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04" r:id="rId43"/>
    <p:sldId id="297" r:id="rId44"/>
    <p:sldId id="298" r:id="rId45"/>
    <p:sldId id="299" r:id="rId46"/>
    <p:sldId id="300" r:id="rId47"/>
    <p:sldId id="301" r:id="rId48"/>
    <p:sldId id="302" r:id="rId49"/>
    <p:sldId id="306" r:id="rId50"/>
    <p:sldId id="307" r:id="rId51"/>
    <p:sldId id="303" r:id="rId52"/>
    <p:sldId id="305" r:id="rId5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0E989-724D-43D2-8F0E-DC047DB26970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D0FD1E9-9517-499E-A26D-93A04A308EE2}">
      <dgm:prSet/>
      <dgm:spPr/>
      <dgm:t>
        <a:bodyPr/>
        <a:lstStyle/>
        <a:p>
          <a:r>
            <a:rPr lang="tr-TR" b="0" i="0" baseline="0"/>
            <a:t>Since transformers lack recurrence, position must be </a:t>
          </a:r>
          <a:r>
            <a:rPr lang="tr-TR" b="1" i="0" baseline="0"/>
            <a:t>explicitly encoded</a:t>
          </a:r>
          <a:r>
            <a:rPr lang="tr-TR" b="0" i="0" baseline="0"/>
            <a:t>.</a:t>
          </a:r>
          <a:endParaRPr lang="en-US"/>
        </a:p>
      </dgm:t>
    </dgm:pt>
    <dgm:pt modelId="{9E826CC4-BB7D-4C5A-8BDB-4E2160354683}" type="parTrans" cxnId="{5601A341-B437-4AC8-A2F3-B8E3AF8B58F8}">
      <dgm:prSet/>
      <dgm:spPr/>
      <dgm:t>
        <a:bodyPr/>
        <a:lstStyle/>
        <a:p>
          <a:endParaRPr lang="en-US"/>
        </a:p>
      </dgm:t>
    </dgm:pt>
    <dgm:pt modelId="{BA1516D7-129F-430D-A7D1-2D21475709B7}" type="sibTrans" cxnId="{5601A341-B437-4AC8-A2F3-B8E3AF8B58F8}">
      <dgm:prSet/>
      <dgm:spPr/>
      <dgm:t>
        <a:bodyPr/>
        <a:lstStyle/>
        <a:p>
          <a:endParaRPr lang="en-US"/>
        </a:p>
      </dgm:t>
    </dgm:pt>
    <dgm:pt modelId="{5ACDEA99-F45E-4FF4-9F17-68F6BFD3EC01}">
      <dgm:prSet/>
      <dgm:spPr/>
      <dgm:t>
        <a:bodyPr/>
        <a:lstStyle/>
        <a:p>
          <a:r>
            <a:rPr lang="tr-TR" b="0" i="0" baseline="0"/>
            <a:t>Positional vectors are </a:t>
          </a:r>
          <a:r>
            <a:rPr lang="tr-TR" b="1" i="0" baseline="0"/>
            <a:t>added</a:t>
          </a:r>
          <a:r>
            <a:rPr lang="tr-TR" b="0" i="0" baseline="0"/>
            <a:t> to embedding vectors to encode word order.</a:t>
          </a:r>
          <a:endParaRPr lang="en-US"/>
        </a:p>
      </dgm:t>
    </dgm:pt>
    <dgm:pt modelId="{C07E39FF-9D1E-48B1-92E1-425101322CF2}" type="parTrans" cxnId="{83AE489A-423D-4B10-813B-42C622F65B15}">
      <dgm:prSet/>
      <dgm:spPr/>
      <dgm:t>
        <a:bodyPr/>
        <a:lstStyle/>
        <a:p>
          <a:endParaRPr lang="en-US"/>
        </a:p>
      </dgm:t>
    </dgm:pt>
    <dgm:pt modelId="{E36182E7-0A10-40F7-A6A8-612A4ED98CAF}" type="sibTrans" cxnId="{83AE489A-423D-4B10-813B-42C622F65B15}">
      <dgm:prSet/>
      <dgm:spPr/>
      <dgm:t>
        <a:bodyPr/>
        <a:lstStyle/>
        <a:p>
          <a:endParaRPr lang="en-US"/>
        </a:p>
      </dgm:t>
    </dgm:pt>
    <dgm:pt modelId="{07C55764-B479-4C41-9E6F-7A86EE264330}">
      <dgm:prSet/>
      <dgm:spPr/>
      <dgm:t>
        <a:bodyPr/>
        <a:lstStyle/>
        <a:p>
          <a:r>
            <a:rPr lang="tr-TR" b="1" i="0" baseline="0"/>
            <a:t>Problem Solved:</a:t>
          </a:r>
          <a:endParaRPr lang="en-US"/>
        </a:p>
      </dgm:t>
    </dgm:pt>
    <dgm:pt modelId="{5ED62E70-13DA-40BE-AEA2-2BB8B3F017B1}" type="parTrans" cxnId="{8E0ADC87-9535-45E6-9B82-244EA00569FD}">
      <dgm:prSet/>
      <dgm:spPr/>
      <dgm:t>
        <a:bodyPr/>
        <a:lstStyle/>
        <a:p>
          <a:endParaRPr lang="en-US"/>
        </a:p>
      </dgm:t>
    </dgm:pt>
    <dgm:pt modelId="{F4C3C90B-4C22-49B3-BBE7-4EF5C3B7FA6E}" type="sibTrans" cxnId="{8E0ADC87-9535-45E6-9B82-244EA00569FD}">
      <dgm:prSet/>
      <dgm:spPr/>
      <dgm:t>
        <a:bodyPr/>
        <a:lstStyle/>
        <a:p>
          <a:endParaRPr lang="en-US"/>
        </a:p>
      </dgm:t>
    </dgm:pt>
    <dgm:pt modelId="{7DDECBBF-7FB7-4FF1-8803-C6F071A84A0E}">
      <dgm:prSet/>
      <dgm:spPr/>
      <dgm:t>
        <a:bodyPr/>
        <a:lstStyle/>
        <a:p>
          <a:r>
            <a:rPr lang="tr-TR" b="0" i="0" baseline="0"/>
            <a:t>“I’m not sad, I’m happy” ≠ “I’m not happy, I’m sad”</a:t>
          </a:r>
          <a:endParaRPr lang="en-US"/>
        </a:p>
      </dgm:t>
    </dgm:pt>
    <dgm:pt modelId="{290D706A-B0FE-43B1-BFC9-C18F6989AF9A}" type="parTrans" cxnId="{847F5EB2-5BA2-40F8-8BB9-4368584B54A6}">
      <dgm:prSet/>
      <dgm:spPr/>
      <dgm:t>
        <a:bodyPr/>
        <a:lstStyle/>
        <a:p>
          <a:endParaRPr lang="en-US"/>
        </a:p>
      </dgm:t>
    </dgm:pt>
    <dgm:pt modelId="{22E28459-EB9B-4582-91A6-0AFEC7452E07}" type="sibTrans" cxnId="{847F5EB2-5BA2-40F8-8BB9-4368584B54A6}">
      <dgm:prSet/>
      <dgm:spPr/>
      <dgm:t>
        <a:bodyPr/>
        <a:lstStyle/>
        <a:p>
          <a:endParaRPr lang="en-US"/>
        </a:p>
      </dgm:t>
    </dgm:pt>
    <dgm:pt modelId="{0E02FF81-6EC5-451F-9EB4-ECDBC511D607}">
      <dgm:prSet/>
      <dgm:spPr/>
      <dgm:t>
        <a:bodyPr/>
        <a:lstStyle/>
        <a:p>
          <a:r>
            <a:rPr lang="tr-TR" b="1" i="0" baseline="0"/>
            <a:t>Visual Suggestion:</a:t>
          </a:r>
          <a:br>
            <a:rPr lang="tr-TR" b="0" i="0" baseline="0"/>
          </a:br>
          <a:r>
            <a:rPr lang="tr-TR" b="0" i="0" baseline="0"/>
            <a:t>A chart showing embeddings + positional encodings = position-aware vectors.</a:t>
          </a:r>
          <a:endParaRPr lang="en-US"/>
        </a:p>
      </dgm:t>
    </dgm:pt>
    <dgm:pt modelId="{1BAF6199-5513-4AF3-8C12-C1FB9F8E163F}" type="parTrans" cxnId="{E989BD76-3D3B-434F-8AD7-A55C14084673}">
      <dgm:prSet/>
      <dgm:spPr/>
      <dgm:t>
        <a:bodyPr/>
        <a:lstStyle/>
        <a:p>
          <a:endParaRPr lang="en-US"/>
        </a:p>
      </dgm:t>
    </dgm:pt>
    <dgm:pt modelId="{7F6AD006-AF7E-40C9-A4D3-7EAAE147B644}" type="sibTrans" cxnId="{E989BD76-3D3B-434F-8AD7-A55C14084673}">
      <dgm:prSet/>
      <dgm:spPr/>
      <dgm:t>
        <a:bodyPr/>
        <a:lstStyle/>
        <a:p>
          <a:endParaRPr lang="en-US"/>
        </a:p>
      </dgm:t>
    </dgm:pt>
    <dgm:pt modelId="{35894FA9-9CDD-46C8-8F3B-85CCDAF888FC}" type="pres">
      <dgm:prSet presAssocID="{98C0E989-724D-43D2-8F0E-DC047DB26970}" presName="Name0" presStyleCnt="0">
        <dgm:presLayoutVars>
          <dgm:dir/>
          <dgm:animLvl val="lvl"/>
          <dgm:resizeHandles val="exact"/>
        </dgm:presLayoutVars>
      </dgm:prSet>
      <dgm:spPr/>
    </dgm:pt>
    <dgm:pt modelId="{71B15307-44C4-49F2-AB59-6CE3FBF36040}" type="pres">
      <dgm:prSet presAssocID="{5D0FD1E9-9517-499E-A26D-93A04A308EE2}" presName="linNode" presStyleCnt="0"/>
      <dgm:spPr/>
    </dgm:pt>
    <dgm:pt modelId="{8608DF8E-113B-4FD6-A2EE-33D768E8CEDE}" type="pres">
      <dgm:prSet presAssocID="{5D0FD1E9-9517-499E-A26D-93A04A308EE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8CF7C60C-37B0-485F-A744-FFC24358F900}" type="pres">
      <dgm:prSet presAssocID="{BA1516D7-129F-430D-A7D1-2D21475709B7}" presName="sp" presStyleCnt="0"/>
      <dgm:spPr/>
    </dgm:pt>
    <dgm:pt modelId="{25CF1A7D-1177-4FB0-8078-A584A445CB5E}" type="pres">
      <dgm:prSet presAssocID="{5ACDEA99-F45E-4FF4-9F17-68F6BFD3EC01}" presName="linNode" presStyleCnt="0"/>
      <dgm:spPr/>
    </dgm:pt>
    <dgm:pt modelId="{14D32DAE-AE57-41F6-8870-96678E8601B1}" type="pres">
      <dgm:prSet presAssocID="{5ACDEA99-F45E-4FF4-9F17-68F6BFD3EC0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AA757C23-F153-4EA1-BB07-2F0625340409}" type="pres">
      <dgm:prSet presAssocID="{E36182E7-0A10-40F7-A6A8-612A4ED98CAF}" presName="sp" presStyleCnt="0"/>
      <dgm:spPr/>
    </dgm:pt>
    <dgm:pt modelId="{00F5F670-0C54-4132-A691-C8B1FD31D667}" type="pres">
      <dgm:prSet presAssocID="{07C55764-B479-4C41-9E6F-7A86EE264330}" presName="linNode" presStyleCnt="0"/>
      <dgm:spPr/>
    </dgm:pt>
    <dgm:pt modelId="{8EBF552B-DDC5-4033-8E00-4D1679177044}" type="pres">
      <dgm:prSet presAssocID="{07C55764-B479-4C41-9E6F-7A86EE264330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D6351E64-69EC-435E-8278-C1F5BD6EAA04}" type="pres">
      <dgm:prSet presAssocID="{F4C3C90B-4C22-49B3-BBE7-4EF5C3B7FA6E}" presName="sp" presStyleCnt="0"/>
      <dgm:spPr/>
    </dgm:pt>
    <dgm:pt modelId="{9F8DDAD3-5123-4F5E-9383-7E1FC6ACFF98}" type="pres">
      <dgm:prSet presAssocID="{7DDECBBF-7FB7-4FF1-8803-C6F071A84A0E}" presName="linNode" presStyleCnt="0"/>
      <dgm:spPr/>
    </dgm:pt>
    <dgm:pt modelId="{6EAF86E5-BCDA-4C91-AA3B-117AC80D95E9}" type="pres">
      <dgm:prSet presAssocID="{7DDECBBF-7FB7-4FF1-8803-C6F071A84A0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A9C83CB4-E413-4C98-AF28-3129B2E1D5DB}" type="pres">
      <dgm:prSet presAssocID="{22E28459-EB9B-4582-91A6-0AFEC7452E07}" presName="sp" presStyleCnt="0"/>
      <dgm:spPr/>
    </dgm:pt>
    <dgm:pt modelId="{E2F785B4-CA8D-4919-9296-A9CFCF176597}" type="pres">
      <dgm:prSet presAssocID="{0E02FF81-6EC5-451F-9EB4-ECDBC511D607}" presName="linNode" presStyleCnt="0"/>
      <dgm:spPr/>
    </dgm:pt>
    <dgm:pt modelId="{3828355E-84F0-4483-A945-85418D622D7C}" type="pres">
      <dgm:prSet presAssocID="{0E02FF81-6EC5-451F-9EB4-ECDBC511D607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644C5A24-6B3D-4B37-8D12-9F44C8CC76BC}" type="presOf" srcId="{7DDECBBF-7FB7-4FF1-8803-C6F071A84A0E}" destId="{6EAF86E5-BCDA-4C91-AA3B-117AC80D95E9}" srcOrd="0" destOrd="0" presId="urn:microsoft.com/office/officeart/2005/8/layout/vList5"/>
    <dgm:cxn modelId="{E8DD1639-492D-4509-B385-6A91B8C873C9}" type="presOf" srcId="{5ACDEA99-F45E-4FF4-9F17-68F6BFD3EC01}" destId="{14D32DAE-AE57-41F6-8870-96678E8601B1}" srcOrd="0" destOrd="0" presId="urn:microsoft.com/office/officeart/2005/8/layout/vList5"/>
    <dgm:cxn modelId="{5601A341-B437-4AC8-A2F3-B8E3AF8B58F8}" srcId="{98C0E989-724D-43D2-8F0E-DC047DB26970}" destId="{5D0FD1E9-9517-499E-A26D-93A04A308EE2}" srcOrd="0" destOrd="0" parTransId="{9E826CC4-BB7D-4C5A-8BDB-4E2160354683}" sibTransId="{BA1516D7-129F-430D-A7D1-2D21475709B7}"/>
    <dgm:cxn modelId="{25D09C63-83DC-40C3-A86B-2B3275A893B7}" type="presOf" srcId="{5D0FD1E9-9517-499E-A26D-93A04A308EE2}" destId="{8608DF8E-113B-4FD6-A2EE-33D768E8CEDE}" srcOrd="0" destOrd="0" presId="urn:microsoft.com/office/officeart/2005/8/layout/vList5"/>
    <dgm:cxn modelId="{31F04D68-C3A6-4017-AA85-F6B3FF0D063B}" type="presOf" srcId="{07C55764-B479-4C41-9E6F-7A86EE264330}" destId="{8EBF552B-DDC5-4033-8E00-4D1679177044}" srcOrd="0" destOrd="0" presId="urn:microsoft.com/office/officeart/2005/8/layout/vList5"/>
    <dgm:cxn modelId="{E989BD76-3D3B-434F-8AD7-A55C14084673}" srcId="{98C0E989-724D-43D2-8F0E-DC047DB26970}" destId="{0E02FF81-6EC5-451F-9EB4-ECDBC511D607}" srcOrd="4" destOrd="0" parTransId="{1BAF6199-5513-4AF3-8C12-C1FB9F8E163F}" sibTransId="{7F6AD006-AF7E-40C9-A4D3-7EAAE147B644}"/>
    <dgm:cxn modelId="{8E0ADC87-9535-45E6-9B82-244EA00569FD}" srcId="{98C0E989-724D-43D2-8F0E-DC047DB26970}" destId="{07C55764-B479-4C41-9E6F-7A86EE264330}" srcOrd="2" destOrd="0" parTransId="{5ED62E70-13DA-40BE-AEA2-2BB8B3F017B1}" sibTransId="{F4C3C90B-4C22-49B3-BBE7-4EF5C3B7FA6E}"/>
    <dgm:cxn modelId="{279C2098-FF60-4E8F-A131-3DC5AB0C2A29}" type="presOf" srcId="{0E02FF81-6EC5-451F-9EB4-ECDBC511D607}" destId="{3828355E-84F0-4483-A945-85418D622D7C}" srcOrd="0" destOrd="0" presId="urn:microsoft.com/office/officeart/2005/8/layout/vList5"/>
    <dgm:cxn modelId="{83AE489A-423D-4B10-813B-42C622F65B15}" srcId="{98C0E989-724D-43D2-8F0E-DC047DB26970}" destId="{5ACDEA99-F45E-4FF4-9F17-68F6BFD3EC01}" srcOrd="1" destOrd="0" parTransId="{C07E39FF-9D1E-48B1-92E1-425101322CF2}" sibTransId="{E36182E7-0A10-40F7-A6A8-612A4ED98CAF}"/>
    <dgm:cxn modelId="{847F5EB2-5BA2-40F8-8BB9-4368584B54A6}" srcId="{98C0E989-724D-43D2-8F0E-DC047DB26970}" destId="{7DDECBBF-7FB7-4FF1-8803-C6F071A84A0E}" srcOrd="3" destOrd="0" parTransId="{290D706A-B0FE-43B1-BFC9-C18F6989AF9A}" sibTransId="{22E28459-EB9B-4582-91A6-0AFEC7452E07}"/>
    <dgm:cxn modelId="{7D6B31F2-77B6-4B11-9CE0-95AC2FE31765}" type="presOf" srcId="{98C0E989-724D-43D2-8F0E-DC047DB26970}" destId="{35894FA9-9CDD-46C8-8F3B-85CCDAF888FC}" srcOrd="0" destOrd="0" presId="urn:microsoft.com/office/officeart/2005/8/layout/vList5"/>
    <dgm:cxn modelId="{CFAF9343-0FA2-4BAA-9871-1F8D91714E04}" type="presParOf" srcId="{35894FA9-9CDD-46C8-8F3B-85CCDAF888FC}" destId="{71B15307-44C4-49F2-AB59-6CE3FBF36040}" srcOrd="0" destOrd="0" presId="urn:microsoft.com/office/officeart/2005/8/layout/vList5"/>
    <dgm:cxn modelId="{1D5DD577-1127-4DBC-A03E-447483F0F7C6}" type="presParOf" srcId="{71B15307-44C4-49F2-AB59-6CE3FBF36040}" destId="{8608DF8E-113B-4FD6-A2EE-33D768E8CEDE}" srcOrd="0" destOrd="0" presId="urn:microsoft.com/office/officeart/2005/8/layout/vList5"/>
    <dgm:cxn modelId="{5507D15F-1E40-4652-9DBE-D02166D8CF75}" type="presParOf" srcId="{35894FA9-9CDD-46C8-8F3B-85CCDAF888FC}" destId="{8CF7C60C-37B0-485F-A744-FFC24358F900}" srcOrd="1" destOrd="0" presId="urn:microsoft.com/office/officeart/2005/8/layout/vList5"/>
    <dgm:cxn modelId="{717BE130-00A9-4230-A759-BC65CCADB074}" type="presParOf" srcId="{35894FA9-9CDD-46C8-8F3B-85CCDAF888FC}" destId="{25CF1A7D-1177-4FB0-8078-A584A445CB5E}" srcOrd="2" destOrd="0" presId="urn:microsoft.com/office/officeart/2005/8/layout/vList5"/>
    <dgm:cxn modelId="{91911B26-43A6-4245-89A2-D29DEE67B265}" type="presParOf" srcId="{25CF1A7D-1177-4FB0-8078-A584A445CB5E}" destId="{14D32DAE-AE57-41F6-8870-96678E8601B1}" srcOrd="0" destOrd="0" presId="urn:microsoft.com/office/officeart/2005/8/layout/vList5"/>
    <dgm:cxn modelId="{11A26DE5-B1DD-4073-861A-4F474867EDDB}" type="presParOf" srcId="{35894FA9-9CDD-46C8-8F3B-85CCDAF888FC}" destId="{AA757C23-F153-4EA1-BB07-2F0625340409}" srcOrd="3" destOrd="0" presId="urn:microsoft.com/office/officeart/2005/8/layout/vList5"/>
    <dgm:cxn modelId="{BA813BD8-9BEF-4529-AB54-7F02FB58B5B1}" type="presParOf" srcId="{35894FA9-9CDD-46C8-8F3B-85CCDAF888FC}" destId="{00F5F670-0C54-4132-A691-C8B1FD31D667}" srcOrd="4" destOrd="0" presId="urn:microsoft.com/office/officeart/2005/8/layout/vList5"/>
    <dgm:cxn modelId="{C7D426F5-62D2-4DAE-AFA0-23C1D1C796B1}" type="presParOf" srcId="{00F5F670-0C54-4132-A691-C8B1FD31D667}" destId="{8EBF552B-DDC5-4033-8E00-4D1679177044}" srcOrd="0" destOrd="0" presId="urn:microsoft.com/office/officeart/2005/8/layout/vList5"/>
    <dgm:cxn modelId="{0CA746E3-DB62-4486-81A4-7364948A9A08}" type="presParOf" srcId="{35894FA9-9CDD-46C8-8F3B-85CCDAF888FC}" destId="{D6351E64-69EC-435E-8278-C1F5BD6EAA04}" srcOrd="5" destOrd="0" presId="urn:microsoft.com/office/officeart/2005/8/layout/vList5"/>
    <dgm:cxn modelId="{48B28AD3-F6AE-4E54-B493-B37D675FFE4C}" type="presParOf" srcId="{35894FA9-9CDD-46C8-8F3B-85CCDAF888FC}" destId="{9F8DDAD3-5123-4F5E-9383-7E1FC6ACFF98}" srcOrd="6" destOrd="0" presId="urn:microsoft.com/office/officeart/2005/8/layout/vList5"/>
    <dgm:cxn modelId="{A98EDE6C-6812-41A4-8445-C9C2F499BAFB}" type="presParOf" srcId="{9F8DDAD3-5123-4F5E-9383-7E1FC6ACFF98}" destId="{6EAF86E5-BCDA-4C91-AA3B-117AC80D95E9}" srcOrd="0" destOrd="0" presId="urn:microsoft.com/office/officeart/2005/8/layout/vList5"/>
    <dgm:cxn modelId="{F2E4A745-8A04-4927-BFDE-83661ECE851F}" type="presParOf" srcId="{35894FA9-9CDD-46C8-8F3B-85CCDAF888FC}" destId="{A9C83CB4-E413-4C98-AF28-3129B2E1D5DB}" srcOrd="7" destOrd="0" presId="urn:microsoft.com/office/officeart/2005/8/layout/vList5"/>
    <dgm:cxn modelId="{EAFA3189-C2C0-4CFB-975C-68BA88DEDF46}" type="presParOf" srcId="{35894FA9-9CDD-46C8-8F3B-85CCDAF888FC}" destId="{E2F785B4-CA8D-4919-9296-A9CFCF176597}" srcOrd="8" destOrd="0" presId="urn:microsoft.com/office/officeart/2005/8/layout/vList5"/>
    <dgm:cxn modelId="{1ACE20C7-97B6-48A7-9DF8-445DA8B4182F}" type="presParOf" srcId="{E2F785B4-CA8D-4919-9296-A9CFCF176597}" destId="{3828355E-84F0-4483-A945-85418D622D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B859ED0-A404-4F62-A8C3-18B9568475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195D25-0BA7-4FAD-A15D-608F2188F9C2}">
      <dgm:prSet/>
      <dgm:spPr/>
      <dgm:t>
        <a:bodyPr/>
        <a:lstStyle/>
        <a:p>
          <a:r>
            <a:rPr lang="en-US"/>
            <a:t>Model generates one word at a time.</a:t>
          </a:r>
        </a:p>
      </dgm:t>
    </dgm:pt>
    <dgm:pt modelId="{A9F5D676-1454-4DBE-8149-7B206BDE6873}" type="parTrans" cxnId="{5D4FF3BB-6076-4D81-9761-A11E5EEB8463}">
      <dgm:prSet/>
      <dgm:spPr/>
      <dgm:t>
        <a:bodyPr/>
        <a:lstStyle/>
        <a:p>
          <a:endParaRPr lang="en-US"/>
        </a:p>
      </dgm:t>
    </dgm:pt>
    <dgm:pt modelId="{DF417E77-3D72-460D-AD71-0FBFA91C4B0D}" type="sibTrans" cxnId="{5D4FF3BB-6076-4D81-9761-A11E5EEB8463}">
      <dgm:prSet/>
      <dgm:spPr/>
      <dgm:t>
        <a:bodyPr/>
        <a:lstStyle/>
        <a:p>
          <a:endParaRPr lang="en-US"/>
        </a:p>
      </dgm:t>
    </dgm:pt>
    <dgm:pt modelId="{2C5CB9C2-7837-437E-AD03-F5F005A794C0}">
      <dgm:prSet/>
      <dgm:spPr/>
      <dgm:t>
        <a:bodyPr/>
        <a:lstStyle/>
        <a:p>
          <a:r>
            <a:rPr lang="en-US"/>
            <a:t>Each next word depends on the full previous context.</a:t>
          </a:r>
        </a:p>
      </dgm:t>
    </dgm:pt>
    <dgm:pt modelId="{5E03F683-5FFC-46DD-8471-ADEC78938386}" type="parTrans" cxnId="{462C4F18-127F-4EB1-8E90-B409CF5C9B20}">
      <dgm:prSet/>
      <dgm:spPr/>
      <dgm:t>
        <a:bodyPr/>
        <a:lstStyle/>
        <a:p>
          <a:endParaRPr lang="en-US"/>
        </a:p>
      </dgm:t>
    </dgm:pt>
    <dgm:pt modelId="{C1570B19-88C6-4B90-A93E-79B4428E357D}" type="sibTrans" cxnId="{462C4F18-127F-4EB1-8E90-B409CF5C9B20}">
      <dgm:prSet/>
      <dgm:spPr/>
      <dgm:t>
        <a:bodyPr/>
        <a:lstStyle/>
        <a:p>
          <a:endParaRPr lang="en-US"/>
        </a:p>
      </dgm:t>
    </dgm:pt>
    <dgm:pt modelId="{12917A20-D9BA-4CB8-A17F-F7606345782D}">
      <dgm:prSet/>
      <dgm:spPr/>
      <dgm:t>
        <a:bodyPr/>
        <a:lstStyle/>
        <a:p>
          <a:r>
            <a:rPr lang="en-US" b="1"/>
            <a:t>Visual Suggestion:</a:t>
          </a:r>
          <a:r>
            <a:rPr lang="en-US"/>
            <a:t> Token-by-token animation.</a:t>
          </a:r>
        </a:p>
      </dgm:t>
    </dgm:pt>
    <dgm:pt modelId="{D2BB5F8D-57C2-4C7F-B1FB-6B3AD77D960A}" type="parTrans" cxnId="{E1BC230F-75F1-493E-AB2E-9C32DE6F5161}">
      <dgm:prSet/>
      <dgm:spPr/>
      <dgm:t>
        <a:bodyPr/>
        <a:lstStyle/>
        <a:p>
          <a:endParaRPr lang="en-US"/>
        </a:p>
      </dgm:t>
    </dgm:pt>
    <dgm:pt modelId="{9A1497FC-96B1-4679-B008-B43E0F8D04D6}" type="sibTrans" cxnId="{E1BC230F-75F1-493E-AB2E-9C32DE6F5161}">
      <dgm:prSet/>
      <dgm:spPr/>
      <dgm:t>
        <a:bodyPr/>
        <a:lstStyle/>
        <a:p>
          <a:endParaRPr lang="en-US"/>
        </a:p>
      </dgm:t>
    </dgm:pt>
    <dgm:pt modelId="{9512883E-DDD6-492C-9504-BA49EA333F16}" type="pres">
      <dgm:prSet presAssocID="{0B859ED0-A404-4F62-A8C3-18B95684759F}" presName="linear" presStyleCnt="0">
        <dgm:presLayoutVars>
          <dgm:animLvl val="lvl"/>
          <dgm:resizeHandles val="exact"/>
        </dgm:presLayoutVars>
      </dgm:prSet>
      <dgm:spPr/>
    </dgm:pt>
    <dgm:pt modelId="{0BA8D746-B71C-4C84-8785-BF9CD788F17F}" type="pres">
      <dgm:prSet presAssocID="{03195D25-0BA7-4FAD-A15D-608F2188F9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5E2C7FC-9812-4B4A-B47D-EBDC0FC44DEC}" type="pres">
      <dgm:prSet presAssocID="{DF417E77-3D72-460D-AD71-0FBFA91C4B0D}" presName="spacer" presStyleCnt="0"/>
      <dgm:spPr/>
    </dgm:pt>
    <dgm:pt modelId="{43E2D67A-571B-4CC2-898B-2E39127C180E}" type="pres">
      <dgm:prSet presAssocID="{2C5CB9C2-7837-437E-AD03-F5F005A794C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468F080-12C3-4984-8A09-D905BE347F45}" type="pres">
      <dgm:prSet presAssocID="{C1570B19-88C6-4B90-A93E-79B4428E357D}" presName="spacer" presStyleCnt="0"/>
      <dgm:spPr/>
    </dgm:pt>
    <dgm:pt modelId="{0E34E4A4-5DAA-4BAE-A7D1-C1AD8E73C62B}" type="pres">
      <dgm:prSet presAssocID="{12917A20-D9BA-4CB8-A17F-F7606345782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1BC230F-75F1-493E-AB2E-9C32DE6F5161}" srcId="{0B859ED0-A404-4F62-A8C3-18B95684759F}" destId="{12917A20-D9BA-4CB8-A17F-F7606345782D}" srcOrd="2" destOrd="0" parTransId="{D2BB5F8D-57C2-4C7F-B1FB-6B3AD77D960A}" sibTransId="{9A1497FC-96B1-4679-B008-B43E0F8D04D6}"/>
    <dgm:cxn modelId="{462C4F18-127F-4EB1-8E90-B409CF5C9B20}" srcId="{0B859ED0-A404-4F62-A8C3-18B95684759F}" destId="{2C5CB9C2-7837-437E-AD03-F5F005A794C0}" srcOrd="1" destOrd="0" parTransId="{5E03F683-5FFC-46DD-8471-ADEC78938386}" sibTransId="{C1570B19-88C6-4B90-A93E-79B4428E357D}"/>
    <dgm:cxn modelId="{51779843-A8DF-4C79-B057-A72DEEF17E81}" type="presOf" srcId="{12917A20-D9BA-4CB8-A17F-F7606345782D}" destId="{0E34E4A4-5DAA-4BAE-A7D1-C1AD8E73C62B}" srcOrd="0" destOrd="0" presId="urn:microsoft.com/office/officeart/2005/8/layout/vList2"/>
    <dgm:cxn modelId="{5D4FF3BB-6076-4D81-9761-A11E5EEB8463}" srcId="{0B859ED0-A404-4F62-A8C3-18B95684759F}" destId="{03195D25-0BA7-4FAD-A15D-608F2188F9C2}" srcOrd="0" destOrd="0" parTransId="{A9F5D676-1454-4DBE-8149-7B206BDE6873}" sibTransId="{DF417E77-3D72-460D-AD71-0FBFA91C4B0D}"/>
    <dgm:cxn modelId="{2E05F3C7-249D-4164-8B37-54A26B8B27CA}" type="presOf" srcId="{2C5CB9C2-7837-437E-AD03-F5F005A794C0}" destId="{43E2D67A-571B-4CC2-898B-2E39127C180E}" srcOrd="0" destOrd="0" presId="urn:microsoft.com/office/officeart/2005/8/layout/vList2"/>
    <dgm:cxn modelId="{B9F117CE-8844-4ACF-874D-55C5EE6AFD1C}" type="presOf" srcId="{0B859ED0-A404-4F62-A8C3-18B95684759F}" destId="{9512883E-DDD6-492C-9504-BA49EA333F16}" srcOrd="0" destOrd="0" presId="urn:microsoft.com/office/officeart/2005/8/layout/vList2"/>
    <dgm:cxn modelId="{12E276F3-A068-4483-8265-D354F07A4B26}" type="presOf" srcId="{03195D25-0BA7-4FAD-A15D-608F2188F9C2}" destId="{0BA8D746-B71C-4C84-8785-BF9CD788F17F}" srcOrd="0" destOrd="0" presId="urn:microsoft.com/office/officeart/2005/8/layout/vList2"/>
    <dgm:cxn modelId="{7CB1967B-1973-4583-9360-70272D6FEFAF}" type="presParOf" srcId="{9512883E-DDD6-492C-9504-BA49EA333F16}" destId="{0BA8D746-B71C-4C84-8785-BF9CD788F17F}" srcOrd="0" destOrd="0" presId="urn:microsoft.com/office/officeart/2005/8/layout/vList2"/>
    <dgm:cxn modelId="{F4F3B9E9-30BD-4DAE-85A6-E8A3E94D085F}" type="presParOf" srcId="{9512883E-DDD6-492C-9504-BA49EA333F16}" destId="{25E2C7FC-9812-4B4A-B47D-EBDC0FC44DEC}" srcOrd="1" destOrd="0" presId="urn:microsoft.com/office/officeart/2005/8/layout/vList2"/>
    <dgm:cxn modelId="{16EE66D6-30CD-4DBE-B426-86D8947FE677}" type="presParOf" srcId="{9512883E-DDD6-492C-9504-BA49EA333F16}" destId="{43E2D67A-571B-4CC2-898B-2E39127C180E}" srcOrd="2" destOrd="0" presId="urn:microsoft.com/office/officeart/2005/8/layout/vList2"/>
    <dgm:cxn modelId="{0ED027C7-A652-4079-9CD7-869FF9AE3360}" type="presParOf" srcId="{9512883E-DDD6-492C-9504-BA49EA333F16}" destId="{3468F080-12C3-4984-8A09-D905BE347F45}" srcOrd="3" destOrd="0" presId="urn:microsoft.com/office/officeart/2005/8/layout/vList2"/>
    <dgm:cxn modelId="{22D95939-875D-44AA-B86C-857E7A2C1B25}" type="presParOf" srcId="{9512883E-DDD6-492C-9504-BA49EA333F16}" destId="{0E34E4A4-5DAA-4BAE-A7D1-C1AD8E73C6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D4F6F9-555A-43F9-A3B0-0C1618D7774A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76CA792-55DC-42CF-B38D-2330E9351C30}">
      <dgm:prSet/>
      <dgm:spPr/>
      <dgm:t>
        <a:bodyPr/>
        <a:lstStyle/>
        <a:p>
          <a:r>
            <a:rPr lang="tr-TR" b="1" i="0" baseline="0"/>
            <a:t>Greedy Search</a:t>
          </a:r>
          <a:r>
            <a:rPr lang="tr-TR" b="0" i="0" baseline="0"/>
            <a:t> (always pick highest probability)</a:t>
          </a:r>
          <a:endParaRPr lang="en-US"/>
        </a:p>
      </dgm:t>
    </dgm:pt>
    <dgm:pt modelId="{0E0D1709-D278-4358-BB3A-C1C33F649BA9}" type="parTrans" cxnId="{D81F2BCC-E9DB-441F-9C82-1328E1AFC012}">
      <dgm:prSet/>
      <dgm:spPr/>
      <dgm:t>
        <a:bodyPr/>
        <a:lstStyle/>
        <a:p>
          <a:endParaRPr lang="en-US"/>
        </a:p>
      </dgm:t>
    </dgm:pt>
    <dgm:pt modelId="{C5915C52-739D-4B59-BE2B-EAC1EE629E78}" type="sibTrans" cxnId="{D81F2BCC-E9DB-441F-9C82-1328E1AFC012}">
      <dgm:prSet/>
      <dgm:spPr/>
      <dgm:t>
        <a:bodyPr/>
        <a:lstStyle/>
        <a:p>
          <a:endParaRPr lang="en-US"/>
        </a:p>
      </dgm:t>
    </dgm:pt>
    <dgm:pt modelId="{418820D2-69A7-4660-A4FC-2123B41A6609}">
      <dgm:prSet/>
      <dgm:spPr/>
      <dgm:t>
        <a:bodyPr/>
        <a:lstStyle/>
        <a:p>
          <a:r>
            <a:rPr lang="tr-TR" b="1" i="0" baseline="0"/>
            <a:t>Top-k Sampling</a:t>
          </a:r>
          <a:r>
            <a:rPr lang="tr-TR" b="0" i="0" baseline="0"/>
            <a:t> (add randomness)</a:t>
          </a:r>
          <a:endParaRPr lang="en-US"/>
        </a:p>
      </dgm:t>
    </dgm:pt>
    <dgm:pt modelId="{AADC9783-FED4-4B46-98B9-832AB217155B}" type="parTrans" cxnId="{CDB03BB1-C99E-4976-9333-D5554005E26C}">
      <dgm:prSet/>
      <dgm:spPr/>
      <dgm:t>
        <a:bodyPr/>
        <a:lstStyle/>
        <a:p>
          <a:endParaRPr lang="en-US"/>
        </a:p>
      </dgm:t>
    </dgm:pt>
    <dgm:pt modelId="{3A041396-7CA0-4FB2-96ED-FBD98F56BB4D}" type="sibTrans" cxnId="{CDB03BB1-C99E-4976-9333-D5554005E26C}">
      <dgm:prSet/>
      <dgm:spPr/>
      <dgm:t>
        <a:bodyPr/>
        <a:lstStyle/>
        <a:p>
          <a:endParaRPr lang="en-US"/>
        </a:p>
      </dgm:t>
    </dgm:pt>
    <dgm:pt modelId="{0ED08B84-6E17-4062-9886-9BECC3B4D39E}">
      <dgm:prSet/>
      <dgm:spPr/>
      <dgm:t>
        <a:bodyPr/>
        <a:lstStyle/>
        <a:p>
          <a:r>
            <a:rPr lang="tr-TR" b="0" i="0" baseline="0"/>
            <a:t>Project uses basic greedy decoding for simplicity.</a:t>
          </a:r>
          <a:endParaRPr lang="en-US"/>
        </a:p>
      </dgm:t>
    </dgm:pt>
    <dgm:pt modelId="{CDDFD518-BFFC-4FDF-B6EB-55274C215D04}" type="parTrans" cxnId="{F37A4907-F5A1-4FFD-A027-B605693E36DC}">
      <dgm:prSet/>
      <dgm:spPr/>
      <dgm:t>
        <a:bodyPr/>
        <a:lstStyle/>
        <a:p>
          <a:endParaRPr lang="en-US"/>
        </a:p>
      </dgm:t>
    </dgm:pt>
    <dgm:pt modelId="{55686E23-4D3F-4559-959A-ED760DB93825}" type="sibTrans" cxnId="{F37A4907-F5A1-4FFD-A027-B605693E36DC}">
      <dgm:prSet/>
      <dgm:spPr/>
      <dgm:t>
        <a:bodyPr/>
        <a:lstStyle/>
        <a:p>
          <a:endParaRPr lang="en-US"/>
        </a:p>
      </dgm:t>
    </dgm:pt>
    <dgm:pt modelId="{21CB7061-5874-4EF2-B024-312A90AC2D3D}" type="pres">
      <dgm:prSet presAssocID="{BFD4F6F9-555A-43F9-A3B0-0C1618D7774A}" presName="diagram" presStyleCnt="0">
        <dgm:presLayoutVars>
          <dgm:dir/>
          <dgm:resizeHandles val="exact"/>
        </dgm:presLayoutVars>
      </dgm:prSet>
      <dgm:spPr/>
    </dgm:pt>
    <dgm:pt modelId="{D64C1E5C-8C53-4D99-ABF7-69239787882F}" type="pres">
      <dgm:prSet presAssocID="{276CA792-55DC-42CF-B38D-2330E9351C30}" presName="node" presStyleLbl="node1" presStyleIdx="0" presStyleCnt="3">
        <dgm:presLayoutVars>
          <dgm:bulletEnabled val="1"/>
        </dgm:presLayoutVars>
      </dgm:prSet>
      <dgm:spPr/>
    </dgm:pt>
    <dgm:pt modelId="{FCFB56D8-DDA9-44C1-99F5-F380A9F1231E}" type="pres">
      <dgm:prSet presAssocID="{C5915C52-739D-4B59-BE2B-EAC1EE629E78}" presName="sibTrans" presStyleCnt="0"/>
      <dgm:spPr/>
    </dgm:pt>
    <dgm:pt modelId="{03BEC93B-DB72-4D49-B717-F8FEB2A734A1}" type="pres">
      <dgm:prSet presAssocID="{418820D2-69A7-4660-A4FC-2123B41A6609}" presName="node" presStyleLbl="node1" presStyleIdx="1" presStyleCnt="3">
        <dgm:presLayoutVars>
          <dgm:bulletEnabled val="1"/>
        </dgm:presLayoutVars>
      </dgm:prSet>
      <dgm:spPr/>
    </dgm:pt>
    <dgm:pt modelId="{3291DF11-FB71-45DE-A98F-0AA4998CCAEF}" type="pres">
      <dgm:prSet presAssocID="{3A041396-7CA0-4FB2-96ED-FBD98F56BB4D}" presName="sibTrans" presStyleCnt="0"/>
      <dgm:spPr/>
    </dgm:pt>
    <dgm:pt modelId="{47FAFF68-E0F8-46E4-9054-1D70E8A926F1}" type="pres">
      <dgm:prSet presAssocID="{0ED08B84-6E17-4062-9886-9BECC3B4D39E}" presName="node" presStyleLbl="node1" presStyleIdx="2" presStyleCnt="3">
        <dgm:presLayoutVars>
          <dgm:bulletEnabled val="1"/>
        </dgm:presLayoutVars>
      </dgm:prSet>
      <dgm:spPr/>
    </dgm:pt>
  </dgm:ptLst>
  <dgm:cxnLst>
    <dgm:cxn modelId="{F37A4907-F5A1-4FFD-A027-B605693E36DC}" srcId="{BFD4F6F9-555A-43F9-A3B0-0C1618D7774A}" destId="{0ED08B84-6E17-4062-9886-9BECC3B4D39E}" srcOrd="2" destOrd="0" parTransId="{CDDFD518-BFFC-4FDF-B6EB-55274C215D04}" sibTransId="{55686E23-4D3F-4559-959A-ED760DB93825}"/>
    <dgm:cxn modelId="{C3A74D2A-AC04-4F7C-A01F-C54BB8A79CED}" type="presOf" srcId="{276CA792-55DC-42CF-B38D-2330E9351C30}" destId="{D64C1E5C-8C53-4D99-ABF7-69239787882F}" srcOrd="0" destOrd="0" presId="urn:microsoft.com/office/officeart/2005/8/layout/default"/>
    <dgm:cxn modelId="{852DCF32-9D48-454D-8F2B-A83B39BEA463}" type="presOf" srcId="{418820D2-69A7-4660-A4FC-2123B41A6609}" destId="{03BEC93B-DB72-4D49-B717-F8FEB2A734A1}" srcOrd="0" destOrd="0" presId="urn:microsoft.com/office/officeart/2005/8/layout/default"/>
    <dgm:cxn modelId="{E6892F8D-1BA3-4602-8960-982CF2FD556F}" type="presOf" srcId="{0ED08B84-6E17-4062-9886-9BECC3B4D39E}" destId="{47FAFF68-E0F8-46E4-9054-1D70E8A926F1}" srcOrd="0" destOrd="0" presId="urn:microsoft.com/office/officeart/2005/8/layout/default"/>
    <dgm:cxn modelId="{CDB03BB1-C99E-4976-9333-D5554005E26C}" srcId="{BFD4F6F9-555A-43F9-A3B0-0C1618D7774A}" destId="{418820D2-69A7-4660-A4FC-2123B41A6609}" srcOrd="1" destOrd="0" parTransId="{AADC9783-FED4-4B46-98B9-832AB217155B}" sibTransId="{3A041396-7CA0-4FB2-96ED-FBD98F56BB4D}"/>
    <dgm:cxn modelId="{D81F2BCC-E9DB-441F-9C82-1328E1AFC012}" srcId="{BFD4F6F9-555A-43F9-A3B0-0C1618D7774A}" destId="{276CA792-55DC-42CF-B38D-2330E9351C30}" srcOrd="0" destOrd="0" parTransId="{0E0D1709-D278-4358-BB3A-C1C33F649BA9}" sibTransId="{C5915C52-739D-4B59-BE2B-EAC1EE629E78}"/>
    <dgm:cxn modelId="{484826D7-0013-42B7-A471-18E989F4E642}" type="presOf" srcId="{BFD4F6F9-555A-43F9-A3B0-0C1618D7774A}" destId="{21CB7061-5874-4EF2-B024-312A90AC2D3D}" srcOrd="0" destOrd="0" presId="urn:microsoft.com/office/officeart/2005/8/layout/default"/>
    <dgm:cxn modelId="{FC5247E7-CC3E-49C7-AD34-A8518295C9F2}" type="presParOf" srcId="{21CB7061-5874-4EF2-B024-312A90AC2D3D}" destId="{D64C1E5C-8C53-4D99-ABF7-69239787882F}" srcOrd="0" destOrd="0" presId="urn:microsoft.com/office/officeart/2005/8/layout/default"/>
    <dgm:cxn modelId="{23B99D96-C8E2-42CD-BDBD-BF77F2870CE8}" type="presParOf" srcId="{21CB7061-5874-4EF2-B024-312A90AC2D3D}" destId="{FCFB56D8-DDA9-44C1-99F5-F380A9F1231E}" srcOrd="1" destOrd="0" presId="urn:microsoft.com/office/officeart/2005/8/layout/default"/>
    <dgm:cxn modelId="{6C4D2B4D-C374-4315-9F95-D1C4DFD03B05}" type="presParOf" srcId="{21CB7061-5874-4EF2-B024-312A90AC2D3D}" destId="{03BEC93B-DB72-4D49-B717-F8FEB2A734A1}" srcOrd="2" destOrd="0" presId="urn:microsoft.com/office/officeart/2005/8/layout/default"/>
    <dgm:cxn modelId="{B2692671-4F9D-4515-94E7-918B04F28E29}" type="presParOf" srcId="{21CB7061-5874-4EF2-B024-312A90AC2D3D}" destId="{3291DF11-FB71-45DE-A98F-0AA4998CCAEF}" srcOrd="3" destOrd="0" presId="urn:microsoft.com/office/officeart/2005/8/layout/default"/>
    <dgm:cxn modelId="{80C08F8E-6A08-46E4-AF92-99DC4884EC3B}" type="presParOf" srcId="{21CB7061-5874-4EF2-B024-312A90AC2D3D}" destId="{47FAFF68-E0F8-46E4-9054-1D70E8A926F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1B69B7E-CDEC-4AD9-BAA4-01257939E5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D677CC-F006-4DE6-93D4-C8B36000C5DF}">
      <dgm:prSet/>
      <dgm:spPr/>
      <dgm:t>
        <a:bodyPr/>
        <a:lstStyle/>
        <a:p>
          <a:r>
            <a:rPr lang="tr-TR" b="0" i="0" baseline="0"/>
            <a:t>Humor depends on </a:t>
          </a:r>
          <a:r>
            <a:rPr lang="tr-TR" b="1" i="0" baseline="0"/>
            <a:t>subtle context and wordplay</a:t>
          </a:r>
          <a:r>
            <a:rPr lang="tr-TR" b="0" i="0" baseline="0"/>
            <a:t>.</a:t>
          </a:r>
          <a:endParaRPr lang="en-US"/>
        </a:p>
      </dgm:t>
    </dgm:pt>
    <dgm:pt modelId="{E4C9CF58-A26C-422B-91C5-DE5CEDA9C990}" type="parTrans" cxnId="{DED35912-CE67-454F-A265-542160AF04FF}">
      <dgm:prSet/>
      <dgm:spPr/>
      <dgm:t>
        <a:bodyPr/>
        <a:lstStyle/>
        <a:p>
          <a:endParaRPr lang="en-US"/>
        </a:p>
      </dgm:t>
    </dgm:pt>
    <dgm:pt modelId="{BD3E0647-0255-41CA-A38B-8D6F1D0D807E}" type="sibTrans" cxnId="{DED35912-CE67-454F-A265-542160AF04FF}">
      <dgm:prSet/>
      <dgm:spPr/>
      <dgm:t>
        <a:bodyPr/>
        <a:lstStyle/>
        <a:p>
          <a:endParaRPr lang="en-US"/>
        </a:p>
      </dgm:t>
    </dgm:pt>
    <dgm:pt modelId="{6880990A-C9C7-43C3-A923-3A417FC61894}">
      <dgm:prSet/>
      <dgm:spPr/>
      <dgm:t>
        <a:bodyPr/>
        <a:lstStyle/>
        <a:p>
          <a:r>
            <a:rPr lang="tr-TR" b="0" i="0" baseline="0"/>
            <a:t>Model may:</a:t>
          </a:r>
          <a:endParaRPr lang="en-US"/>
        </a:p>
      </dgm:t>
    </dgm:pt>
    <dgm:pt modelId="{655DAC0C-1CF7-4C81-A277-E2EEDAECC2BB}" type="parTrans" cxnId="{15384B61-31A3-4E6E-9A8C-D5B111BDA4BE}">
      <dgm:prSet/>
      <dgm:spPr/>
      <dgm:t>
        <a:bodyPr/>
        <a:lstStyle/>
        <a:p>
          <a:endParaRPr lang="en-US"/>
        </a:p>
      </dgm:t>
    </dgm:pt>
    <dgm:pt modelId="{27A26A35-1967-4CF5-B28F-78E9E0538BD6}" type="sibTrans" cxnId="{15384B61-31A3-4E6E-9A8C-D5B111BDA4BE}">
      <dgm:prSet/>
      <dgm:spPr/>
      <dgm:t>
        <a:bodyPr/>
        <a:lstStyle/>
        <a:p>
          <a:endParaRPr lang="en-US"/>
        </a:p>
      </dgm:t>
    </dgm:pt>
    <dgm:pt modelId="{B09BEC64-59D4-42E4-9DCC-03207469E70F}">
      <dgm:prSet/>
      <dgm:spPr/>
      <dgm:t>
        <a:bodyPr/>
        <a:lstStyle/>
        <a:p>
          <a:r>
            <a:rPr lang="tr-TR" b="0" i="0" baseline="0"/>
            <a:t>Miss the joke’s intent</a:t>
          </a:r>
          <a:endParaRPr lang="en-US"/>
        </a:p>
      </dgm:t>
    </dgm:pt>
    <dgm:pt modelId="{0DF89C21-7336-46EA-BD3B-2B4F47A1620F}" type="parTrans" cxnId="{34CA5844-0909-45CA-9A58-7BB7863D96AC}">
      <dgm:prSet/>
      <dgm:spPr/>
      <dgm:t>
        <a:bodyPr/>
        <a:lstStyle/>
        <a:p>
          <a:endParaRPr lang="en-US"/>
        </a:p>
      </dgm:t>
    </dgm:pt>
    <dgm:pt modelId="{24800674-1F29-4732-B8B1-6B375DBB4100}" type="sibTrans" cxnId="{34CA5844-0909-45CA-9A58-7BB7863D96AC}">
      <dgm:prSet/>
      <dgm:spPr/>
      <dgm:t>
        <a:bodyPr/>
        <a:lstStyle/>
        <a:p>
          <a:endParaRPr lang="en-US"/>
        </a:p>
      </dgm:t>
    </dgm:pt>
    <dgm:pt modelId="{B586CEC7-A247-408D-95E2-76B5E19ED977}">
      <dgm:prSet/>
      <dgm:spPr/>
      <dgm:t>
        <a:bodyPr/>
        <a:lstStyle/>
        <a:p>
          <a:r>
            <a:rPr lang="tr-TR" b="0" i="0" baseline="0"/>
            <a:t>Generate non-sequiturs</a:t>
          </a:r>
          <a:endParaRPr lang="en-US"/>
        </a:p>
      </dgm:t>
    </dgm:pt>
    <dgm:pt modelId="{A667BE4C-E2CB-4941-83A3-5711B59396FA}" type="parTrans" cxnId="{07590414-9D05-4F2A-861F-F643C4BAC796}">
      <dgm:prSet/>
      <dgm:spPr/>
      <dgm:t>
        <a:bodyPr/>
        <a:lstStyle/>
        <a:p>
          <a:endParaRPr lang="en-US"/>
        </a:p>
      </dgm:t>
    </dgm:pt>
    <dgm:pt modelId="{57B9AFE6-8FDB-44CF-98E7-A491E54032D3}" type="sibTrans" cxnId="{07590414-9D05-4F2A-861F-F643C4BAC796}">
      <dgm:prSet/>
      <dgm:spPr/>
      <dgm:t>
        <a:bodyPr/>
        <a:lstStyle/>
        <a:p>
          <a:endParaRPr lang="en-US"/>
        </a:p>
      </dgm:t>
    </dgm:pt>
    <dgm:pt modelId="{6D806068-8D58-4D66-B9A6-8D3BB8E75A28}">
      <dgm:prSet/>
      <dgm:spPr/>
      <dgm:t>
        <a:bodyPr/>
        <a:lstStyle/>
        <a:p>
          <a:r>
            <a:rPr lang="tr-TR" b="0" i="0" baseline="0"/>
            <a:t>Lose coherence in longer setups</a:t>
          </a:r>
          <a:endParaRPr lang="en-US"/>
        </a:p>
      </dgm:t>
    </dgm:pt>
    <dgm:pt modelId="{BD8F5664-4267-477D-BA6C-0DBCB6C1F933}" type="parTrans" cxnId="{1F534EA6-94ED-4F3C-BE4D-91F0E23A6721}">
      <dgm:prSet/>
      <dgm:spPr/>
      <dgm:t>
        <a:bodyPr/>
        <a:lstStyle/>
        <a:p>
          <a:endParaRPr lang="en-US"/>
        </a:p>
      </dgm:t>
    </dgm:pt>
    <dgm:pt modelId="{35C15A77-3835-402D-856E-2D6CE6B67FD0}" type="sibTrans" cxnId="{1F534EA6-94ED-4F3C-BE4D-91F0E23A6721}">
      <dgm:prSet/>
      <dgm:spPr/>
      <dgm:t>
        <a:bodyPr/>
        <a:lstStyle/>
        <a:p>
          <a:endParaRPr lang="en-US"/>
        </a:p>
      </dgm:t>
    </dgm:pt>
    <dgm:pt modelId="{50183AAC-ABD5-460C-BF87-6521625A1153}">
      <dgm:prSet/>
      <dgm:spPr/>
      <dgm:t>
        <a:bodyPr/>
        <a:lstStyle/>
        <a:p>
          <a:r>
            <a:rPr lang="tr-TR" b="1" i="0" baseline="0"/>
            <a:t>Example:</a:t>
          </a:r>
          <a:endParaRPr lang="en-US"/>
        </a:p>
      </dgm:t>
    </dgm:pt>
    <dgm:pt modelId="{6905120E-41C7-4A51-8581-56EA640FB555}" type="parTrans" cxnId="{722187A5-48BA-4469-AAA6-CCBA6A9FB454}">
      <dgm:prSet/>
      <dgm:spPr/>
      <dgm:t>
        <a:bodyPr/>
        <a:lstStyle/>
        <a:p>
          <a:endParaRPr lang="en-US"/>
        </a:p>
      </dgm:t>
    </dgm:pt>
    <dgm:pt modelId="{914E4512-67EA-4376-88DB-43132F4BF54B}" type="sibTrans" cxnId="{722187A5-48BA-4469-AAA6-CCBA6A9FB454}">
      <dgm:prSet/>
      <dgm:spPr/>
      <dgm:t>
        <a:bodyPr/>
        <a:lstStyle/>
        <a:p>
          <a:endParaRPr lang="en-US"/>
        </a:p>
      </dgm:t>
    </dgm:pt>
    <dgm:pt modelId="{DFE1BDC0-711F-4DB7-908E-C488663E4052}">
      <dgm:prSet/>
      <dgm:spPr/>
      <dgm:t>
        <a:bodyPr/>
        <a:lstStyle/>
        <a:p>
          <a:r>
            <a:rPr lang="tr-TR" b="0" i="0" baseline="0"/>
            <a:t>Prompt: why did the moon skip school</a:t>
          </a:r>
          <a:br>
            <a:rPr lang="tr-TR" b="0" i="0" baseline="0"/>
          </a:br>
          <a:r>
            <a:rPr lang="tr-TR" b="0" i="0" baseline="0"/>
            <a:t>Output: because the stars were too bright — nonsensical</a:t>
          </a:r>
          <a:endParaRPr lang="en-US"/>
        </a:p>
      </dgm:t>
    </dgm:pt>
    <dgm:pt modelId="{DC050E25-99D8-48E9-976B-D2C63842E648}" type="parTrans" cxnId="{C0D9408D-A404-4123-8096-76D4023C029B}">
      <dgm:prSet/>
      <dgm:spPr/>
      <dgm:t>
        <a:bodyPr/>
        <a:lstStyle/>
        <a:p>
          <a:endParaRPr lang="en-US"/>
        </a:p>
      </dgm:t>
    </dgm:pt>
    <dgm:pt modelId="{B43A4D50-BBE7-48CE-B7D7-62F53734A3E3}" type="sibTrans" cxnId="{C0D9408D-A404-4123-8096-76D4023C029B}">
      <dgm:prSet/>
      <dgm:spPr/>
      <dgm:t>
        <a:bodyPr/>
        <a:lstStyle/>
        <a:p>
          <a:endParaRPr lang="en-US"/>
        </a:p>
      </dgm:t>
    </dgm:pt>
    <dgm:pt modelId="{99725DC7-978F-4E8E-A1C7-D11BB3B0E58B}" type="pres">
      <dgm:prSet presAssocID="{C1B69B7E-CDEC-4AD9-BAA4-01257939E527}" presName="linear" presStyleCnt="0">
        <dgm:presLayoutVars>
          <dgm:animLvl val="lvl"/>
          <dgm:resizeHandles val="exact"/>
        </dgm:presLayoutVars>
      </dgm:prSet>
      <dgm:spPr/>
    </dgm:pt>
    <dgm:pt modelId="{EC39E733-61EE-4DD9-9321-A561884B82BA}" type="pres">
      <dgm:prSet presAssocID="{E4D677CC-F006-4DE6-93D4-C8B36000C5D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9583B1E-74A3-4481-B6DF-BA3E0ADB6782}" type="pres">
      <dgm:prSet presAssocID="{BD3E0647-0255-41CA-A38B-8D6F1D0D807E}" presName="spacer" presStyleCnt="0"/>
      <dgm:spPr/>
    </dgm:pt>
    <dgm:pt modelId="{E2D32CD1-5289-45A3-97AE-1189237F8AD4}" type="pres">
      <dgm:prSet presAssocID="{6880990A-C9C7-43C3-A923-3A417FC6189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9A1666-721C-44B5-A223-E22C741F1D56}" type="pres">
      <dgm:prSet presAssocID="{6880990A-C9C7-43C3-A923-3A417FC61894}" presName="childText" presStyleLbl="revTx" presStyleIdx="0" presStyleCnt="1">
        <dgm:presLayoutVars>
          <dgm:bulletEnabled val="1"/>
        </dgm:presLayoutVars>
      </dgm:prSet>
      <dgm:spPr/>
    </dgm:pt>
    <dgm:pt modelId="{533B7A7D-547C-4FDE-80D1-E8FFC7C7E9BB}" type="pres">
      <dgm:prSet presAssocID="{50183AAC-ABD5-460C-BF87-6521625A11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5C127DB-D168-40CD-A4F0-D5256DC5DBE1}" type="pres">
      <dgm:prSet presAssocID="{914E4512-67EA-4376-88DB-43132F4BF54B}" presName="spacer" presStyleCnt="0"/>
      <dgm:spPr/>
    </dgm:pt>
    <dgm:pt modelId="{F2248F13-60F9-4F12-B490-48ABEB7CDE09}" type="pres">
      <dgm:prSet presAssocID="{DFE1BDC0-711F-4DB7-908E-C488663E40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D35912-CE67-454F-A265-542160AF04FF}" srcId="{C1B69B7E-CDEC-4AD9-BAA4-01257939E527}" destId="{E4D677CC-F006-4DE6-93D4-C8B36000C5DF}" srcOrd="0" destOrd="0" parTransId="{E4C9CF58-A26C-422B-91C5-DE5CEDA9C990}" sibTransId="{BD3E0647-0255-41CA-A38B-8D6F1D0D807E}"/>
    <dgm:cxn modelId="{07590414-9D05-4F2A-861F-F643C4BAC796}" srcId="{6880990A-C9C7-43C3-A923-3A417FC61894}" destId="{B586CEC7-A247-408D-95E2-76B5E19ED977}" srcOrd="1" destOrd="0" parTransId="{A667BE4C-E2CB-4941-83A3-5711B59396FA}" sibTransId="{57B9AFE6-8FDB-44CF-98E7-A491E54032D3}"/>
    <dgm:cxn modelId="{6E2D403E-0E6F-4C4F-AAF5-846265DE02F5}" type="presOf" srcId="{C1B69B7E-CDEC-4AD9-BAA4-01257939E527}" destId="{99725DC7-978F-4E8E-A1C7-D11BB3B0E58B}" srcOrd="0" destOrd="0" presId="urn:microsoft.com/office/officeart/2005/8/layout/vList2"/>
    <dgm:cxn modelId="{15384B61-31A3-4E6E-9A8C-D5B111BDA4BE}" srcId="{C1B69B7E-CDEC-4AD9-BAA4-01257939E527}" destId="{6880990A-C9C7-43C3-A923-3A417FC61894}" srcOrd="1" destOrd="0" parTransId="{655DAC0C-1CF7-4C81-A277-E2EEDAECC2BB}" sibTransId="{27A26A35-1967-4CF5-B28F-78E9E0538BD6}"/>
    <dgm:cxn modelId="{34CA5844-0909-45CA-9A58-7BB7863D96AC}" srcId="{6880990A-C9C7-43C3-A923-3A417FC61894}" destId="{B09BEC64-59D4-42E4-9DCC-03207469E70F}" srcOrd="0" destOrd="0" parTransId="{0DF89C21-7336-46EA-BD3B-2B4F47A1620F}" sibTransId="{24800674-1F29-4732-B8B1-6B375DBB4100}"/>
    <dgm:cxn modelId="{A8A9517B-1BBA-401F-824D-41CFB158F513}" type="presOf" srcId="{6880990A-C9C7-43C3-A923-3A417FC61894}" destId="{E2D32CD1-5289-45A3-97AE-1189237F8AD4}" srcOrd="0" destOrd="0" presId="urn:microsoft.com/office/officeart/2005/8/layout/vList2"/>
    <dgm:cxn modelId="{C0D9408D-A404-4123-8096-76D4023C029B}" srcId="{C1B69B7E-CDEC-4AD9-BAA4-01257939E527}" destId="{DFE1BDC0-711F-4DB7-908E-C488663E4052}" srcOrd="3" destOrd="0" parTransId="{DC050E25-99D8-48E9-976B-D2C63842E648}" sibTransId="{B43A4D50-BBE7-48CE-B7D7-62F53734A3E3}"/>
    <dgm:cxn modelId="{722187A5-48BA-4469-AAA6-CCBA6A9FB454}" srcId="{C1B69B7E-CDEC-4AD9-BAA4-01257939E527}" destId="{50183AAC-ABD5-460C-BF87-6521625A1153}" srcOrd="2" destOrd="0" parTransId="{6905120E-41C7-4A51-8581-56EA640FB555}" sibTransId="{914E4512-67EA-4376-88DB-43132F4BF54B}"/>
    <dgm:cxn modelId="{1F534EA6-94ED-4F3C-BE4D-91F0E23A6721}" srcId="{6880990A-C9C7-43C3-A923-3A417FC61894}" destId="{6D806068-8D58-4D66-B9A6-8D3BB8E75A28}" srcOrd="2" destOrd="0" parTransId="{BD8F5664-4267-477D-BA6C-0DBCB6C1F933}" sibTransId="{35C15A77-3835-402D-856E-2D6CE6B67FD0}"/>
    <dgm:cxn modelId="{4578D3AE-C741-4E1D-9045-2A12CE207B2F}" type="presOf" srcId="{6D806068-8D58-4D66-B9A6-8D3BB8E75A28}" destId="{659A1666-721C-44B5-A223-E22C741F1D56}" srcOrd="0" destOrd="2" presId="urn:microsoft.com/office/officeart/2005/8/layout/vList2"/>
    <dgm:cxn modelId="{C74CEFC4-D49B-40EA-B3BF-4D72EDB729CC}" type="presOf" srcId="{B586CEC7-A247-408D-95E2-76B5E19ED977}" destId="{659A1666-721C-44B5-A223-E22C741F1D56}" srcOrd="0" destOrd="1" presId="urn:microsoft.com/office/officeart/2005/8/layout/vList2"/>
    <dgm:cxn modelId="{1D5F4BE5-3610-4F68-8D52-EB5FF6E051DE}" type="presOf" srcId="{50183AAC-ABD5-460C-BF87-6521625A1153}" destId="{533B7A7D-547C-4FDE-80D1-E8FFC7C7E9BB}" srcOrd="0" destOrd="0" presId="urn:microsoft.com/office/officeart/2005/8/layout/vList2"/>
    <dgm:cxn modelId="{1074D7E7-4867-4A7A-8C52-4F46DC098BAF}" type="presOf" srcId="{B09BEC64-59D4-42E4-9DCC-03207469E70F}" destId="{659A1666-721C-44B5-A223-E22C741F1D56}" srcOrd="0" destOrd="0" presId="urn:microsoft.com/office/officeart/2005/8/layout/vList2"/>
    <dgm:cxn modelId="{81E134E9-C63E-453B-BE60-B8462CDB9053}" type="presOf" srcId="{DFE1BDC0-711F-4DB7-908E-C488663E4052}" destId="{F2248F13-60F9-4F12-B490-48ABEB7CDE09}" srcOrd="0" destOrd="0" presId="urn:microsoft.com/office/officeart/2005/8/layout/vList2"/>
    <dgm:cxn modelId="{7F9E5AF9-EE87-4C85-9B87-AEFC086E2E7F}" type="presOf" srcId="{E4D677CC-F006-4DE6-93D4-C8B36000C5DF}" destId="{EC39E733-61EE-4DD9-9321-A561884B82BA}" srcOrd="0" destOrd="0" presId="urn:microsoft.com/office/officeart/2005/8/layout/vList2"/>
    <dgm:cxn modelId="{2DE4995C-DCCC-43AB-818E-6508F626F028}" type="presParOf" srcId="{99725DC7-978F-4E8E-A1C7-D11BB3B0E58B}" destId="{EC39E733-61EE-4DD9-9321-A561884B82BA}" srcOrd="0" destOrd="0" presId="urn:microsoft.com/office/officeart/2005/8/layout/vList2"/>
    <dgm:cxn modelId="{26B50985-606A-46C8-A6F3-8BBFA039CA51}" type="presParOf" srcId="{99725DC7-978F-4E8E-A1C7-D11BB3B0E58B}" destId="{49583B1E-74A3-4481-B6DF-BA3E0ADB6782}" srcOrd="1" destOrd="0" presId="urn:microsoft.com/office/officeart/2005/8/layout/vList2"/>
    <dgm:cxn modelId="{FA21ECB3-4971-4317-9AAE-4C317DE9DC9D}" type="presParOf" srcId="{99725DC7-978F-4E8E-A1C7-D11BB3B0E58B}" destId="{E2D32CD1-5289-45A3-97AE-1189237F8AD4}" srcOrd="2" destOrd="0" presId="urn:microsoft.com/office/officeart/2005/8/layout/vList2"/>
    <dgm:cxn modelId="{978A184D-3032-40FF-B342-0CBB6BD26089}" type="presParOf" srcId="{99725DC7-978F-4E8E-A1C7-D11BB3B0E58B}" destId="{659A1666-721C-44B5-A223-E22C741F1D56}" srcOrd="3" destOrd="0" presId="urn:microsoft.com/office/officeart/2005/8/layout/vList2"/>
    <dgm:cxn modelId="{46D43B60-1829-4A9E-A8AF-E934A7528318}" type="presParOf" srcId="{99725DC7-978F-4E8E-A1C7-D11BB3B0E58B}" destId="{533B7A7D-547C-4FDE-80D1-E8FFC7C7E9BB}" srcOrd="4" destOrd="0" presId="urn:microsoft.com/office/officeart/2005/8/layout/vList2"/>
    <dgm:cxn modelId="{E51B22B3-112B-4965-9FFD-22284DB9FAED}" type="presParOf" srcId="{99725DC7-978F-4E8E-A1C7-D11BB3B0E58B}" destId="{B5C127DB-D168-40CD-A4F0-D5256DC5DBE1}" srcOrd="5" destOrd="0" presId="urn:microsoft.com/office/officeart/2005/8/layout/vList2"/>
    <dgm:cxn modelId="{60DC6D53-9254-4251-A935-5BBD39A5CAB2}" type="presParOf" srcId="{99725DC7-978F-4E8E-A1C7-D11BB3B0E58B}" destId="{F2248F13-60F9-4F12-B490-48ABEB7CDE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9A3DADE-6BC2-4F60-A206-558B65CD542F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A503FF-32AA-4066-8493-D60CBF89DAD9}">
      <dgm:prSet/>
      <dgm:spPr/>
      <dgm:t>
        <a:bodyPr/>
        <a:lstStyle/>
        <a:p>
          <a:r>
            <a:rPr lang="tr-TR" b="0" i="0" baseline="0"/>
            <a:t>AI might:</a:t>
          </a:r>
          <a:endParaRPr lang="en-US"/>
        </a:p>
      </dgm:t>
    </dgm:pt>
    <dgm:pt modelId="{A2AE62C3-5FEA-45CA-AE46-46B0D39009BF}" type="parTrans" cxnId="{932F4881-CBE7-411F-A028-2C93C9A93586}">
      <dgm:prSet/>
      <dgm:spPr/>
      <dgm:t>
        <a:bodyPr/>
        <a:lstStyle/>
        <a:p>
          <a:endParaRPr lang="en-US"/>
        </a:p>
      </dgm:t>
    </dgm:pt>
    <dgm:pt modelId="{A38B5E04-A20A-47B9-A36F-27AEC401C77C}" type="sibTrans" cxnId="{932F4881-CBE7-411F-A028-2C93C9A93586}">
      <dgm:prSet/>
      <dgm:spPr/>
      <dgm:t>
        <a:bodyPr/>
        <a:lstStyle/>
        <a:p>
          <a:endParaRPr lang="en-US"/>
        </a:p>
      </dgm:t>
    </dgm:pt>
    <dgm:pt modelId="{9C850D55-76F5-497E-A086-3438904F0629}">
      <dgm:prSet/>
      <dgm:spPr/>
      <dgm:t>
        <a:bodyPr/>
        <a:lstStyle/>
        <a:p>
          <a:r>
            <a:rPr lang="tr-TR" b="0" i="0" baseline="0"/>
            <a:t>Imitate </a:t>
          </a:r>
          <a:r>
            <a:rPr lang="tr-TR" b="1" i="0" baseline="0"/>
            <a:t>biased or insensitive jokes</a:t>
          </a:r>
          <a:endParaRPr lang="en-US"/>
        </a:p>
      </dgm:t>
    </dgm:pt>
    <dgm:pt modelId="{CC6876BD-5887-4CF8-97F6-8F9E328E7109}" type="parTrans" cxnId="{C24A4C86-D3A1-4F86-8BFC-5AD2C61F1B03}">
      <dgm:prSet/>
      <dgm:spPr/>
      <dgm:t>
        <a:bodyPr/>
        <a:lstStyle/>
        <a:p>
          <a:endParaRPr lang="en-US"/>
        </a:p>
      </dgm:t>
    </dgm:pt>
    <dgm:pt modelId="{2FED72AC-6B81-4295-8286-8FF6868FE57B}" type="sibTrans" cxnId="{C24A4C86-D3A1-4F86-8BFC-5AD2C61F1B03}">
      <dgm:prSet/>
      <dgm:spPr/>
      <dgm:t>
        <a:bodyPr/>
        <a:lstStyle/>
        <a:p>
          <a:endParaRPr lang="en-US"/>
        </a:p>
      </dgm:t>
    </dgm:pt>
    <dgm:pt modelId="{83F7DD98-1A51-4DC3-B125-AC921EEFA2AD}">
      <dgm:prSet/>
      <dgm:spPr/>
      <dgm:t>
        <a:bodyPr/>
        <a:lstStyle/>
        <a:p>
          <a:r>
            <a:rPr lang="tr-TR" b="0" i="0" baseline="0"/>
            <a:t>Produce </a:t>
          </a:r>
          <a:r>
            <a:rPr lang="tr-TR" b="1" i="0" baseline="0"/>
            <a:t>offensive language</a:t>
          </a:r>
          <a:endParaRPr lang="en-US"/>
        </a:p>
      </dgm:t>
    </dgm:pt>
    <dgm:pt modelId="{6F059BF9-D00A-4A38-89CF-01158297C020}" type="parTrans" cxnId="{B2BB6FCF-427F-49E5-92D9-7C3CCFC7139E}">
      <dgm:prSet/>
      <dgm:spPr/>
      <dgm:t>
        <a:bodyPr/>
        <a:lstStyle/>
        <a:p>
          <a:endParaRPr lang="en-US"/>
        </a:p>
      </dgm:t>
    </dgm:pt>
    <dgm:pt modelId="{88E5F349-7E8B-4AA3-9A1B-BDE5D85FE102}" type="sibTrans" cxnId="{B2BB6FCF-427F-49E5-92D9-7C3CCFC7139E}">
      <dgm:prSet/>
      <dgm:spPr/>
      <dgm:t>
        <a:bodyPr/>
        <a:lstStyle/>
        <a:p>
          <a:endParaRPr lang="en-US"/>
        </a:p>
      </dgm:t>
    </dgm:pt>
    <dgm:pt modelId="{B2384EC5-5D0C-43F5-B095-93A740A7227F}">
      <dgm:prSet/>
      <dgm:spPr/>
      <dgm:t>
        <a:bodyPr/>
        <a:lstStyle/>
        <a:p>
          <a:r>
            <a:rPr lang="tr-TR" b="0" i="0" baseline="0"/>
            <a:t>Challenge: </a:t>
          </a:r>
          <a:r>
            <a:rPr lang="tr-TR" b="1" i="0" baseline="0"/>
            <a:t>No true understanding of ethics</a:t>
          </a:r>
          <a:endParaRPr lang="en-US"/>
        </a:p>
      </dgm:t>
    </dgm:pt>
    <dgm:pt modelId="{5BC1D1C6-49A8-4217-B27B-ABBF5406D3D8}" type="parTrans" cxnId="{9371BAB2-2626-44E6-AA34-0BA35348438E}">
      <dgm:prSet/>
      <dgm:spPr/>
      <dgm:t>
        <a:bodyPr/>
        <a:lstStyle/>
        <a:p>
          <a:endParaRPr lang="en-US"/>
        </a:p>
      </dgm:t>
    </dgm:pt>
    <dgm:pt modelId="{74F092A9-179B-43D7-95B5-B93CCFBD24A4}" type="sibTrans" cxnId="{9371BAB2-2626-44E6-AA34-0BA35348438E}">
      <dgm:prSet/>
      <dgm:spPr/>
      <dgm:t>
        <a:bodyPr/>
        <a:lstStyle/>
        <a:p>
          <a:endParaRPr lang="en-US"/>
        </a:p>
      </dgm:t>
    </dgm:pt>
    <dgm:pt modelId="{8BC929C4-0BED-4356-A268-E92C25D999B2}">
      <dgm:prSet/>
      <dgm:spPr/>
      <dgm:t>
        <a:bodyPr/>
        <a:lstStyle/>
        <a:p>
          <a:r>
            <a:rPr lang="tr-TR" b="1" i="0" baseline="0"/>
            <a:t>Precaution Taken:</a:t>
          </a:r>
          <a:br>
            <a:rPr lang="tr-TR" b="0" i="0" baseline="0"/>
          </a:br>
          <a:r>
            <a:rPr lang="tr-TR" b="0" i="0" baseline="0"/>
            <a:t>Filtered training data, &lt;EOS&gt; tagging, test runs with human curation.</a:t>
          </a:r>
          <a:endParaRPr lang="en-US"/>
        </a:p>
      </dgm:t>
    </dgm:pt>
    <dgm:pt modelId="{04A33F9C-4298-44E5-B216-36A3AD41D5D2}" type="parTrans" cxnId="{31BCF2B2-EAF6-44DF-B896-F36B5DEA1908}">
      <dgm:prSet/>
      <dgm:spPr/>
      <dgm:t>
        <a:bodyPr/>
        <a:lstStyle/>
        <a:p>
          <a:endParaRPr lang="en-US"/>
        </a:p>
      </dgm:t>
    </dgm:pt>
    <dgm:pt modelId="{2B96E29D-6F68-42A9-BEBB-2E71F9C18726}" type="sibTrans" cxnId="{31BCF2B2-EAF6-44DF-B896-F36B5DEA1908}">
      <dgm:prSet/>
      <dgm:spPr/>
      <dgm:t>
        <a:bodyPr/>
        <a:lstStyle/>
        <a:p>
          <a:endParaRPr lang="en-US"/>
        </a:p>
      </dgm:t>
    </dgm:pt>
    <dgm:pt modelId="{3B4E6E83-2BEF-436D-BBEB-D5B04FF65CE9}" type="pres">
      <dgm:prSet presAssocID="{69A3DADE-6BC2-4F60-A206-558B65CD542F}" presName="Name0" presStyleCnt="0">
        <dgm:presLayoutVars>
          <dgm:dir/>
          <dgm:animLvl val="lvl"/>
          <dgm:resizeHandles val="exact"/>
        </dgm:presLayoutVars>
      </dgm:prSet>
      <dgm:spPr/>
    </dgm:pt>
    <dgm:pt modelId="{4E0031CC-4897-42DC-8F02-AB938C2C7AF2}" type="pres">
      <dgm:prSet presAssocID="{8BC929C4-0BED-4356-A268-E92C25D999B2}" presName="boxAndChildren" presStyleCnt="0"/>
      <dgm:spPr/>
    </dgm:pt>
    <dgm:pt modelId="{23C05325-4F80-442F-8CFC-5EA49538924A}" type="pres">
      <dgm:prSet presAssocID="{8BC929C4-0BED-4356-A268-E92C25D999B2}" presName="parentTextBox" presStyleLbl="node1" presStyleIdx="0" presStyleCnt="3"/>
      <dgm:spPr/>
    </dgm:pt>
    <dgm:pt modelId="{2632ABD2-1263-4125-83A9-85F1AC3553C7}" type="pres">
      <dgm:prSet presAssocID="{74F092A9-179B-43D7-95B5-B93CCFBD24A4}" presName="sp" presStyleCnt="0"/>
      <dgm:spPr/>
    </dgm:pt>
    <dgm:pt modelId="{A71DBA58-1210-4575-9C38-4B3547686552}" type="pres">
      <dgm:prSet presAssocID="{B2384EC5-5D0C-43F5-B095-93A740A7227F}" presName="arrowAndChildren" presStyleCnt="0"/>
      <dgm:spPr/>
    </dgm:pt>
    <dgm:pt modelId="{02E601AA-DE0E-4E80-A6B7-A08101DF721A}" type="pres">
      <dgm:prSet presAssocID="{B2384EC5-5D0C-43F5-B095-93A740A7227F}" presName="parentTextArrow" presStyleLbl="node1" presStyleIdx="1" presStyleCnt="3"/>
      <dgm:spPr/>
    </dgm:pt>
    <dgm:pt modelId="{C7890D09-776A-4C20-A15A-E6AE41663446}" type="pres">
      <dgm:prSet presAssocID="{A38B5E04-A20A-47B9-A36F-27AEC401C77C}" presName="sp" presStyleCnt="0"/>
      <dgm:spPr/>
    </dgm:pt>
    <dgm:pt modelId="{AB5477C1-5827-42FC-AAFE-5EE501E35D22}" type="pres">
      <dgm:prSet presAssocID="{B5A503FF-32AA-4066-8493-D60CBF89DAD9}" presName="arrowAndChildren" presStyleCnt="0"/>
      <dgm:spPr/>
    </dgm:pt>
    <dgm:pt modelId="{D97ACB66-EB0A-4731-A453-4FECA5EC41BE}" type="pres">
      <dgm:prSet presAssocID="{B5A503FF-32AA-4066-8493-D60CBF89DAD9}" presName="parentTextArrow" presStyleLbl="node1" presStyleIdx="1" presStyleCnt="3"/>
      <dgm:spPr/>
    </dgm:pt>
    <dgm:pt modelId="{3B20BCD2-A145-4443-8BC2-D5EA374E970A}" type="pres">
      <dgm:prSet presAssocID="{B5A503FF-32AA-4066-8493-D60CBF89DAD9}" presName="arrow" presStyleLbl="node1" presStyleIdx="2" presStyleCnt="3"/>
      <dgm:spPr/>
    </dgm:pt>
    <dgm:pt modelId="{106122A0-88B6-4C13-91C9-D943BAF4422A}" type="pres">
      <dgm:prSet presAssocID="{B5A503FF-32AA-4066-8493-D60CBF89DAD9}" presName="descendantArrow" presStyleCnt="0"/>
      <dgm:spPr/>
    </dgm:pt>
    <dgm:pt modelId="{52C2EFF3-B65C-4F04-B81B-0F939E546F25}" type="pres">
      <dgm:prSet presAssocID="{9C850D55-76F5-497E-A086-3438904F0629}" presName="childTextArrow" presStyleLbl="fgAccFollowNode1" presStyleIdx="0" presStyleCnt="2">
        <dgm:presLayoutVars>
          <dgm:bulletEnabled val="1"/>
        </dgm:presLayoutVars>
      </dgm:prSet>
      <dgm:spPr/>
    </dgm:pt>
    <dgm:pt modelId="{02C33990-66DD-4F14-A6BC-0E1066DF79C0}" type="pres">
      <dgm:prSet presAssocID="{83F7DD98-1A51-4DC3-B125-AC921EEFA2AD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DE82161E-00F4-41EA-A64A-60C02F17BC69}" type="presOf" srcId="{8BC929C4-0BED-4356-A268-E92C25D999B2}" destId="{23C05325-4F80-442F-8CFC-5EA49538924A}" srcOrd="0" destOrd="0" presId="urn:microsoft.com/office/officeart/2005/8/layout/process4"/>
    <dgm:cxn modelId="{7EB52937-CBC2-412E-8CAD-323357267230}" type="presOf" srcId="{69A3DADE-6BC2-4F60-A206-558B65CD542F}" destId="{3B4E6E83-2BEF-436D-BBEB-D5B04FF65CE9}" srcOrd="0" destOrd="0" presId="urn:microsoft.com/office/officeart/2005/8/layout/process4"/>
    <dgm:cxn modelId="{DE6A6E6A-A17F-48A3-99FD-E320A6F958C9}" type="presOf" srcId="{9C850D55-76F5-497E-A086-3438904F0629}" destId="{52C2EFF3-B65C-4F04-B81B-0F939E546F25}" srcOrd="0" destOrd="0" presId="urn:microsoft.com/office/officeart/2005/8/layout/process4"/>
    <dgm:cxn modelId="{BB665B80-ADF4-4DA9-8151-74C456BDD3E4}" type="presOf" srcId="{B2384EC5-5D0C-43F5-B095-93A740A7227F}" destId="{02E601AA-DE0E-4E80-A6B7-A08101DF721A}" srcOrd="0" destOrd="0" presId="urn:microsoft.com/office/officeart/2005/8/layout/process4"/>
    <dgm:cxn modelId="{932F4881-CBE7-411F-A028-2C93C9A93586}" srcId="{69A3DADE-6BC2-4F60-A206-558B65CD542F}" destId="{B5A503FF-32AA-4066-8493-D60CBF89DAD9}" srcOrd="0" destOrd="0" parTransId="{A2AE62C3-5FEA-45CA-AE46-46B0D39009BF}" sibTransId="{A38B5E04-A20A-47B9-A36F-27AEC401C77C}"/>
    <dgm:cxn modelId="{D38FF482-CCFE-4526-81C0-BDECF627BA51}" type="presOf" srcId="{B5A503FF-32AA-4066-8493-D60CBF89DAD9}" destId="{D97ACB66-EB0A-4731-A453-4FECA5EC41BE}" srcOrd="0" destOrd="0" presId="urn:microsoft.com/office/officeart/2005/8/layout/process4"/>
    <dgm:cxn modelId="{C24A4C86-D3A1-4F86-8BFC-5AD2C61F1B03}" srcId="{B5A503FF-32AA-4066-8493-D60CBF89DAD9}" destId="{9C850D55-76F5-497E-A086-3438904F0629}" srcOrd="0" destOrd="0" parTransId="{CC6876BD-5887-4CF8-97F6-8F9E328E7109}" sibTransId="{2FED72AC-6B81-4295-8286-8FF6868FE57B}"/>
    <dgm:cxn modelId="{FD5A26AE-8704-428D-9633-272BCAA49406}" type="presOf" srcId="{B5A503FF-32AA-4066-8493-D60CBF89DAD9}" destId="{3B20BCD2-A145-4443-8BC2-D5EA374E970A}" srcOrd="1" destOrd="0" presId="urn:microsoft.com/office/officeart/2005/8/layout/process4"/>
    <dgm:cxn modelId="{9371BAB2-2626-44E6-AA34-0BA35348438E}" srcId="{69A3DADE-6BC2-4F60-A206-558B65CD542F}" destId="{B2384EC5-5D0C-43F5-B095-93A740A7227F}" srcOrd="1" destOrd="0" parTransId="{5BC1D1C6-49A8-4217-B27B-ABBF5406D3D8}" sibTransId="{74F092A9-179B-43D7-95B5-B93CCFBD24A4}"/>
    <dgm:cxn modelId="{31BCF2B2-EAF6-44DF-B896-F36B5DEA1908}" srcId="{69A3DADE-6BC2-4F60-A206-558B65CD542F}" destId="{8BC929C4-0BED-4356-A268-E92C25D999B2}" srcOrd="2" destOrd="0" parTransId="{04A33F9C-4298-44E5-B216-36A3AD41D5D2}" sibTransId="{2B96E29D-6F68-42A9-BEBB-2E71F9C18726}"/>
    <dgm:cxn modelId="{E96FD7BF-5D51-4E9D-89DE-CC060CECE929}" type="presOf" srcId="{83F7DD98-1A51-4DC3-B125-AC921EEFA2AD}" destId="{02C33990-66DD-4F14-A6BC-0E1066DF79C0}" srcOrd="0" destOrd="0" presId="urn:microsoft.com/office/officeart/2005/8/layout/process4"/>
    <dgm:cxn modelId="{B2BB6FCF-427F-49E5-92D9-7C3CCFC7139E}" srcId="{B5A503FF-32AA-4066-8493-D60CBF89DAD9}" destId="{83F7DD98-1A51-4DC3-B125-AC921EEFA2AD}" srcOrd="1" destOrd="0" parTransId="{6F059BF9-D00A-4A38-89CF-01158297C020}" sibTransId="{88E5F349-7E8B-4AA3-9A1B-BDE5D85FE102}"/>
    <dgm:cxn modelId="{E0351FA1-DAEC-47D4-9BA3-A7841F463278}" type="presParOf" srcId="{3B4E6E83-2BEF-436D-BBEB-D5B04FF65CE9}" destId="{4E0031CC-4897-42DC-8F02-AB938C2C7AF2}" srcOrd="0" destOrd="0" presId="urn:microsoft.com/office/officeart/2005/8/layout/process4"/>
    <dgm:cxn modelId="{3033CBCA-EC35-4A00-8D80-6FF8797084EE}" type="presParOf" srcId="{4E0031CC-4897-42DC-8F02-AB938C2C7AF2}" destId="{23C05325-4F80-442F-8CFC-5EA49538924A}" srcOrd="0" destOrd="0" presId="urn:microsoft.com/office/officeart/2005/8/layout/process4"/>
    <dgm:cxn modelId="{CEE96D22-3AF5-4AD8-83C9-DE212CFBEEC5}" type="presParOf" srcId="{3B4E6E83-2BEF-436D-BBEB-D5B04FF65CE9}" destId="{2632ABD2-1263-4125-83A9-85F1AC3553C7}" srcOrd="1" destOrd="0" presId="urn:microsoft.com/office/officeart/2005/8/layout/process4"/>
    <dgm:cxn modelId="{03F00213-9482-4DB7-8D7A-4782E3A1E5D9}" type="presParOf" srcId="{3B4E6E83-2BEF-436D-BBEB-D5B04FF65CE9}" destId="{A71DBA58-1210-4575-9C38-4B3547686552}" srcOrd="2" destOrd="0" presId="urn:microsoft.com/office/officeart/2005/8/layout/process4"/>
    <dgm:cxn modelId="{D3A36D07-4234-4760-BBBC-7DC4456DB0D2}" type="presParOf" srcId="{A71DBA58-1210-4575-9C38-4B3547686552}" destId="{02E601AA-DE0E-4E80-A6B7-A08101DF721A}" srcOrd="0" destOrd="0" presId="urn:microsoft.com/office/officeart/2005/8/layout/process4"/>
    <dgm:cxn modelId="{644AD7DA-EFA0-4738-A3B4-D71D57B7426F}" type="presParOf" srcId="{3B4E6E83-2BEF-436D-BBEB-D5B04FF65CE9}" destId="{C7890D09-776A-4C20-A15A-E6AE41663446}" srcOrd="3" destOrd="0" presId="urn:microsoft.com/office/officeart/2005/8/layout/process4"/>
    <dgm:cxn modelId="{348537F0-769F-4ED1-8649-981CCC86928C}" type="presParOf" srcId="{3B4E6E83-2BEF-436D-BBEB-D5B04FF65CE9}" destId="{AB5477C1-5827-42FC-AAFE-5EE501E35D22}" srcOrd="4" destOrd="0" presId="urn:microsoft.com/office/officeart/2005/8/layout/process4"/>
    <dgm:cxn modelId="{A07B800B-8A7A-44FA-BA9D-786276F43E60}" type="presParOf" srcId="{AB5477C1-5827-42FC-AAFE-5EE501E35D22}" destId="{D97ACB66-EB0A-4731-A453-4FECA5EC41BE}" srcOrd="0" destOrd="0" presId="urn:microsoft.com/office/officeart/2005/8/layout/process4"/>
    <dgm:cxn modelId="{E2244F05-D341-405A-8B56-E5E80327CACB}" type="presParOf" srcId="{AB5477C1-5827-42FC-AAFE-5EE501E35D22}" destId="{3B20BCD2-A145-4443-8BC2-D5EA374E970A}" srcOrd="1" destOrd="0" presId="urn:microsoft.com/office/officeart/2005/8/layout/process4"/>
    <dgm:cxn modelId="{C490EFD1-F51D-43F5-9F96-7A7B374B6AD3}" type="presParOf" srcId="{AB5477C1-5827-42FC-AAFE-5EE501E35D22}" destId="{106122A0-88B6-4C13-91C9-D943BAF4422A}" srcOrd="2" destOrd="0" presId="urn:microsoft.com/office/officeart/2005/8/layout/process4"/>
    <dgm:cxn modelId="{C58415B3-3CCB-4BD5-AF6E-2C919D53F371}" type="presParOf" srcId="{106122A0-88B6-4C13-91C9-D943BAF4422A}" destId="{52C2EFF3-B65C-4F04-B81B-0F939E546F25}" srcOrd="0" destOrd="0" presId="urn:microsoft.com/office/officeart/2005/8/layout/process4"/>
    <dgm:cxn modelId="{93E6CAA8-B66A-4B46-A85D-888EF236C0B2}" type="presParOf" srcId="{106122A0-88B6-4C13-91C9-D943BAF4422A}" destId="{02C33990-66DD-4F14-A6BC-0E1066DF79C0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F334BC0-64E8-4188-A266-E544C7BE0B61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C94C31-698C-437C-A47E-6E0D212CD250}">
      <dgm:prSet/>
      <dgm:spPr/>
      <dgm:t>
        <a:bodyPr/>
        <a:lstStyle/>
        <a:p>
          <a:r>
            <a:rPr lang="en-US" b="1"/>
            <a:t>Highlights:</a:t>
          </a:r>
          <a:endParaRPr lang="en-US"/>
        </a:p>
      </dgm:t>
    </dgm:pt>
    <dgm:pt modelId="{CFB37A6B-3E1B-4749-8E58-4DC30AEEC093}" type="parTrans" cxnId="{A902CF0A-801E-4973-9A04-4E0AFF6D6C33}">
      <dgm:prSet/>
      <dgm:spPr/>
      <dgm:t>
        <a:bodyPr/>
        <a:lstStyle/>
        <a:p>
          <a:endParaRPr lang="en-US"/>
        </a:p>
      </dgm:t>
    </dgm:pt>
    <dgm:pt modelId="{47A0ACC2-15F0-43D1-B49D-3DE93314532D}" type="sibTrans" cxnId="{A902CF0A-801E-4973-9A04-4E0AFF6D6C33}">
      <dgm:prSet/>
      <dgm:spPr/>
      <dgm:t>
        <a:bodyPr/>
        <a:lstStyle/>
        <a:p>
          <a:endParaRPr lang="en-US"/>
        </a:p>
      </dgm:t>
    </dgm:pt>
    <dgm:pt modelId="{B8F02B09-E1B1-4608-A950-1E6BE3E8A35B}">
      <dgm:prSet/>
      <dgm:spPr/>
      <dgm:t>
        <a:bodyPr/>
        <a:lstStyle/>
        <a:p>
          <a:r>
            <a:rPr lang="en-US"/>
            <a:t>Learned </a:t>
          </a:r>
          <a:r>
            <a:rPr lang="en-US" b="1"/>
            <a:t>common joke structures</a:t>
          </a:r>
          <a:r>
            <a:rPr lang="en-US"/>
            <a:t> well</a:t>
          </a:r>
        </a:p>
      </dgm:t>
    </dgm:pt>
    <dgm:pt modelId="{FC067C3D-D9BF-4391-82D7-F297263F8E6D}" type="parTrans" cxnId="{C01AFA0C-DE30-45AE-87CE-00DB7C6390F2}">
      <dgm:prSet/>
      <dgm:spPr/>
      <dgm:t>
        <a:bodyPr/>
        <a:lstStyle/>
        <a:p>
          <a:endParaRPr lang="en-US"/>
        </a:p>
      </dgm:t>
    </dgm:pt>
    <dgm:pt modelId="{D9266685-9046-4457-A5D1-92D861A77AD3}" type="sibTrans" cxnId="{C01AFA0C-DE30-45AE-87CE-00DB7C6390F2}">
      <dgm:prSet/>
      <dgm:spPr/>
      <dgm:t>
        <a:bodyPr/>
        <a:lstStyle/>
        <a:p>
          <a:endParaRPr lang="en-US"/>
        </a:p>
      </dgm:t>
    </dgm:pt>
    <dgm:pt modelId="{321EB9B6-69BB-45C0-BE12-69CE1EA1A3AC}">
      <dgm:prSet/>
      <dgm:spPr/>
      <dgm:t>
        <a:bodyPr/>
        <a:lstStyle/>
        <a:p>
          <a:r>
            <a:rPr lang="en-US"/>
            <a:t>Could generate </a:t>
          </a:r>
          <a:r>
            <a:rPr lang="en-US" b="1"/>
            <a:t>coherent punchlines</a:t>
          </a:r>
          <a:endParaRPr lang="en-US"/>
        </a:p>
      </dgm:t>
    </dgm:pt>
    <dgm:pt modelId="{18687FC3-E44C-4DC5-A0CB-87179EA07AB8}" type="parTrans" cxnId="{1D3744F0-BE2C-4C0B-A3FF-69FA84D855EE}">
      <dgm:prSet/>
      <dgm:spPr/>
      <dgm:t>
        <a:bodyPr/>
        <a:lstStyle/>
        <a:p>
          <a:endParaRPr lang="en-US"/>
        </a:p>
      </dgm:t>
    </dgm:pt>
    <dgm:pt modelId="{71C3F937-A6C3-4615-A290-4502A3AA87F5}" type="sibTrans" cxnId="{1D3744F0-BE2C-4C0B-A3FF-69FA84D855EE}">
      <dgm:prSet/>
      <dgm:spPr/>
      <dgm:t>
        <a:bodyPr/>
        <a:lstStyle/>
        <a:p>
          <a:endParaRPr lang="en-US"/>
        </a:p>
      </dgm:t>
    </dgm:pt>
    <dgm:pt modelId="{ECFF04EC-CD93-4A71-914E-D2FB8C0FC77A}">
      <dgm:prSet/>
      <dgm:spPr/>
      <dgm:t>
        <a:bodyPr/>
        <a:lstStyle/>
        <a:p>
          <a:r>
            <a:rPr lang="en-US"/>
            <a:t>Performed decently even with </a:t>
          </a:r>
          <a:r>
            <a:rPr lang="en-US" b="1"/>
            <a:t>limited dataset</a:t>
          </a:r>
          <a:endParaRPr lang="en-US"/>
        </a:p>
      </dgm:t>
    </dgm:pt>
    <dgm:pt modelId="{AF25F4A5-2647-460A-805E-E0880FE23C0A}" type="parTrans" cxnId="{06CF3C1A-9607-4330-B166-3E5B6BB5585B}">
      <dgm:prSet/>
      <dgm:spPr/>
      <dgm:t>
        <a:bodyPr/>
        <a:lstStyle/>
        <a:p>
          <a:endParaRPr lang="en-US"/>
        </a:p>
      </dgm:t>
    </dgm:pt>
    <dgm:pt modelId="{9A6A6FC8-55EA-491C-9D1A-50D4634637F5}" type="sibTrans" cxnId="{06CF3C1A-9607-4330-B166-3E5B6BB5585B}">
      <dgm:prSet/>
      <dgm:spPr/>
      <dgm:t>
        <a:bodyPr/>
        <a:lstStyle/>
        <a:p>
          <a:endParaRPr lang="en-US"/>
        </a:p>
      </dgm:t>
    </dgm:pt>
    <dgm:pt modelId="{42D68BBD-0987-4AEC-BF44-4B286658B5BE}" type="pres">
      <dgm:prSet presAssocID="{9F334BC0-64E8-4188-A266-E544C7BE0B61}" presName="matrix" presStyleCnt="0">
        <dgm:presLayoutVars>
          <dgm:chMax val="1"/>
          <dgm:dir/>
          <dgm:resizeHandles val="exact"/>
        </dgm:presLayoutVars>
      </dgm:prSet>
      <dgm:spPr/>
    </dgm:pt>
    <dgm:pt modelId="{D36736BA-27A1-40BE-8AC9-A3A2B2EC9743}" type="pres">
      <dgm:prSet presAssocID="{9F334BC0-64E8-4188-A266-E544C7BE0B61}" presName="axisShape" presStyleLbl="bgShp" presStyleIdx="0" presStyleCnt="1"/>
      <dgm:spPr/>
    </dgm:pt>
    <dgm:pt modelId="{6911CC0C-DBDF-4B5A-8E0E-278A3EA077F2}" type="pres">
      <dgm:prSet presAssocID="{9F334BC0-64E8-4188-A266-E544C7BE0B61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338578-963A-42B8-A1A3-182F4171A18C}" type="pres">
      <dgm:prSet presAssocID="{9F334BC0-64E8-4188-A266-E544C7BE0B61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DAF95A2-AB07-4725-BF96-0C2BB4A709C2}" type="pres">
      <dgm:prSet presAssocID="{9F334BC0-64E8-4188-A266-E544C7BE0B61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A9AAF5-7ACA-43FF-B140-FD647BB2653B}" type="pres">
      <dgm:prSet presAssocID="{9F334BC0-64E8-4188-A266-E544C7BE0B61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9C4C03-C738-4CAA-9813-6B28177E408C}" type="presOf" srcId="{9F334BC0-64E8-4188-A266-E544C7BE0B61}" destId="{42D68BBD-0987-4AEC-BF44-4B286658B5BE}" srcOrd="0" destOrd="0" presId="urn:microsoft.com/office/officeart/2005/8/layout/matrix2"/>
    <dgm:cxn modelId="{A902CF0A-801E-4973-9A04-4E0AFF6D6C33}" srcId="{9F334BC0-64E8-4188-A266-E544C7BE0B61}" destId="{C8C94C31-698C-437C-A47E-6E0D212CD250}" srcOrd="0" destOrd="0" parTransId="{CFB37A6B-3E1B-4749-8E58-4DC30AEEC093}" sibTransId="{47A0ACC2-15F0-43D1-B49D-3DE93314532D}"/>
    <dgm:cxn modelId="{C01AFA0C-DE30-45AE-87CE-00DB7C6390F2}" srcId="{9F334BC0-64E8-4188-A266-E544C7BE0B61}" destId="{B8F02B09-E1B1-4608-A950-1E6BE3E8A35B}" srcOrd="1" destOrd="0" parTransId="{FC067C3D-D9BF-4391-82D7-F297263F8E6D}" sibTransId="{D9266685-9046-4457-A5D1-92D861A77AD3}"/>
    <dgm:cxn modelId="{06CF3C1A-9607-4330-B166-3E5B6BB5585B}" srcId="{9F334BC0-64E8-4188-A266-E544C7BE0B61}" destId="{ECFF04EC-CD93-4A71-914E-D2FB8C0FC77A}" srcOrd="3" destOrd="0" parTransId="{AF25F4A5-2647-460A-805E-E0880FE23C0A}" sibTransId="{9A6A6FC8-55EA-491C-9D1A-50D4634637F5}"/>
    <dgm:cxn modelId="{68157563-4452-401C-8685-94B66C030B1F}" type="presOf" srcId="{321EB9B6-69BB-45C0-BE12-69CE1EA1A3AC}" destId="{4DAF95A2-AB07-4725-BF96-0C2BB4A709C2}" srcOrd="0" destOrd="0" presId="urn:microsoft.com/office/officeart/2005/8/layout/matrix2"/>
    <dgm:cxn modelId="{5BECD369-1ED8-4D13-8880-C6827969AB38}" type="presOf" srcId="{B8F02B09-E1B1-4608-A950-1E6BE3E8A35B}" destId="{69338578-963A-42B8-A1A3-182F4171A18C}" srcOrd="0" destOrd="0" presId="urn:microsoft.com/office/officeart/2005/8/layout/matrix2"/>
    <dgm:cxn modelId="{79BF6A6C-F95C-4A99-9A54-CA3F79149FF9}" type="presOf" srcId="{ECFF04EC-CD93-4A71-914E-D2FB8C0FC77A}" destId="{C4A9AAF5-7ACA-43FF-B140-FD647BB2653B}" srcOrd="0" destOrd="0" presId="urn:microsoft.com/office/officeart/2005/8/layout/matrix2"/>
    <dgm:cxn modelId="{9DCE8EAE-36D0-42EA-A24B-D7C7C7102918}" type="presOf" srcId="{C8C94C31-698C-437C-A47E-6E0D212CD250}" destId="{6911CC0C-DBDF-4B5A-8E0E-278A3EA077F2}" srcOrd="0" destOrd="0" presId="urn:microsoft.com/office/officeart/2005/8/layout/matrix2"/>
    <dgm:cxn modelId="{1D3744F0-BE2C-4C0B-A3FF-69FA84D855EE}" srcId="{9F334BC0-64E8-4188-A266-E544C7BE0B61}" destId="{321EB9B6-69BB-45C0-BE12-69CE1EA1A3AC}" srcOrd="2" destOrd="0" parTransId="{18687FC3-E44C-4DC5-A0CB-87179EA07AB8}" sibTransId="{71C3F937-A6C3-4615-A290-4502A3AA87F5}"/>
    <dgm:cxn modelId="{477B1148-7E74-450E-B245-DBF805F669B4}" type="presParOf" srcId="{42D68BBD-0987-4AEC-BF44-4B286658B5BE}" destId="{D36736BA-27A1-40BE-8AC9-A3A2B2EC9743}" srcOrd="0" destOrd="0" presId="urn:microsoft.com/office/officeart/2005/8/layout/matrix2"/>
    <dgm:cxn modelId="{D21AFF55-166E-4A8C-BFCD-94D7257BA34F}" type="presParOf" srcId="{42D68BBD-0987-4AEC-BF44-4B286658B5BE}" destId="{6911CC0C-DBDF-4B5A-8E0E-278A3EA077F2}" srcOrd="1" destOrd="0" presId="urn:microsoft.com/office/officeart/2005/8/layout/matrix2"/>
    <dgm:cxn modelId="{485D1FEF-EB71-4493-8E2F-6B42084B2078}" type="presParOf" srcId="{42D68BBD-0987-4AEC-BF44-4B286658B5BE}" destId="{69338578-963A-42B8-A1A3-182F4171A18C}" srcOrd="2" destOrd="0" presId="urn:microsoft.com/office/officeart/2005/8/layout/matrix2"/>
    <dgm:cxn modelId="{1B08B005-ACC3-4C11-A72A-55A8E2EC5794}" type="presParOf" srcId="{42D68BBD-0987-4AEC-BF44-4B286658B5BE}" destId="{4DAF95A2-AB07-4725-BF96-0C2BB4A709C2}" srcOrd="3" destOrd="0" presId="urn:microsoft.com/office/officeart/2005/8/layout/matrix2"/>
    <dgm:cxn modelId="{2B0EA52D-DC27-4782-A9B1-8A713287C483}" type="presParOf" srcId="{42D68BBD-0987-4AEC-BF44-4B286658B5BE}" destId="{C4A9AAF5-7ACA-43FF-B140-FD647BB2653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7C9AA74-EA0C-4C54-97DE-FF67BCC486E3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A2B3E36-4D29-4913-95BD-4072CF48A3A5}">
      <dgm:prSet/>
      <dgm:spPr/>
      <dgm:t>
        <a:bodyPr/>
        <a:lstStyle/>
        <a:p>
          <a:r>
            <a:rPr lang="tr-TR" b="0" i="0" baseline="0"/>
            <a:t>Humor generation = </a:t>
          </a:r>
          <a:r>
            <a:rPr lang="tr-TR" b="1" i="0" baseline="0"/>
            <a:t>surface-level mimicry</a:t>
          </a:r>
          <a:endParaRPr lang="en-US"/>
        </a:p>
      </dgm:t>
    </dgm:pt>
    <dgm:pt modelId="{C82BC07D-F705-4311-9015-BE4BA0AE9B93}" type="parTrans" cxnId="{B0B982D0-C4BB-43DE-87C8-027F1412001E}">
      <dgm:prSet/>
      <dgm:spPr/>
      <dgm:t>
        <a:bodyPr/>
        <a:lstStyle/>
        <a:p>
          <a:endParaRPr lang="en-US"/>
        </a:p>
      </dgm:t>
    </dgm:pt>
    <dgm:pt modelId="{69406D15-2A97-4B88-90AC-E5EDD295DF58}" type="sibTrans" cxnId="{B0B982D0-C4BB-43DE-87C8-027F1412001E}">
      <dgm:prSet/>
      <dgm:spPr/>
      <dgm:t>
        <a:bodyPr/>
        <a:lstStyle/>
        <a:p>
          <a:endParaRPr lang="en-US"/>
        </a:p>
      </dgm:t>
    </dgm:pt>
    <dgm:pt modelId="{E6C93E2E-D3AC-40B3-AE73-E489E2BC55CE}">
      <dgm:prSet/>
      <dgm:spPr/>
      <dgm:t>
        <a:bodyPr/>
        <a:lstStyle/>
        <a:p>
          <a:r>
            <a:rPr lang="tr-TR" b="0" i="0" baseline="0"/>
            <a:t>Lacks deep reasoning or originality</a:t>
          </a:r>
          <a:endParaRPr lang="en-US"/>
        </a:p>
      </dgm:t>
    </dgm:pt>
    <dgm:pt modelId="{5A9413A6-1737-415F-B95B-D0FAF5B32CDE}" type="parTrans" cxnId="{5F45D0ED-0753-4638-931D-2E24F64D9083}">
      <dgm:prSet/>
      <dgm:spPr/>
      <dgm:t>
        <a:bodyPr/>
        <a:lstStyle/>
        <a:p>
          <a:endParaRPr lang="en-US"/>
        </a:p>
      </dgm:t>
    </dgm:pt>
    <dgm:pt modelId="{3BF6AADD-AC0A-4C29-B0F0-1AC4F1D2F674}" type="sibTrans" cxnId="{5F45D0ED-0753-4638-931D-2E24F64D9083}">
      <dgm:prSet/>
      <dgm:spPr/>
      <dgm:t>
        <a:bodyPr/>
        <a:lstStyle/>
        <a:p>
          <a:endParaRPr lang="en-US"/>
        </a:p>
      </dgm:t>
    </dgm:pt>
    <dgm:pt modelId="{F5FBCA1E-1875-44C5-B62F-2B970C321BB8}">
      <dgm:prSet/>
      <dgm:spPr/>
      <dgm:t>
        <a:bodyPr/>
        <a:lstStyle/>
        <a:p>
          <a:r>
            <a:rPr lang="tr-TR" b="0" i="0" baseline="0"/>
            <a:t>Sometimes generates </a:t>
          </a:r>
          <a:r>
            <a:rPr lang="tr-TR" b="1" i="0" baseline="0"/>
            <a:t>repetitive</a:t>
          </a:r>
          <a:r>
            <a:rPr lang="tr-TR" b="0" i="0" baseline="0"/>
            <a:t> or </a:t>
          </a:r>
          <a:r>
            <a:rPr lang="tr-TR" b="1" i="0" baseline="0"/>
            <a:t>nonsensical</a:t>
          </a:r>
          <a:r>
            <a:rPr lang="tr-TR" b="0" i="0" baseline="0"/>
            <a:t> outputs</a:t>
          </a:r>
          <a:endParaRPr lang="en-US"/>
        </a:p>
      </dgm:t>
    </dgm:pt>
    <dgm:pt modelId="{A6D9A433-7F29-4ACC-AB48-275FB7B7FCD2}" type="parTrans" cxnId="{FBA67A60-86F3-4968-A8FE-C3AEAD856DDD}">
      <dgm:prSet/>
      <dgm:spPr/>
      <dgm:t>
        <a:bodyPr/>
        <a:lstStyle/>
        <a:p>
          <a:endParaRPr lang="en-US"/>
        </a:p>
      </dgm:t>
    </dgm:pt>
    <dgm:pt modelId="{BD9C57C0-2FBB-4E37-8C15-FFC8803877A8}" type="sibTrans" cxnId="{FBA67A60-86F3-4968-A8FE-C3AEAD856DDD}">
      <dgm:prSet/>
      <dgm:spPr/>
      <dgm:t>
        <a:bodyPr/>
        <a:lstStyle/>
        <a:p>
          <a:endParaRPr lang="en-US"/>
        </a:p>
      </dgm:t>
    </dgm:pt>
    <dgm:pt modelId="{47841863-AC3E-4E97-9EC5-A962B9E4C1DE}" type="pres">
      <dgm:prSet presAssocID="{B7C9AA74-EA0C-4C54-97DE-FF67BCC486E3}" presName="Name0" presStyleCnt="0">
        <dgm:presLayoutVars>
          <dgm:dir/>
          <dgm:animLvl val="lvl"/>
          <dgm:resizeHandles val="exact"/>
        </dgm:presLayoutVars>
      </dgm:prSet>
      <dgm:spPr/>
    </dgm:pt>
    <dgm:pt modelId="{5CBF1FAE-F8C4-479B-BFFC-2B07529F33E6}" type="pres">
      <dgm:prSet presAssocID="{CA2B3E36-4D29-4913-95BD-4072CF48A3A5}" presName="linNode" presStyleCnt="0"/>
      <dgm:spPr/>
    </dgm:pt>
    <dgm:pt modelId="{2FB44401-6F42-4E14-A090-0F3E497EDC76}" type="pres">
      <dgm:prSet presAssocID="{CA2B3E36-4D29-4913-95BD-4072CF48A3A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A28A3EF-1851-4CBF-A9C5-B2EE53CB2626}" type="pres">
      <dgm:prSet presAssocID="{69406D15-2A97-4B88-90AC-E5EDD295DF58}" presName="sp" presStyleCnt="0"/>
      <dgm:spPr/>
    </dgm:pt>
    <dgm:pt modelId="{60C5582E-9A10-4448-B209-79756CA3D5CF}" type="pres">
      <dgm:prSet presAssocID="{E6C93E2E-D3AC-40B3-AE73-E489E2BC55CE}" presName="linNode" presStyleCnt="0"/>
      <dgm:spPr/>
    </dgm:pt>
    <dgm:pt modelId="{4E83232C-3CCA-4385-9FFC-354A7AC986F5}" type="pres">
      <dgm:prSet presAssocID="{E6C93E2E-D3AC-40B3-AE73-E489E2BC55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9967E15-4946-453A-A7B4-12BAC947E129}" type="pres">
      <dgm:prSet presAssocID="{3BF6AADD-AC0A-4C29-B0F0-1AC4F1D2F674}" presName="sp" presStyleCnt="0"/>
      <dgm:spPr/>
    </dgm:pt>
    <dgm:pt modelId="{8B27C6D3-418F-4EC4-9CE1-C8483E5A3B02}" type="pres">
      <dgm:prSet presAssocID="{F5FBCA1E-1875-44C5-B62F-2B970C321BB8}" presName="linNode" presStyleCnt="0"/>
      <dgm:spPr/>
    </dgm:pt>
    <dgm:pt modelId="{CE806B6B-6385-4D27-AEA6-7B23016A12A0}" type="pres">
      <dgm:prSet presAssocID="{F5FBCA1E-1875-44C5-B62F-2B970C321BB8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D02801B-3850-42D9-8204-A6C16C168333}" type="presOf" srcId="{CA2B3E36-4D29-4913-95BD-4072CF48A3A5}" destId="{2FB44401-6F42-4E14-A090-0F3E497EDC76}" srcOrd="0" destOrd="0" presId="urn:microsoft.com/office/officeart/2005/8/layout/vList5"/>
    <dgm:cxn modelId="{F8DFF040-764C-47C9-9683-F6D79B82AB20}" type="presOf" srcId="{F5FBCA1E-1875-44C5-B62F-2B970C321BB8}" destId="{CE806B6B-6385-4D27-AEA6-7B23016A12A0}" srcOrd="0" destOrd="0" presId="urn:microsoft.com/office/officeart/2005/8/layout/vList5"/>
    <dgm:cxn modelId="{FBA67A60-86F3-4968-A8FE-C3AEAD856DDD}" srcId="{B7C9AA74-EA0C-4C54-97DE-FF67BCC486E3}" destId="{F5FBCA1E-1875-44C5-B62F-2B970C321BB8}" srcOrd="2" destOrd="0" parTransId="{A6D9A433-7F29-4ACC-AB48-275FB7B7FCD2}" sibTransId="{BD9C57C0-2FBB-4E37-8C15-FFC8803877A8}"/>
    <dgm:cxn modelId="{29B7317B-E74C-4B39-AC57-7DA82A5AF4BE}" type="presOf" srcId="{B7C9AA74-EA0C-4C54-97DE-FF67BCC486E3}" destId="{47841863-AC3E-4E97-9EC5-A962B9E4C1DE}" srcOrd="0" destOrd="0" presId="urn:microsoft.com/office/officeart/2005/8/layout/vList5"/>
    <dgm:cxn modelId="{B0B982D0-C4BB-43DE-87C8-027F1412001E}" srcId="{B7C9AA74-EA0C-4C54-97DE-FF67BCC486E3}" destId="{CA2B3E36-4D29-4913-95BD-4072CF48A3A5}" srcOrd="0" destOrd="0" parTransId="{C82BC07D-F705-4311-9015-BE4BA0AE9B93}" sibTransId="{69406D15-2A97-4B88-90AC-E5EDD295DF58}"/>
    <dgm:cxn modelId="{A07665D8-15CF-48A3-B0A6-1E06332AD71B}" type="presOf" srcId="{E6C93E2E-D3AC-40B3-AE73-E489E2BC55CE}" destId="{4E83232C-3CCA-4385-9FFC-354A7AC986F5}" srcOrd="0" destOrd="0" presId="urn:microsoft.com/office/officeart/2005/8/layout/vList5"/>
    <dgm:cxn modelId="{5F45D0ED-0753-4638-931D-2E24F64D9083}" srcId="{B7C9AA74-EA0C-4C54-97DE-FF67BCC486E3}" destId="{E6C93E2E-D3AC-40B3-AE73-E489E2BC55CE}" srcOrd="1" destOrd="0" parTransId="{5A9413A6-1737-415F-B95B-D0FAF5B32CDE}" sibTransId="{3BF6AADD-AC0A-4C29-B0F0-1AC4F1D2F674}"/>
    <dgm:cxn modelId="{7F093A0E-BAEF-4EC3-A4FB-8DF7C28F2E03}" type="presParOf" srcId="{47841863-AC3E-4E97-9EC5-A962B9E4C1DE}" destId="{5CBF1FAE-F8C4-479B-BFFC-2B07529F33E6}" srcOrd="0" destOrd="0" presId="urn:microsoft.com/office/officeart/2005/8/layout/vList5"/>
    <dgm:cxn modelId="{75B6BB55-89CE-48BE-8AD0-0B205E759E0C}" type="presParOf" srcId="{5CBF1FAE-F8C4-479B-BFFC-2B07529F33E6}" destId="{2FB44401-6F42-4E14-A090-0F3E497EDC76}" srcOrd="0" destOrd="0" presId="urn:microsoft.com/office/officeart/2005/8/layout/vList5"/>
    <dgm:cxn modelId="{1E50252B-ED28-4760-8B9E-211EECF4F038}" type="presParOf" srcId="{47841863-AC3E-4E97-9EC5-A962B9E4C1DE}" destId="{4A28A3EF-1851-4CBF-A9C5-B2EE53CB2626}" srcOrd="1" destOrd="0" presId="urn:microsoft.com/office/officeart/2005/8/layout/vList5"/>
    <dgm:cxn modelId="{1471C26F-BC7D-40CD-A82A-9D82FFD18593}" type="presParOf" srcId="{47841863-AC3E-4E97-9EC5-A962B9E4C1DE}" destId="{60C5582E-9A10-4448-B209-79756CA3D5CF}" srcOrd="2" destOrd="0" presId="urn:microsoft.com/office/officeart/2005/8/layout/vList5"/>
    <dgm:cxn modelId="{68E63ACA-5FFE-4B18-9CF9-09F532137F77}" type="presParOf" srcId="{60C5582E-9A10-4448-B209-79756CA3D5CF}" destId="{4E83232C-3CCA-4385-9FFC-354A7AC986F5}" srcOrd="0" destOrd="0" presId="urn:microsoft.com/office/officeart/2005/8/layout/vList5"/>
    <dgm:cxn modelId="{266A9E7A-7B13-4511-B6E4-523DFD2F61D8}" type="presParOf" srcId="{47841863-AC3E-4E97-9EC5-A962B9E4C1DE}" destId="{99967E15-4946-453A-A7B4-12BAC947E129}" srcOrd="3" destOrd="0" presId="urn:microsoft.com/office/officeart/2005/8/layout/vList5"/>
    <dgm:cxn modelId="{3642C98F-0A2A-4C7B-8AD2-137A67CD4176}" type="presParOf" srcId="{47841863-AC3E-4E97-9EC5-A962B9E4C1DE}" destId="{8B27C6D3-418F-4EC4-9CE1-C8483E5A3B02}" srcOrd="4" destOrd="0" presId="urn:microsoft.com/office/officeart/2005/8/layout/vList5"/>
    <dgm:cxn modelId="{64C5DB77-C263-416D-A611-CFBE5CB760C3}" type="presParOf" srcId="{8B27C6D3-418F-4EC4-9CE1-C8483E5A3B02}" destId="{CE806B6B-6385-4D27-AEA6-7B23016A12A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4D21BDA-B4D2-424F-AF0E-84DD1E10796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AEF4F9-248D-4D1D-9787-66923D149A0F}">
      <dgm:prSet/>
      <dgm:spPr/>
      <dgm:t>
        <a:bodyPr/>
        <a:lstStyle/>
        <a:p>
          <a:r>
            <a:rPr lang="tr-TR" b="0" i="0" baseline="0"/>
            <a:t>Expand dataset with </a:t>
          </a:r>
          <a:r>
            <a:rPr lang="tr-TR" b="1" i="0" baseline="0"/>
            <a:t>different joke types</a:t>
          </a:r>
          <a:r>
            <a:rPr lang="tr-TR" b="0" i="0" baseline="0"/>
            <a:t> (e.g., irony, sarcasm, dark humor)</a:t>
          </a:r>
          <a:endParaRPr lang="en-US"/>
        </a:p>
      </dgm:t>
    </dgm:pt>
    <dgm:pt modelId="{DF559A61-C8C0-45C4-9B82-E740130D7C4C}" type="parTrans" cxnId="{F601DD4B-2FE4-4458-A09B-397FC9E1DA85}">
      <dgm:prSet/>
      <dgm:spPr/>
      <dgm:t>
        <a:bodyPr/>
        <a:lstStyle/>
        <a:p>
          <a:endParaRPr lang="en-US"/>
        </a:p>
      </dgm:t>
    </dgm:pt>
    <dgm:pt modelId="{BFAB38D9-EB36-4BE7-B4F8-18652BABF5F3}" type="sibTrans" cxnId="{F601DD4B-2FE4-4458-A09B-397FC9E1DA85}">
      <dgm:prSet/>
      <dgm:spPr/>
      <dgm:t>
        <a:bodyPr/>
        <a:lstStyle/>
        <a:p>
          <a:endParaRPr lang="en-US"/>
        </a:p>
      </dgm:t>
    </dgm:pt>
    <dgm:pt modelId="{47A062DA-7F60-41D2-B30E-844CB87C100B}">
      <dgm:prSet/>
      <dgm:spPr/>
      <dgm:t>
        <a:bodyPr/>
        <a:lstStyle/>
        <a:p>
          <a:r>
            <a:rPr lang="tr-TR" b="0" i="0" baseline="0"/>
            <a:t>Integrate </a:t>
          </a:r>
          <a:r>
            <a:rPr lang="tr-TR" b="1" i="0" baseline="0"/>
            <a:t>reinforcement learning</a:t>
          </a:r>
          <a:r>
            <a:rPr lang="tr-TR" b="0" i="0" baseline="0"/>
            <a:t> to optimize “funny” ratings</a:t>
          </a:r>
          <a:endParaRPr lang="en-US"/>
        </a:p>
      </dgm:t>
    </dgm:pt>
    <dgm:pt modelId="{4D8EA20C-6DCA-4F04-8CC3-F1BCE900FA66}" type="parTrans" cxnId="{3DC5E187-1C8D-42FD-951F-6FF4C9BFCA70}">
      <dgm:prSet/>
      <dgm:spPr/>
      <dgm:t>
        <a:bodyPr/>
        <a:lstStyle/>
        <a:p>
          <a:endParaRPr lang="en-US"/>
        </a:p>
      </dgm:t>
    </dgm:pt>
    <dgm:pt modelId="{563F3E48-CC2B-45C4-97DB-85D0F7C34D0E}" type="sibTrans" cxnId="{3DC5E187-1C8D-42FD-951F-6FF4C9BFCA70}">
      <dgm:prSet/>
      <dgm:spPr/>
      <dgm:t>
        <a:bodyPr/>
        <a:lstStyle/>
        <a:p>
          <a:endParaRPr lang="en-US"/>
        </a:p>
      </dgm:t>
    </dgm:pt>
    <dgm:pt modelId="{0E4E3C08-60C6-4331-BD5F-CCCBCAB36B50}">
      <dgm:prSet/>
      <dgm:spPr/>
      <dgm:t>
        <a:bodyPr/>
        <a:lstStyle/>
        <a:p>
          <a:r>
            <a:rPr lang="tr-TR" b="0" i="0" baseline="0"/>
            <a:t>Improve filtering to avoid </a:t>
          </a:r>
          <a:r>
            <a:rPr lang="tr-TR" b="1" i="0" baseline="0"/>
            <a:t>offensive or flat outputs</a:t>
          </a:r>
          <a:endParaRPr lang="en-US"/>
        </a:p>
      </dgm:t>
    </dgm:pt>
    <dgm:pt modelId="{613358F8-4267-4B00-ACAE-CD48C1240C34}" type="parTrans" cxnId="{2DEFAD7C-F75C-4AAA-ACC1-31C3A91FA2D7}">
      <dgm:prSet/>
      <dgm:spPr/>
      <dgm:t>
        <a:bodyPr/>
        <a:lstStyle/>
        <a:p>
          <a:endParaRPr lang="en-US"/>
        </a:p>
      </dgm:t>
    </dgm:pt>
    <dgm:pt modelId="{104622CE-F4DE-4AA7-95DF-25DD14A640E1}" type="sibTrans" cxnId="{2DEFAD7C-F75C-4AAA-ACC1-31C3A91FA2D7}">
      <dgm:prSet/>
      <dgm:spPr/>
      <dgm:t>
        <a:bodyPr/>
        <a:lstStyle/>
        <a:p>
          <a:endParaRPr lang="en-US"/>
        </a:p>
      </dgm:t>
    </dgm:pt>
    <dgm:pt modelId="{A90377A7-836F-4E9B-AF6F-E557C74A6178}" type="pres">
      <dgm:prSet presAssocID="{94D21BDA-B4D2-424F-AF0E-84DD1E1079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C8582A-501B-4A75-9E31-F89C180F6C3A}" type="pres">
      <dgm:prSet presAssocID="{FAAEF4F9-248D-4D1D-9787-66923D149A0F}" presName="hierRoot1" presStyleCnt="0"/>
      <dgm:spPr/>
    </dgm:pt>
    <dgm:pt modelId="{94233B92-6731-4064-9434-0AFA26EDD0FB}" type="pres">
      <dgm:prSet presAssocID="{FAAEF4F9-248D-4D1D-9787-66923D149A0F}" presName="composite" presStyleCnt="0"/>
      <dgm:spPr/>
    </dgm:pt>
    <dgm:pt modelId="{FABA9524-40D7-40F1-8B85-601C2CE537F8}" type="pres">
      <dgm:prSet presAssocID="{FAAEF4F9-248D-4D1D-9787-66923D149A0F}" presName="background" presStyleLbl="node0" presStyleIdx="0" presStyleCnt="3"/>
      <dgm:spPr/>
    </dgm:pt>
    <dgm:pt modelId="{B785A21A-A2D2-433F-8112-D8E5A171FD63}" type="pres">
      <dgm:prSet presAssocID="{FAAEF4F9-248D-4D1D-9787-66923D149A0F}" presName="text" presStyleLbl="fgAcc0" presStyleIdx="0" presStyleCnt="3">
        <dgm:presLayoutVars>
          <dgm:chPref val="3"/>
        </dgm:presLayoutVars>
      </dgm:prSet>
      <dgm:spPr/>
    </dgm:pt>
    <dgm:pt modelId="{98B53EB7-3518-43FD-9506-182B6068B879}" type="pres">
      <dgm:prSet presAssocID="{FAAEF4F9-248D-4D1D-9787-66923D149A0F}" presName="hierChild2" presStyleCnt="0"/>
      <dgm:spPr/>
    </dgm:pt>
    <dgm:pt modelId="{5FB6184B-0B9F-4859-90A3-88CE7716092F}" type="pres">
      <dgm:prSet presAssocID="{47A062DA-7F60-41D2-B30E-844CB87C100B}" presName="hierRoot1" presStyleCnt="0"/>
      <dgm:spPr/>
    </dgm:pt>
    <dgm:pt modelId="{911A96D1-ACD3-4756-8390-98A9A8E31E32}" type="pres">
      <dgm:prSet presAssocID="{47A062DA-7F60-41D2-B30E-844CB87C100B}" presName="composite" presStyleCnt="0"/>
      <dgm:spPr/>
    </dgm:pt>
    <dgm:pt modelId="{732E823B-99D1-4902-A5F3-C69AFFCEAE12}" type="pres">
      <dgm:prSet presAssocID="{47A062DA-7F60-41D2-B30E-844CB87C100B}" presName="background" presStyleLbl="node0" presStyleIdx="1" presStyleCnt="3"/>
      <dgm:spPr/>
    </dgm:pt>
    <dgm:pt modelId="{830C9585-807B-4802-B8DF-34D2A2819B21}" type="pres">
      <dgm:prSet presAssocID="{47A062DA-7F60-41D2-B30E-844CB87C100B}" presName="text" presStyleLbl="fgAcc0" presStyleIdx="1" presStyleCnt="3">
        <dgm:presLayoutVars>
          <dgm:chPref val="3"/>
        </dgm:presLayoutVars>
      </dgm:prSet>
      <dgm:spPr/>
    </dgm:pt>
    <dgm:pt modelId="{AE660470-9AB9-4CD1-BCEA-1162C275ACE6}" type="pres">
      <dgm:prSet presAssocID="{47A062DA-7F60-41D2-B30E-844CB87C100B}" presName="hierChild2" presStyleCnt="0"/>
      <dgm:spPr/>
    </dgm:pt>
    <dgm:pt modelId="{1A96972D-79E6-4FF9-9FFC-D75773F8744A}" type="pres">
      <dgm:prSet presAssocID="{0E4E3C08-60C6-4331-BD5F-CCCBCAB36B50}" presName="hierRoot1" presStyleCnt="0"/>
      <dgm:spPr/>
    </dgm:pt>
    <dgm:pt modelId="{913B7445-05E6-4277-B557-D9CF4414E330}" type="pres">
      <dgm:prSet presAssocID="{0E4E3C08-60C6-4331-BD5F-CCCBCAB36B50}" presName="composite" presStyleCnt="0"/>
      <dgm:spPr/>
    </dgm:pt>
    <dgm:pt modelId="{D001DFA6-8399-4E34-8065-4EE27E01DE51}" type="pres">
      <dgm:prSet presAssocID="{0E4E3C08-60C6-4331-BD5F-CCCBCAB36B50}" presName="background" presStyleLbl="node0" presStyleIdx="2" presStyleCnt="3"/>
      <dgm:spPr/>
    </dgm:pt>
    <dgm:pt modelId="{53EE312F-9B4A-4066-BB45-87E8CADF1B96}" type="pres">
      <dgm:prSet presAssocID="{0E4E3C08-60C6-4331-BD5F-CCCBCAB36B50}" presName="text" presStyleLbl="fgAcc0" presStyleIdx="2" presStyleCnt="3">
        <dgm:presLayoutVars>
          <dgm:chPref val="3"/>
        </dgm:presLayoutVars>
      </dgm:prSet>
      <dgm:spPr/>
    </dgm:pt>
    <dgm:pt modelId="{29845F9A-4CBA-4010-AE9A-E763E208454B}" type="pres">
      <dgm:prSet presAssocID="{0E4E3C08-60C6-4331-BD5F-CCCBCAB36B50}" presName="hierChild2" presStyleCnt="0"/>
      <dgm:spPr/>
    </dgm:pt>
  </dgm:ptLst>
  <dgm:cxnLst>
    <dgm:cxn modelId="{C9F1C75F-AA02-49A8-B2E9-64B35B6CCC9B}" type="presOf" srcId="{94D21BDA-B4D2-424F-AF0E-84DD1E107960}" destId="{A90377A7-836F-4E9B-AF6F-E557C74A6178}" srcOrd="0" destOrd="0" presId="urn:microsoft.com/office/officeart/2005/8/layout/hierarchy1"/>
    <dgm:cxn modelId="{F601DD4B-2FE4-4458-A09B-397FC9E1DA85}" srcId="{94D21BDA-B4D2-424F-AF0E-84DD1E107960}" destId="{FAAEF4F9-248D-4D1D-9787-66923D149A0F}" srcOrd="0" destOrd="0" parTransId="{DF559A61-C8C0-45C4-9B82-E740130D7C4C}" sibTransId="{BFAB38D9-EB36-4BE7-B4F8-18652BABF5F3}"/>
    <dgm:cxn modelId="{2DEFAD7C-F75C-4AAA-ACC1-31C3A91FA2D7}" srcId="{94D21BDA-B4D2-424F-AF0E-84DD1E107960}" destId="{0E4E3C08-60C6-4331-BD5F-CCCBCAB36B50}" srcOrd="2" destOrd="0" parTransId="{613358F8-4267-4B00-ACAE-CD48C1240C34}" sibTransId="{104622CE-F4DE-4AA7-95DF-25DD14A640E1}"/>
    <dgm:cxn modelId="{582F3F81-C533-44F3-897D-665166745060}" type="presOf" srcId="{0E4E3C08-60C6-4331-BD5F-CCCBCAB36B50}" destId="{53EE312F-9B4A-4066-BB45-87E8CADF1B96}" srcOrd="0" destOrd="0" presId="urn:microsoft.com/office/officeart/2005/8/layout/hierarchy1"/>
    <dgm:cxn modelId="{3DC5E187-1C8D-42FD-951F-6FF4C9BFCA70}" srcId="{94D21BDA-B4D2-424F-AF0E-84DD1E107960}" destId="{47A062DA-7F60-41D2-B30E-844CB87C100B}" srcOrd="1" destOrd="0" parTransId="{4D8EA20C-6DCA-4F04-8CC3-F1BCE900FA66}" sibTransId="{563F3E48-CC2B-45C4-97DB-85D0F7C34D0E}"/>
    <dgm:cxn modelId="{CECE6D9E-E5B2-4305-8D88-C62FC5D6B607}" type="presOf" srcId="{47A062DA-7F60-41D2-B30E-844CB87C100B}" destId="{830C9585-807B-4802-B8DF-34D2A2819B21}" srcOrd="0" destOrd="0" presId="urn:microsoft.com/office/officeart/2005/8/layout/hierarchy1"/>
    <dgm:cxn modelId="{4FA217CE-8D61-4656-8291-1C9B71D63091}" type="presOf" srcId="{FAAEF4F9-248D-4D1D-9787-66923D149A0F}" destId="{B785A21A-A2D2-433F-8112-D8E5A171FD63}" srcOrd="0" destOrd="0" presId="urn:microsoft.com/office/officeart/2005/8/layout/hierarchy1"/>
    <dgm:cxn modelId="{747E834B-D362-4437-BA49-5400018EE268}" type="presParOf" srcId="{A90377A7-836F-4E9B-AF6F-E557C74A6178}" destId="{61C8582A-501B-4A75-9E31-F89C180F6C3A}" srcOrd="0" destOrd="0" presId="urn:microsoft.com/office/officeart/2005/8/layout/hierarchy1"/>
    <dgm:cxn modelId="{41DF98F1-913D-4A2D-9F72-070F7E10B2D9}" type="presParOf" srcId="{61C8582A-501B-4A75-9E31-F89C180F6C3A}" destId="{94233B92-6731-4064-9434-0AFA26EDD0FB}" srcOrd="0" destOrd="0" presId="urn:microsoft.com/office/officeart/2005/8/layout/hierarchy1"/>
    <dgm:cxn modelId="{54C39FC6-4DDC-4F4E-B230-2A417B46D03B}" type="presParOf" srcId="{94233B92-6731-4064-9434-0AFA26EDD0FB}" destId="{FABA9524-40D7-40F1-8B85-601C2CE537F8}" srcOrd="0" destOrd="0" presId="urn:microsoft.com/office/officeart/2005/8/layout/hierarchy1"/>
    <dgm:cxn modelId="{BF59FC49-D697-4379-AA30-D987C4939303}" type="presParOf" srcId="{94233B92-6731-4064-9434-0AFA26EDD0FB}" destId="{B785A21A-A2D2-433F-8112-D8E5A171FD63}" srcOrd="1" destOrd="0" presId="urn:microsoft.com/office/officeart/2005/8/layout/hierarchy1"/>
    <dgm:cxn modelId="{FED4E037-C4B0-4865-A148-8BF989A8E3F9}" type="presParOf" srcId="{61C8582A-501B-4A75-9E31-F89C180F6C3A}" destId="{98B53EB7-3518-43FD-9506-182B6068B879}" srcOrd="1" destOrd="0" presId="urn:microsoft.com/office/officeart/2005/8/layout/hierarchy1"/>
    <dgm:cxn modelId="{60D35323-EB4F-4EA4-9C46-6E984DF6C591}" type="presParOf" srcId="{A90377A7-836F-4E9B-AF6F-E557C74A6178}" destId="{5FB6184B-0B9F-4859-90A3-88CE7716092F}" srcOrd="1" destOrd="0" presId="urn:microsoft.com/office/officeart/2005/8/layout/hierarchy1"/>
    <dgm:cxn modelId="{536F06D9-BD54-4D1D-AE22-C064F501E5C8}" type="presParOf" srcId="{5FB6184B-0B9F-4859-90A3-88CE7716092F}" destId="{911A96D1-ACD3-4756-8390-98A9A8E31E32}" srcOrd="0" destOrd="0" presId="urn:microsoft.com/office/officeart/2005/8/layout/hierarchy1"/>
    <dgm:cxn modelId="{6F53C2AD-28FD-44C8-AF86-00C3A8652E12}" type="presParOf" srcId="{911A96D1-ACD3-4756-8390-98A9A8E31E32}" destId="{732E823B-99D1-4902-A5F3-C69AFFCEAE12}" srcOrd="0" destOrd="0" presId="urn:microsoft.com/office/officeart/2005/8/layout/hierarchy1"/>
    <dgm:cxn modelId="{1CF29D4D-3643-4E4C-9200-0FB76B5E3025}" type="presParOf" srcId="{911A96D1-ACD3-4756-8390-98A9A8E31E32}" destId="{830C9585-807B-4802-B8DF-34D2A2819B21}" srcOrd="1" destOrd="0" presId="urn:microsoft.com/office/officeart/2005/8/layout/hierarchy1"/>
    <dgm:cxn modelId="{512864A4-6C35-4856-9E72-7F7F2DD00E76}" type="presParOf" srcId="{5FB6184B-0B9F-4859-90A3-88CE7716092F}" destId="{AE660470-9AB9-4CD1-BCEA-1162C275ACE6}" srcOrd="1" destOrd="0" presId="urn:microsoft.com/office/officeart/2005/8/layout/hierarchy1"/>
    <dgm:cxn modelId="{42B08614-C9C7-4247-805A-CFE104E3B1B2}" type="presParOf" srcId="{A90377A7-836F-4E9B-AF6F-E557C74A6178}" destId="{1A96972D-79E6-4FF9-9FFC-D75773F8744A}" srcOrd="2" destOrd="0" presId="urn:microsoft.com/office/officeart/2005/8/layout/hierarchy1"/>
    <dgm:cxn modelId="{4B9FD9AF-E257-4912-AF52-9E1903AEE411}" type="presParOf" srcId="{1A96972D-79E6-4FF9-9FFC-D75773F8744A}" destId="{913B7445-05E6-4277-B557-D9CF4414E330}" srcOrd="0" destOrd="0" presId="urn:microsoft.com/office/officeart/2005/8/layout/hierarchy1"/>
    <dgm:cxn modelId="{9BD67AD2-38AA-408B-A4EF-2E943B8CAAB9}" type="presParOf" srcId="{913B7445-05E6-4277-B557-D9CF4414E330}" destId="{D001DFA6-8399-4E34-8065-4EE27E01DE51}" srcOrd="0" destOrd="0" presId="urn:microsoft.com/office/officeart/2005/8/layout/hierarchy1"/>
    <dgm:cxn modelId="{FB670BD3-BBCF-43C6-82C0-BB381437A9BF}" type="presParOf" srcId="{913B7445-05E6-4277-B557-D9CF4414E330}" destId="{53EE312F-9B4A-4066-BB45-87E8CADF1B96}" srcOrd="1" destOrd="0" presId="urn:microsoft.com/office/officeart/2005/8/layout/hierarchy1"/>
    <dgm:cxn modelId="{4FC6D1D6-B9F2-4FFF-A3D4-824DE5C08C08}" type="presParOf" srcId="{1A96972D-79E6-4FF9-9FFC-D75773F8744A}" destId="{29845F9A-4CBA-4010-AE9A-E763E20845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C3377E0-FEFC-4075-AB16-2C40DD969A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4626F9-8742-4C97-A8F7-CE3BC23D09F5}">
      <dgm:prSet/>
      <dgm:spPr/>
      <dgm:t>
        <a:bodyPr/>
        <a:lstStyle/>
        <a:p>
          <a:r>
            <a:rPr lang="tr-TR" b="0" i="0" baseline="0"/>
            <a:t>Add </a:t>
          </a:r>
          <a:r>
            <a:rPr lang="tr-TR" b="1" i="0" baseline="0"/>
            <a:t>text-to-speech</a:t>
          </a:r>
          <a:r>
            <a:rPr lang="tr-TR" b="0" i="0" baseline="0"/>
            <a:t> for interactive joke telling</a:t>
          </a:r>
          <a:endParaRPr lang="en-US"/>
        </a:p>
      </dgm:t>
    </dgm:pt>
    <dgm:pt modelId="{45C7E512-CC10-4517-B71B-FCC149657C0A}" type="parTrans" cxnId="{A21ABC14-0657-4E58-9438-9A07A8D181FE}">
      <dgm:prSet/>
      <dgm:spPr/>
      <dgm:t>
        <a:bodyPr/>
        <a:lstStyle/>
        <a:p>
          <a:endParaRPr lang="en-US"/>
        </a:p>
      </dgm:t>
    </dgm:pt>
    <dgm:pt modelId="{D6DD21E4-1018-4528-AD2E-71B0BBE483E0}" type="sibTrans" cxnId="{A21ABC14-0657-4E58-9438-9A07A8D181FE}">
      <dgm:prSet/>
      <dgm:spPr/>
      <dgm:t>
        <a:bodyPr/>
        <a:lstStyle/>
        <a:p>
          <a:endParaRPr lang="en-US"/>
        </a:p>
      </dgm:t>
    </dgm:pt>
    <dgm:pt modelId="{4B296D38-6E8C-46AD-B55C-9E2322E0F9B0}">
      <dgm:prSet/>
      <dgm:spPr/>
      <dgm:t>
        <a:bodyPr/>
        <a:lstStyle/>
        <a:p>
          <a:r>
            <a:rPr lang="tr-TR" b="0" i="0" baseline="0"/>
            <a:t>Build a </a:t>
          </a:r>
          <a:r>
            <a:rPr lang="tr-TR" b="1" i="0" baseline="0"/>
            <a:t>web app</a:t>
          </a:r>
          <a:r>
            <a:rPr lang="tr-TR" b="0" i="0" baseline="0"/>
            <a:t> or </a:t>
          </a:r>
          <a:r>
            <a:rPr lang="tr-TR" b="1" i="0" baseline="0"/>
            <a:t>chatbot</a:t>
          </a:r>
          <a:r>
            <a:rPr lang="tr-TR" b="0" i="0" baseline="0"/>
            <a:t> with dynamic joke generation</a:t>
          </a:r>
          <a:endParaRPr lang="en-US"/>
        </a:p>
      </dgm:t>
    </dgm:pt>
    <dgm:pt modelId="{42383C91-E8FF-4817-8C8C-6D4F963A72ED}" type="parTrans" cxnId="{81F06681-E46B-48BA-9D3D-79FBB6CCA9D9}">
      <dgm:prSet/>
      <dgm:spPr/>
      <dgm:t>
        <a:bodyPr/>
        <a:lstStyle/>
        <a:p>
          <a:endParaRPr lang="en-US"/>
        </a:p>
      </dgm:t>
    </dgm:pt>
    <dgm:pt modelId="{0618BC21-DA1E-4DE5-A172-C712BBBB6DE4}" type="sibTrans" cxnId="{81F06681-E46B-48BA-9D3D-79FBB6CCA9D9}">
      <dgm:prSet/>
      <dgm:spPr/>
      <dgm:t>
        <a:bodyPr/>
        <a:lstStyle/>
        <a:p>
          <a:endParaRPr lang="en-US"/>
        </a:p>
      </dgm:t>
    </dgm:pt>
    <dgm:pt modelId="{1C061B2A-E595-4933-BF53-1AA1810EA683}">
      <dgm:prSet/>
      <dgm:spPr/>
      <dgm:t>
        <a:bodyPr/>
        <a:lstStyle/>
        <a:p>
          <a:r>
            <a:rPr lang="tr-TR" b="0" i="0" baseline="0"/>
            <a:t>Enable </a:t>
          </a:r>
          <a:r>
            <a:rPr lang="tr-TR" b="1" i="0" baseline="0"/>
            <a:t>user feedback loop</a:t>
          </a:r>
          <a:r>
            <a:rPr lang="tr-TR" b="0" i="0" baseline="0"/>
            <a:t> to learn what people find funny</a:t>
          </a:r>
          <a:endParaRPr lang="en-US"/>
        </a:p>
      </dgm:t>
    </dgm:pt>
    <dgm:pt modelId="{C79AC320-2068-427C-87AE-27EA1D2F88E0}" type="parTrans" cxnId="{9E11F75F-A963-498A-B8EF-64454DE2951A}">
      <dgm:prSet/>
      <dgm:spPr/>
      <dgm:t>
        <a:bodyPr/>
        <a:lstStyle/>
        <a:p>
          <a:endParaRPr lang="en-US"/>
        </a:p>
      </dgm:t>
    </dgm:pt>
    <dgm:pt modelId="{EF97594C-A3FC-4554-99A7-8171AAA6B555}" type="sibTrans" cxnId="{9E11F75F-A963-498A-B8EF-64454DE2951A}">
      <dgm:prSet/>
      <dgm:spPr/>
      <dgm:t>
        <a:bodyPr/>
        <a:lstStyle/>
        <a:p>
          <a:endParaRPr lang="en-US"/>
        </a:p>
      </dgm:t>
    </dgm:pt>
    <dgm:pt modelId="{19DEA8CA-9EEB-467C-9FDD-2E051D204369}" type="pres">
      <dgm:prSet presAssocID="{CC3377E0-FEFC-4075-AB16-2C40DD969A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F2DFF7-648E-4F16-8DEE-83D3C70C556F}" type="pres">
      <dgm:prSet presAssocID="{4F4626F9-8742-4C97-A8F7-CE3BC23D09F5}" presName="hierRoot1" presStyleCnt="0"/>
      <dgm:spPr/>
    </dgm:pt>
    <dgm:pt modelId="{691CA491-C04C-4525-9380-6ACF9D20E598}" type="pres">
      <dgm:prSet presAssocID="{4F4626F9-8742-4C97-A8F7-CE3BC23D09F5}" presName="composite" presStyleCnt="0"/>
      <dgm:spPr/>
    </dgm:pt>
    <dgm:pt modelId="{E1164EB3-2908-44AD-A955-0304AA145FEB}" type="pres">
      <dgm:prSet presAssocID="{4F4626F9-8742-4C97-A8F7-CE3BC23D09F5}" presName="background" presStyleLbl="node0" presStyleIdx="0" presStyleCnt="3"/>
      <dgm:spPr/>
    </dgm:pt>
    <dgm:pt modelId="{B21A466C-2CC0-44E8-BADA-00628E84A8F9}" type="pres">
      <dgm:prSet presAssocID="{4F4626F9-8742-4C97-A8F7-CE3BC23D09F5}" presName="text" presStyleLbl="fgAcc0" presStyleIdx="0" presStyleCnt="3">
        <dgm:presLayoutVars>
          <dgm:chPref val="3"/>
        </dgm:presLayoutVars>
      </dgm:prSet>
      <dgm:spPr/>
    </dgm:pt>
    <dgm:pt modelId="{D3DE65F5-3708-4BD4-A207-1FE850F3238D}" type="pres">
      <dgm:prSet presAssocID="{4F4626F9-8742-4C97-A8F7-CE3BC23D09F5}" presName="hierChild2" presStyleCnt="0"/>
      <dgm:spPr/>
    </dgm:pt>
    <dgm:pt modelId="{00BB2A25-B5EB-4049-8C2B-26EC3ACE80BE}" type="pres">
      <dgm:prSet presAssocID="{4B296D38-6E8C-46AD-B55C-9E2322E0F9B0}" presName="hierRoot1" presStyleCnt="0"/>
      <dgm:spPr/>
    </dgm:pt>
    <dgm:pt modelId="{333093A6-E74A-484A-9D92-E2F2C2FC9159}" type="pres">
      <dgm:prSet presAssocID="{4B296D38-6E8C-46AD-B55C-9E2322E0F9B0}" presName="composite" presStyleCnt="0"/>
      <dgm:spPr/>
    </dgm:pt>
    <dgm:pt modelId="{1D226EC9-8CB8-4C07-A507-6F39919B860A}" type="pres">
      <dgm:prSet presAssocID="{4B296D38-6E8C-46AD-B55C-9E2322E0F9B0}" presName="background" presStyleLbl="node0" presStyleIdx="1" presStyleCnt="3"/>
      <dgm:spPr/>
    </dgm:pt>
    <dgm:pt modelId="{C1AB37F2-A0BE-40FB-9319-55DC4E03DF93}" type="pres">
      <dgm:prSet presAssocID="{4B296D38-6E8C-46AD-B55C-9E2322E0F9B0}" presName="text" presStyleLbl="fgAcc0" presStyleIdx="1" presStyleCnt="3">
        <dgm:presLayoutVars>
          <dgm:chPref val="3"/>
        </dgm:presLayoutVars>
      </dgm:prSet>
      <dgm:spPr/>
    </dgm:pt>
    <dgm:pt modelId="{663FF338-9D46-49D8-BE41-73632A9E9902}" type="pres">
      <dgm:prSet presAssocID="{4B296D38-6E8C-46AD-B55C-9E2322E0F9B0}" presName="hierChild2" presStyleCnt="0"/>
      <dgm:spPr/>
    </dgm:pt>
    <dgm:pt modelId="{61FAC4E8-6F71-4BBA-969C-7D995E2EB65A}" type="pres">
      <dgm:prSet presAssocID="{1C061B2A-E595-4933-BF53-1AA1810EA683}" presName="hierRoot1" presStyleCnt="0"/>
      <dgm:spPr/>
    </dgm:pt>
    <dgm:pt modelId="{44B2B2C4-485D-49C4-8F77-2567660F6193}" type="pres">
      <dgm:prSet presAssocID="{1C061B2A-E595-4933-BF53-1AA1810EA683}" presName="composite" presStyleCnt="0"/>
      <dgm:spPr/>
    </dgm:pt>
    <dgm:pt modelId="{F4C6CA26-C622-483B-AE78-FDAFE59479E5}" type="pres">
      <dgm:prSet presAssocID="{1C061B2A-E595-4933-BF53-1AA1810EA683}" presName="background" presStyleLbl="node0" presStyleIdx="2" presStyleCnt="3"/>
      <dgm:spPr/>
    </dgm:pt>
    <dgm:pt modelId="{A0F1ABA2-DFD2-4B04-8723-F0FBD2222C26}" type="pres">
      <dgm:prSet presAssocID="{1C061B2A-E595-4933-BF53-1AA1810EA683}" presName="text" presStyleLbl="fgAcc0" presStyleIdx="2" presStyleCnt="3">
        <dgm:presLayoutVars>
          <dgm:chPref val="3"/>
        </dgm:presLayoutVars>
      </dgm:prSet>
      <dgm:spPr/>
    </dgm:pt>
    <dgm:pt modelId="{9588051E-BB6B-413A-BE18-B994C38E8457}" type="pres">
      <dgm:prSet presAssocID="{1C061B2A-E595-4933-BF53-1AA1810EA683}" presName="hierChild2" presStyleCnt="0"/>
      <dgm:spPr/>
    </dgm:pt>
  </dgm:ptLst>
  <dgm:cxnLst>
    <dgm:cxn modelId="{0D1CAA04-E54E-4C13-8CEB-2CB141B5F4D0}" type="presOf" srcId="{1C061B2A-E595-4933-BF53-1AA1810EA683}" destId="{A0F1ABA2-DFD2-4B04-8723-F0FBD2222C26}" srcOrd="0" destOrd="0" presId="urn:microsoft.com/office/officeart/2005/8/layout/hierarchy1"/>
    <dgm:cxn modelId="{A21ABC14-0657-4E58-9438-9A07A8D181FE}" srcId="{CC3377E0-FEFC-4075-AB16-2C40DD969A81}" destId="{4F4626F9-8742-4C97-A8F7-CE3BC23D09F5}" srcOrd="0" destOrd="0" parTransId="{45C7E512-CC10-4517-B71B-FCC149657C0A}" sibTransId="{D6DD21E4-1018-4528-AD2E-71B0BBE483E0}"/>
    <dgm:cxn modelId="{06DA015F-F932-4708-A224-7E35EA452096}" type="presOf" srcId="{4F4626F9-8742-4C97-A8F7-CE3BC23D09F5}" destId="{B21A466C-2CC0-44E8-BADA-00628E84A8F9}" srcOrd="0" destOrd="0" presId="urn:microsoft.com/office/officeart/2005/8/layout/hierarchy1"/>
    <dgm:cxn modelId="{9E11F75F-A963-498A-B8EF-64454DE2951A}" srcId="{CC3377E0-FEFC-4075-AB16-2C40DD969A81}" destId="{1C061B2A-E595-4933-BF53-1AA1810EA683}" srcOrd="2" destOrd="0" parTransId="{C79AC320-2068-427C-87AE-27EA1D2F88E0}" sibTransId="{EF97594C-A3FC-4554-99A7-8171AAA6B555}"/>
    <dgm:cxn modelId="{ECBEFA63-4363-4FBD-BDE8-DB3D9382BCF7}" type="presOf" srcId="{4B296D38-6E8C-46AD-B55C-9E2322E0F9B0}" destId="{C1AB37F2-A0BE-40FB-9319-55DC4E03DF93}" srcOrd="0" destOrd="0" presId="urn:microsoft.com/office/officeart/2005/8/layout/hierarchy1"/>
    <dgm:cxn modelId="{81F06681-E46B-48BA-9D3D-79FBB6CCA9D9}" srcId="{CC3377E0-FEFC-4075-AB16-2C40DD969A81}" destId="{4B296D38-6E8C-46AD-B55C-9E2322E0F9B0}" srcOrd="1" destOrd="0" parTransId="{42383C91-E8FF-4817-8C8C-6D4F963A72ED}" sibTransId="{0618BC21-DA1E-4DE5-A172-C712BBBB6DE4}"/>
    <dgm:cxn modelId="{6FC5B2B7-FF22-43C6-B692-1FCFE1735078}" type="presOf" srcId="{CC3377E0-FEFC-4075-AB16-2C40DD969A81}" destId="{19DEA8CA-9EEB-467C-9FDD-2E051D204369}" srcOrd="0" destOrd="0" presId="urn:microsoft.com/office/officeart/2005/8/layout/hierarchy1"/>
    <dgm:cxn modelId="{AB913E46-4FE1-40A7-8419-51E112877E80}" type="presParOf" srcId="{19DEA8CA-9EEB-467C-9FDD-2E051D204369}" destId="{7DF2DFF7-648E-4F16-8DEE-83D3C70C556F}" srcOrd="0" destOrd="0" presId="urn:microsoft.com/office/officeart/2005/8/layout/hierarchy1"/>
    <dgm:cxn modelId="{78B200A2-4B48-4678-B8AD-92D2ADE0E84F}" type="presParOf" srcId="{7DF2DFF7-648E-4F16-8DEE-83D3C70C556F}" destId="{691CA491-C04C-4525-9380-6ACF9D20E598}" srcOrd="0" destOrd="0" presId="urn:microsoft.com/office/officeart/2005/8/layout/hierarchy1"/>
    <dgm:cxn modelId="{EED06157-19F0-4A6A-A943-52ECC9080821}" type="presParOf" srcId="{691CA491-C04C-4525-9380-6ACF9D20E598}" destId="{E1164EB3-2908-44AD-A955-0304AA145FEB}" srcOrd="0" destOrd="0" presId="urn:microsoft.com/office/officeart/2005/8/layout/hierarchy1"/>
    <dgm:cxn modelId="{631E577D-3D90-4266-B223-2DFEDF1CD510}" type="presParOf" srcId="{691CA491-C04C-4525-9380-6ACF9D20E598}" destId="{B21A466C-2CC0-44E8-BADA-00628E84A8F9}" srcOrd="1" destOrd="0" presId="urn:microsoft.com/office/officeart/2005/8/layout/hierarchy1"/>
    <dgm:cxn modelId="{837A2C91-7319-41C6-9C65-815A79C02F92}" type="presParOf" srcId="{7DF2DFF7-648E-4F16-8DEE-83D3C70C556F}" destId="{D3DE65F5-3708-4BD4-A207-1FE850F3238D}" srcOrd="1" destOrd="0" presId="urn:microsoft.com/office/officeart/2005/8/layout/hierarchy1"/>
    <dgm:cxn modelId="{3326060E-0CDE-404B-A33B-3C415EF19931}" type="presParOf" srcId="{19DEA8CA-9EEB-467C-9FDD-2E051D204369}" destId="{00BB2A25-B5EB-4049-8C2B-26EC3ACE80BE}" srcOrd="1" destOrd="0" presId="urn:microsoft.com/office/officeart/2005/8/layout/hierarchy1"/>
    <dgm:cxn modelId="{D39A7B45-AD17-49A6-BA9A-8FD122C8143F}" type="presParOf" srcId="{00BB2A25-B5EB-4049-8C2B-26EC3ACE80BE}" destId="{333093A6-E74A-484A-9D92-E2F2C2FC9159}" srcOrd="0" destOrd="0" presId="urn:microsoft.com/office/officeart/2005/8/layout/hierarchy1"/>
    <dgm:cxn modelId="{29307EA9-F0DB-4B21-875C-3F8F6394E604}" type="presParOf" srcId="{333093A6-E74A-484A-9D92-E2F2C2FC9159}" destId="{1D226EC9-8CB8-4C07-A507-6F39919B860A}" srcOrd="0" destOrd="0" presId="urn:microsoft.com/office/officeart/2005/8/layout/hierarchy1"/>
    <dgm:cxn modelId="{B8558020-3BB1-4F45-8FC8-DC99DA4A0A2B}" type="presParOf" srcId="{333093A6-E74A-484A-9D92-E2F2C2FC9159}" destId="{C1AB37F2-A0BE-40FB-9319-55DC4E03DF93}" srcOrd="1" destOrd="0" presId="urn:microsoft.com/office/officeart/2005/8/layout/hierarchy1"/>
    <dgm:cxn modelId="{7CBA1298-DF23-4BF5-91EA-A962599560F8}" type="presParOf" srcId="{00BB2A25-B5EB-4049-8C2B-26EC3ACE80BE}" destId="{663FF338-9D46-49D8-BE41-73632A9E9902}" srcOrd="1" destOrd="0" presId="urn:microsoft.com/office/officeart/2005/8/layout/hierarchy1"/>
    <dgm:cxn modelId="{20BA63D6-9124-4193-8521-0420002DA522}" type="presParOf" srcId="{19DEA8CA-9EEB-467C-9FDD-2E051D204369}" destId="{61FAC4E8-6F71-4BBA-969C-7D995E2EB65A}" srcOrd="2" destOrd="0" presId="urn:microsoft.com/office/officeart/2005/8/layout/hierarchy1"/>
    <dgm:cxn modelId="{10BB1F4C-1D41-4869-8E9F-445338A4F18A}" type="presParOf" srcId="{61FAC4E8-6F71-4BBA-969C-7D995E2EB65A}" destId="{44B2B2C4-485D-49C4-8F77-2567660F6193}" srcOrd="0" destOrd="0" presId="urn:microsoft.com/office/officeart/2005/8/layout/hierarchy1"/>
    <dgm:cxn modelId="{4A21A3B9-ECA4-42C7-BB6B-19E6460DFC98}" type="presParOf" srcId="{44B2B2C4-485D-49C4-8F77-2567660F6193}" destId="{F4C6CA26-C622-483B-AE78-FDAFE59479E5}" srcOrd="0" destOrd="0" presId="urn:microsoft.com/office/officeart/2005/8/layout/hierarchy1"/>
    <dgm:cxn modelId="{1613361E-DD8D-4943-8CFE-C4A335E957A5}" type="presParOf" srcId="{44B2B2C4-485D-49C4-8F77-2567660F6193}" destId="{A0F1ABA2-DFD2-4B04-8723-F0FBD2222C26}" srcOrd="1" destOrd="0" presId="urn:microsoft.com/office/officeart/2005/8/layout/hierarchy1"/>
    <dgm:cxn modelId="{2BB3346A-5D62-4F81-AE1F-03240975455E}" type="presParOf" srcId="{61FAC4E8-6F71-4BBA-969C-7D995E2EB65A}" destId="{9588051E-BB6B-413A-BE18-B994C38E845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0C24DF5-B9DE-49FF-B3F7-12ED37173DB8}" type="doc">
      <dgm:prSet loTypeId="urn:microsoft.com/office/officeart/2005/8/layout/cycle8" loCatId="cycle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2D76E9-7F4C-43AD-93CF-8AD44A780AD7}">
      <dgm:prSet/>
      <dgm:spPr/>
      <dgm:t>
        <a:bodyPr/>
        <a:lstStyle/>
        <a:p>
          <a:r>
            <a:rPr lang="en-US"/>
            <a:t>- Requirements: Python 3.8+, PyTorch, SentencePiece, Streamlit</a:t>
          </a:r>
        </a:p>
      </dgm:t>
    </dgm:pt>
    <dgm:pt modelId="{C5EE239E-C64E-439B-ABF1-F247D464ABEF}" type="parTrans" cxnId="{7127FC50-7696-4C8A-97B9-44EBF4B97FD2}">
      <dgm:prSet/>
      <dgm:spPr/>
      <dgm:t>
        <a:bodyPr/>
        <a:lstStyle/>
        <a:p>
          <a:endParaRPr lang="en-US"/>
        </a:p>
      </dgm:t>
    </dgm:pt>
    <dgm:pt modelId="{237181E1-901F-4CF3-9AE5-550D4325F719}" type="sibTrans" cxnId="{7127FC50-7696-4C8A-97B9-44EBF4B97FD2}">
      <dgm:prSet/>
      <dgm:spPr/>
      <dgm:t>
        <a:bodyPr/>
        <a:lstStyle/>
        <a:p>
          <a:endParaRPr lang="en-US"/>
        </a:p>
      </dgm:t>
    </dgm:pt>
    <dgm:pt modelId="{C2BF85BA-5FB8-4C86-AB46-72AEC1640C26}">
      <dgm:prSet/>
      <dgm:spPr/>
      <dgm:t>
        <a:bodyPr/>
        <a:lstStyle/>
        <a:p>
          <a:r>
            <a:rPr lang="en-US"/>
            <a:t>- Steps:</a:t>
          </a:r>
        </a:p>
      </dgm:t>
    </dgm:pt>
    <dgm:pt modelId="{0270D3E2-0E64-45A6-AD20-0E857EDD67E0}" type="parTrans" cxnId="{0534A241-6975-4698-A73E-1EE8743B7CA8}">
      <dgm:prSet/>
      <dgm:spPr/>
      <dgm:t>
        <a:bodyPr/>
        <a:lstStyle/>
        <a:p>
          <a:endParaRPr lang="en-US"/>
        </a:p>
      </dgm:t>
    </dgm:pt>
    <dgm:pt modelId="{CF8B7565-08F2-444D-BAC9-83333CD39022}" type="sibTrans" cxnId="{0534A241-6975-4698-A73E-1EE8743B7CA8}">
      <dgm:prSet/>
      <dgm:spPr/>
      <dgm:t>
        <a:bodyPr/>
        <a:lstStyle/>
        <a:p>
          <a:endParaRPr lang="en-US"/>
        </a:p>
      </dgm:t>
    </dgm:pt>
    <dgm:pt modelId="{CBEFBDBC-1120-4457-91B1-CBD85D13000F}">
      <dgm:prSet/>
      <dgm:spPr/>
      <dgm:t>
        <a:bodyPr/>
        <a:lstStyle/>
        <a:p>
          <a:r>
            <a:rPr lang="en-US"/>
            <a:t>1. Clone repo</a:t>
          </a:r>
        </a:p>
      </dgm:t>
    </dgm:pt>
    <dgm:pt modelId="{45048926-C460-4A30-9CEF-7C21A7F49AF6}" type="parTrans" cxnId="{3D20FD86-94BF-4CFD-B99F-6712BA8E258D}">
      <dgm:prSet/>
      <dgm:spPr/>
      <dgm:t>
        <a:bodyPr/>
        <a:lstStyle/>
        <a:p>
          <a:endParaRPr lang="en-US"/>
        </a:p>
      </dgm:t>
    </dgm:pt>
    <dgm:pt modelId="{E1CDF01F-FFB0-4905-8035-30F87E4292CD}" type="sibTrans" cxnId="{3D20FD86-94BF-4CFD-B99F-6712BA8E258D}">
      <dgm:prSet/>
      <dgm:spPr/>
      <dgm:t>
        <a:bodyPr/>
        <a:lstStyle/>
        <a:p>
          <a:endParaRPr lang="en-US"/>
        </a:p>
      </dgm:t>
    </dgm:pt>
    <dgm:pt modelId="{8E0D114A-D730-4275-8F86-557787FCCCB8}">
      <dgm:prSet/>
      <dgm:spPr/>
      <dgm:t>
        <a:bodyPr/>
        <a:lstStyle/>
        <a:p>
          <a:r>
            <a:rPr lang="en-US"/>
            <a:t>2. Install dependencies</a:t>
          </a:r>
        </a:p>
      </dgm:t>
    </dgm:pt>
    <dgm:pt modelId="{EC07693F-6349-4B58-B38A-2BD910573B39}" type="parTrans" cxnId="{6407E7CA-18A7-48D9-9DA0-424E99531EE5}">
      <dgm:prSet/>
      <dgm:spPr/>
      <dgm:t>
        <a:bodyPr/>
        <a:lstStyle/>
        <a:p>
          <a:endParaRPr lang="en-US"/>
        </a:p>
      </dgm:t>
    </dgm:pt>
    <dgm:pt modelId="{EA330752-03E2-4683-A812-648514252631}" type="sibTrans" cxnId="{6407E7CA-18A7-48D9-9DA0-424E99531EE5}">
      <dgm:prSet/>
      <dgm:spPr/>
      <dgm:t>
        <a:bodyPr/>
        <a:lstStyle/>
        <a:p>
          <a:endParaRPr lang="en-US"/>
        </a:p>
      </dgm:t>
    </dgm:pt>
    <dgm:pt modelId="{F4657DE7-2D26-456E-87D2-975F7C7FE4D6}">
      <dgm:prSet/>
      <dgm:spPr/>
      <dgm:t>
        <a:bodyPr/>
        <a:lstStyle/>
        <a:p>
          <a:r>
            <a:rPr lang="en-US"/>
            <a:t>3. Add model/tokenizer</a:t>
          </a:r>
        </a:p>
      </dgm:t>
    </dgm:pt>
    <dgm:pt modelId="{1F30AF9C-DF7D-4D40-AC36-B79F4D63710F}" type="parTrans" cxnId="{21757CB9-40F4-4B0D-B406-4D9EAB42B7DA}">
      <dgm:prSet/>
      <dgm:spPr/>
      <dgm:t>
        <a:bodyPr/>
        <a:lstStyle/>
        <a:p>
          <a:endParaRPr lang="en-US"/>
        </a:p>
      </dgm:t>
    </dgm:pt>
    <dgm:pt modelId="{DEB4B528-B9B2-4F53-8A7A-807B9AC7EF86}" type="sibTrans" cxnId="{21757CB9-40F4-4B0D-B406-4D9EAB42B7DA}">
      <dgm:prSet/>
      <dgm:spPr/>
      <dgm:t>
        <a:bodyPr/>
        <a:lstStyle/>
        <a:p>
          <a:endParaRPr lang="en-US"/>
        </a:p>
      </dgm:t>
    </dgm:pt>
    <dgm:pt modelId="{A692E95B-AF9B-4AED-92AD-0A0C12EC7FD7}">
      <dgm:prSet/>
      <dgm:spPr/>
      <dgm:t>
        <a:bodyPr/>
        <a:lstStyle/>
        <a:p>
          <a:r>
            <a:rPr lang="en-US"/>
            <a:t>4. Run: streamlit run app.py</a:t>
          </a:r>
        </a:p>
      </dgm:t>
    </dgm:pt>
    <dgm:pt modelId="{0298DE16-FD07-44EE-9A9D-EBA2625C245B}" type="parTrans" cxnId="{41054F81-DE36-4CE7-969F-67B2474F8A18}">
      <dgm:prSet/>
      <dgm:spPr/>
      <dgm:t>
        <a:bodyPr/>
        <a:lstStyle/>
        <a:p>
          <a:endParaRPr lang="en-US"/>
        </a:p>
      </dgm:t>
    </dgm:pt>
    <dgm:pt modelId="{B441E812-501D-47E0-B272-AE38FE25850A}" type="sibTrans" cxnId="{41054F81-DE36-4CE7-969F-67B2474F8A18}">
      <dgm:prSet/>
      <dgm:spPr/>
      <dgm:t>
        <a:bodyPr/>
        <a:lstStyle/>
        <a:p>
          <a:endParaRPr lang="en-US"/>
        </a:p>
      </dgm:t>
    </dgm:pt>
    <dgm:pt modelId="{C1342F03-EE8F-431C-81E8-C16042F17935}">
      <dgm:prSet/>
      <dgm:spPr/>
      <dgm:t>
        <a:bodyPr/>
        <a:lstStyle/>
        <a:p>
          <a:r>
            <a:rPr lang="en-US"/>
            <a:t>- Optional: Cloud deployment (Streamlit Cloud, Heroku)</a:t>
          </a:r>
        </a:p>
      </dgm:t>
    </dgm:pt>
    <dgm:pt modelId="{F18A54B9-9510-47D4-A4D5-DE4A197F11FE}" type="parTrans" cxnId="{5C33798F-A20A-4EA6-8135-E35AB5E1BD67}">
      <dgm:prSet/>
      <dgm:spPr/>
      <dgm:t>
        <a:bodyPr/>
        <a:lstStyle/>
        <a:p>
          <a:endParaRPr lang="en-US"/>
        </a:p>
      </dgm:t>
    </dgm:pt>
    <dgm:pt modelId="{84705460-556C-4582-8781-B82C84CE4E27}" type="sibTrans" cxnId="{5C33798F-A20A-4EA6-8135-E35AB5E1BD67}">
      <dgm:prSet/>
      <dgm:spPr/>
      <dgm:t>
        <a:bodyPr/>
        <a:lstStyle/>
        <a:p>
          <a:endParaRPr lang="en-US"/>
        </a:p>
      </dgm:t>
    </dgm:pt>
    <dgm:pt modelId="{AEFF3CBA-3AF8-401B-BEF1-29C65A256D6D}" type="pres">
      <dgm:prSet presAssocID="{50C24DF5-B9DE-49FF-B3F7-12ED37173DB8}" presName="compositeShape" presStyleCnt="0">
        <dgm:presLayoutVars>
          <dgm:chMax val="7"/>
          <dgm:dir/>
          <dgm:resizeHandles val="exact"/>
        </dgm:presLayoutVars>
      </dgm:prSet>
      <dgm:spPr/>
    </dgm:pt>
    <dgm:pt modelId="{06BAEDDE-EA03-4F18-B0F8-CAE3F4E2142A}" type="pres">
      <dgm:prSet presAssocID="{50C24DF5-B9DE-49FF-B3F7-12ED37173DB8}" presName="wedge1" presStyleLbl="node1" presStyleIdx="0" presStyleCnt="7"/>
      <dgm:spPr/>
    </dgm:pt>
    <dgm:pt modelId="{982EBE2C-1479-40DA-BD6A-B20F7083BB66}" type="pres">
      <dgm:prSet presAssocID="{50C24DF5-B9DE-49FF-B3F7-12ED37173DB8}" presName="dummy1a" presStyleCnt="0"/>
      <dgm:spPr/>
    </dgm:pt>
    <dgm:pt modelId="{2D0FA0DB-3707-48D7-AD4E-89187BE0DD6F}" type="pres">
      <dgm:prSet presAssocID="{50C24DF5-B9DE-49FF-B3F7-12ED37173DB8}" presName="dummy1b" presStyleCnt="0"/>
      <dgm:spPr/>
    </dgm:pt>
    <dgm:pt modelId="{8CCDFFF6-BE3A-4762-9A5D-E2E1FEA27A5B}" type="pres">
      <dgm:prSet presAssocID="{50C24DF5-B9DE-49FF-B3F7-12ED37173DB8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D01CEEF-92E5-43D1-A436-DD8B5FD949E2}" type="pres">
      <dgm:prSet presAssocID="{50C24DF5-B9DE-49FF-B3F7-12ED37173DB8}" presName="wedge2" presStyleLbl="node1" presStyleIdx="1" presStyleCnt="7"/>
      <dgm:spPr/>
    </dgm:pt>
    <dgm:pt modelId="{7658C76B-59D8-4E0A-912C-58BCAA5E5366}" type="pres">
      <dgm:prSet presAssocID="{50C24DF5-B9DE-49FF-B3F7-12ED37173DB8}" presName="dummy2a" presStyleCnt="0"/>
      <dgm:spPr/>
    </dgm:pt>
    <dgm:pt modelId="{D163DF09-4DA6-4171-9D43-FF1D8BDE53AD}" type="pres">
      <dgm:prSet presAssocID="{50C24DF5-B9DE-49FF-B3F7-12ED37173DB8}" presName="dummy2b" presStyleCnt="0"/>
      <dgm:spPr/>
    </dgm:pt>
    <dgm:pt modelId="{67C5B10F-AC35-4A03-8B19-8FAA5B7B96A5}" type="pres">
      <dgm:prSet presAssocID="{50C24DF5-B9DE-49FF-B3F7-12ED37173DB8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4AA7F1FB-2CFE-477A-9AB9-64DABA1FC5B8}" type="pres">
      <dgm:prSet presAssocID="{50C24DF5-B9DE-49FF-B3F7-12ED37173DB8}" presName="wedge3" presStyleLbl="node1" presStyleIdx="2" presStyleCnt="7"/>
      <dgm:spPr/>
    </dgm:pt>
    <dgm:pt modelId="{8B27F58B-658D-4C1D-BE82-30EA498F81FC}" type="pres">
      <dgm:prSet presAssocID="{50C24DF5-B9DE-49FF-B3F7-12ED37173DB8}" presName="dummy3a" presStyleCnt="0"/>
      <dgm:spPr/>
    </dgm:pt>
    <dgm:pt modelId="{EBD003F6-BE77-4F43-986D-F5C1C99A2F6B}" type="pres">
      <dgm:prSet presAssocID="{50C24DF5-B9DE-49FF-B3F7-12ED37173DB8}" presName="dummy3b" presStyleCnt="0"/>
      <dgm:spPr/>
    </dgm:pt>
    <dgm:pt modelId="{F1908765-5FF0-4570-BA54-2354D326DBFA}" type="pres">
      <dgm:prSet presAssocID="{50C24DF5-B9DE-49FF-B3F7-12ED37173DB8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9B45B668-B8BD-4545-89B4-882463F30FA2}" type="pres">
      <dgm:prSet presAssocID="{50C24DF5-B9DE-49FF-B3F7-12ED37173DB8}" presName="wedge4" presStyleLbl="node1" presStyleIdx="3" presStyleCnt="7"/>
      <dgm:spPr/>
    </dgm:pt>
    <dgm:pt modelId="{2E2E8515-C451-4411-8F27-E2E8650D6543}" type="pres">
      <dgm:prSet presAssocID="{50C24DF5-B9DE-49FF-B3F7-12ED37173DB8}" presName="dummy4a" presStyleCnt="0"/>
      <dgm:spPr/>
    </dgm:pt>
    <dgm:pt modelId="{4B8485FB-43E1-4013-A005-866F8B72BE22}" type="pres">
      <dgm:prSet presAssocID="{50C24DF5-B9DE-49FF-B3F7-12ED37173DB8}" presName="dummy4b" presStyleCnt="0"/>
      <dgm:spPr/>
    </dgm:pt>
    <dgm:pt modelId="{4274FC8D-4342-44AD-AE50-787FEA9A3C5C}" type="pres">
      <dgm:prSet presAssocID="{50C24DF5-B9DE-49FF-B3F7-12ED37173DB8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7E90E151-4A0A-4C14-959D-6B52BA021A29}" type="pres">
      <dgm:prSet presAssocID="{50C24DF5-B9DE-49FF-B3F7-12ED37173DB8}" presName="wedge5" presStyleLbl="node1" presStyleIdx="4" presStyleCnt="7"/>
      <dgm:spPr/>
    </dgm:pt>
    <dgm:pt modelId="{13D7D546-9FF3-465A-91B2-F59D6FEC779E}" type="pres">
      <dgm:prSet presAssocID="{50C24DF5-B9DE-49FF-B3F7-12ED37173DB8}" presName="dummy5a" presStyleCnt="0"/>
      <dgm:spPr/>
    </dgm:pt>
    <dgm:pt modelId="{3C1B589C-CFA4-48F6-8453-AFFD4A8B931D}" type="pres">
      <dgm:prSet presAssocID="{50C24DF5-B9DE-49FF-B3F7-12ED37173DB8}" presName="dummy5b" presStyleCnt="0"/>
      <dgm:spPr/>
    </dgm:pt>
    <dgm:pt modelId="{58D987F1-5CA8-4887-A54E-0551715AD37C}" type="pres">
      <dgm:prSet presAssocID="{50C24DF5-B9DE-49FF-B3F7-12ED37173DB8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54C374A-B819-403A-B82F-54B999980245}" type="pres">
      <dgm:prSet presAssocID="{50C24DF5-B9DE-49FF-B3F7-12ED37173DB8}" presName="wedge6" presStyleLbl="node1" presStyleIdx="5" presStyleCnt="7"/>
      <dgm:spPr/>
    </dgm:pt>
    <dgm:pt modelId="{51F451E6-7E22-4184-BFE7-E1AFD28ED006}" type="pres">
      <dgm:prSet presAssocID="{50C24DF5-B9DE-49FF-B3F7-12ED37173DB8}" presName="dummy6a" presStyleCnt="0"/>
      <dgm:spPr/>
    </dgm:pt>
    <dgm:pt modelId="{16615707-8C9A-4ABA-90C7-65D6F140AA3D}" type="pres">
      <dgm:prSet presAssocID="{50C24DF5-B9DE-49FF-B3F7-12ED37173DB8}" presName="dummy6b" presStyleCnt="0"/>
      <dgm:spPr/>
    </dgm:pt>
    <dgm:pt modelId="{DFF06A69-F837-41CE-8250-44C4FEF0D159}" type="pres">
      <dgm:prSet presAssocID="{50C24DF5-B9DE-49FF-B3F7-12ED37173DB8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9FEB5D64-7684-4764-B098-5294B669153B}" type="pres">
      <dgm:prSet presAssocID="{50C24DF5-B9DE-49FF-B3F7-12ED37173DB8}" presName="wedge7" presStyleLbl="node1" presStyleIdx="6" presStyleCnt="7"/>
      <dgm:spPr/>
    </dgm:pt>
    <dgm:pt modelId="{C343690C-6C08-42DF-9B08-DE527D4B2508}" type="pres">
      <dgm:prSet presAssocID="{50C24DF5-B9DE-49FF-B3F7-12ED37173DB8}" presName="dummy7a" presStyleCnt="0"/>
      <dgm:spPr/>
    </dgm:pt>
    <dgm:pt modelId="{D58BE685-D537-4EF3-A782-298A6D21AE23}" type="pres">
      <dgm:prSet presAssocID="{50C24DF5-B9DE-49FF-B3F7-12ED37173DB8}" presName="dummy7b" presStyleCnt="0"/>
      <dgm:spPr/>
    </dgm:pt>
    <dgm:pt modelId="{848D5675-0797-42F6-8F49-891B4532DE96}" type="pres">
      <dgm:prSet presAssocID="{50C24DF5-B9DE-49FF-B3F7-12ED37173DB8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82175F56-540E-440E-BB9F-4E2156E18D83}" type="pres">
      <dgm:prSet presAssocID="{237181E1-901F-4CF3-9AE5-550D4325F719}" presName="arrowWedge1" presStyleLbl="fgSibTrans2D1" presStyleIdx="0" presStyleCnt="7"/>
      <dgm:spPr/>
    </dgm:pt>
    <dgm:pt modelId="{354DADC6-994C-4B3C-AA52-732B299B7229}" type="pres">
      <dgm:prSet presAssocID="{CF8B7565-08F2-444D-BAC9-83333CD39022}" presName="arrowWedge2" presStyleLbl="fgSibTrans2D1" presStyleIdx="1" presStyleCnt="7"/>
      <dgm:spPr/>
    </dgm:pt>
    <dgm:pt modelId="{6374641F-8A9B-4506-BF34-2D9265421DDD}" type="pres">
      <dgm:prSet presAssocID="{E1CDF01F-FFB0-4905-8035-30F87E4292CD}" presName="arrowWedge3" presStyleLbl="fgSibTrans2D1" presStyleIdx="2" presStyleCnt="7"/>
      <dgm:spPr/>
    </dgm:pt>
    <dgm:pt modelId="{BD43EA0F-0F29-4813-88A6-63DB6050E887}" type="pres">
      <dgm:prSet presAssocID="{EA330752-03E2-4683-A812-648514252631}" presName="arrowWedge4" presStyleLbl="fgSibTrans2D1" presStyleIdx="3" presStyleCnt="7"/>
      <dgm:spPr/>
    </dgm:pt>
    <dgm:pt modelId="{BFB91A4D-9FE1-4A1C-A77B-FFA6A1DDB63B}" type="pres">
      <dgm:prSet presAssocID="{DEB4B528-B9B2-4F53-8A7A-807B9AC7EF86}" presName="arrowWedge5" presStyleLbl="fgSibTrans2D1" presStyleIdx="4" presStyleCnt="7"/>
      <dgm:spPr/>
    </dgm:pt>
    <dgm:pt modelId="{5B815B84-24D0-47B5-ADF0-E304E0CC205D}" type="pres">
      <dgm:prSet presAssocID="{B441E812-501D-47E0-B272-AE38FE25850A}" presName="arrowWedge6" presStyleLbl="fgSibTrans2D1" presStyleIdx="5" presStyleCnt="7"/>
      <dgm:spPr/>
    </dgm:pt>
    <dgm:pt modelId="{12E946CF-66F9-4A6B-9E7C-DA03FE6F08B3}" type="pres">
      <dgm:prSet presAssocID="{84705460-556C-4582-8781-B82C84CE4E27}" presName="arrowWedge7" presStyleLbl="fgSibTrans2D1" presStyleIdx="6" presStyleCnt="7"/>
      <dgm:spPr/>
    </dgm:pt>
  </dgm:ptLst>
  <dgm:cxnLst>
    <dgm:cxn modelId="{7B915A1D-AE34-4534-84A1-903B5020B78E}" type="presOf" srcId="{C2BF85BA-5FB8-4C86-AB46-72AEC1640C26}" destId="{67C5B10F-AC35-4A03-8B19-8FAA5B7B96A5}" srcOrd="1" destOrd="0" presId="urn:microsoft.com/office/officeart/2005/8/layout/cycle8"/>
    <dgm:cxn modelId="{4DCA9226-A615-444A-A821-CD38121DA611}" type="presOf" srcId="{C1342F03-EE8F-431C-81E8-C16042F17935}" destId="{848D5675-0797-42F6-8F49-891B4532DE96}" srcOrd="1" destOrd="0" presId="urn:microsoft.com/office/officeart/2005/8/layout/cycle8"/>
    <dgm:cxn modelId="{56A1EC3D-1935-410F-870B-5BED6BA352F7}" type="presOf" srcId="{CBEFBDBC-1120-4457-91B1-CBD85D13000F}" destId="{F1908765-5FF0-4570-BA54-2354D326DBFA}" srcOrd="1" destOrd="0" presId="urn:microsoft.com/office/officeart/2005/8/layout/cycle8"/>
    <dgm:cxn modelId="{0534A241-6975-4698-A73E-1EE8743B7CA8}" srcId="{50C24DF5-B9DE-49FF-B3F7-12ED37173DB8}" destId="{C2BF85BA-5FB8-4C86-AB46-72AEC1640C26}" srcOrd="1" destOrd="0" parTransId="{0270D3E2-0E64-45A6-AD20-0E857EDD67E0}" sibTransId="{CF8B7565-08F2-444D-BAC9-83333CD39022}"/>
    <dgm:cxn modelId="{F9C3844D-30C3-4E3E-A71D-362B4AB5B0EE}" type="presOf" srcId="{8E0D114A-D730-4275-8F86-557787FCCCB8}" destId="{4274FC8D-4342-44AD-AE50-787FEA9A3C5C}" srcOrd="1" destOrd="0" presId="urn:microsoft.com/office/officeart/2005/8/layout/cycle8"/>
    <dgm:cxn modelId="{7127FC50-7696-4C8A-97B9-44EBF4B97FD2}" srcId="{50C24DF5-B9DE-49FF-B3F7-12ED37173DB8}" destId="{FD2D76E9-7F4C-43AD-93CF-8AD44A780AD7}" srcOrd="0" destOrd="0" parTransId="{C5EE239E-C64E-439B-ABF1-F247D464ABEF}" sibTransId="{237181E1-901F-4CF3-9AE5-550D4325F719}"/>
    <dgm:cxn modelId="{41054F81-DE36-4CE7-969F-67B2474F8A18}" srcId="{50C24DF5-B9DE-49FF-B3F7-12ED37173DB8}" destId="{A692E95B-AF9B-4AED-92AD-0A0C12EC7FD7}" srcOrd="5" destOrd="0" parTransId="{0298DE16-FD07-44EE-9A9D-EBA2625C245B}" sibTransId="{B441E812-501D-47E0-B272-AE38FE25850A}"/>
    <dgm:cxn modelId="{3D20FD86-94BF-4CFD-B99F-6712BA8E258D}" srcId="{50C24DF5-B9DE-49FF-B3F7-12ED37173DB8}" destId="{CBEFBDBC-1120-4457-91B1-CBD85D13000F}" srcOrd="2" destOrd="0" parTransId="{45048926-C460-4A30-9CEF-7C21A7F49AF6}" sibTransId="{E1CDF01F-FFB0-4905-8035-30F87E4292CD}"/>
    <dgm:cxn modelId="{CA6C7C88-E642-4A34-A064-52313B02443A}" type="presOf" srcId="{A692E95B-AF9B-4AED-92AD-0A0C12EC7FD7}" destId="{DFF06A69-F837-41CE-8250-44C4FEF0D159}" srcOrd="1" destOrd="0" presId="urn:microsoft.com/office/officeart/2005/8/layout/cycle8"/>
    <dgm:cxn modelId="{5C33798F-A20A-4EA6-8135-E35AB5E1BD67}" srcId="{50C24DF5-B9DE-49FF-B3F7-12ED37173DB8}" destId="{C1342F03-EE8F-431C-81E8-C16042F17935}" srcOrd="6" destOrd="0" parTransId="{F18A54B9-9510-47D4-A4D5-DE4A197F11FE}" sibTransId="{84705460-556C-4582-8781-B82C84CE4E27}"/>
    <dgm:cxn modelId="{33476E95-CDD3-4B2B-BB27-9AA533BDB0CD}" type="presOf" srcId="{CBEFBDBC-1120-4457-91B1-CBD85D13000F}" destId="{4AA7F1FB-2CFE-477A-9AB9-64DABA1FC5B8}" srcOrd="0" destOrd="0" presId="urn:microsoft.com/office/officeart/2005/8/layout/cycle8"/>
    <dgm:cxn modelId="{70EA3BAE-5732-4FEB-9F36-20FCF45D045A}" type="presOf" srcId="{C2BF85BA-5FB8-4C86-AB46-72AEC1640C26}" destId="{2D01CEEF-92E5-43D1-A436-DD8B5FD949E2}" srcOrd="0" destOrd="0" presId="urn:microsoft.com/office/officeart/2005/8/layout/cycle8"/>
    <dgm:cxn modelId="{21757CB9-40F4-4B0D-B406-4D9EAB42B7DA}" srcId="{50C24DF5-B9DE-49FF-B3F7-12ED37173DB8}" destId="{F4657DE7-2D26-456E-87D2-975F7C7FE4D6}" srcOrd="4" destOrd="0" parTransId="{1F30AF9C-DF7D-4D40-AC36-B79F4D63710F}" sibTransId="{DEB4B528-B9B2-4F53-8A7A-807B9AC7EF86}"/>
    <dgm:cxn modelId="{111881BC-C86C-410B-A766-D0BE0E8F63CC}" type="presOf" srcId="{FD2D76E9-7F4C-43AD-93CF-8AD44A780AD7}" destId="{06BAEDDE-EA03-4F18-B0F8-CAE3F4E2142A}" srcOrd="0" destOrd="0" presId="urn:microsoft.com/office/officeart/2005/8/layout/cycle8"/>
    <dgm:cxn modelId="{0D618FC2-172D-480B-A531-EA7D7D37C8A5}" type="presOf" srcId="{8E0D114A-D730-4275-8F86-557787FCCCB8}" destId="{9B45B668-B8BD-4545-89B4-882463F30FA2}" srcOrd="0" destOrd="0" presId="urn:microsoft.com/office/officeart/2005/8/layout/cycle8"/>
    <dgm:cxn modelId="{6407E7CA-18A7-48D9-9DA0-424E99531EE5}" srcId="{50C24DF5-B9DE-49FF-B3F7-12ED37173DB8}" destId="{8E0D114A-D730-4275-8F86-557787FCCCB8}" srcOrd="3" destOrd="0" parTransId="{EC07693F-6349-4B58-B38A-2BD910573B39}" sibTransId="{EA330752-03E2-4683-A812-648514252631}"/>
    <dgm:cxn modelId="{F667DFEA-CAAC-45CE-ACF3-F777A84A4061}" type="presOf" srcId="{F4657DE7-2D26-456E-87D2-975F7C7FE4D6}" destId="{7E90E151-4A0A-4C14-959D-6B52BA021A29}" srcOrd="0" destOrd="0" presId="urn:microsoft.com/office/officeart/2005/8/layout/cycle8"/>
    <dgm:cxn modelId="{ECCC4EF0-B531-4981-A058-01A91576DF37}" type="presOf" srcId="{C1342F03-EE8F-431C-81E8-C16042F17935}" destId="{9FEB5D64-7684-4764-B098-5294B669153B}" srcOrd="0" destOrd="0" presId="urn:microsoft.com/office/officeart/2005/8/layout/cycle8"/>
    <dgm:cxn modelId="{A09374F4-7F57-44FA-A1E7-62207250E813}" type="presOf" srcId="{FD2D76E9-7F4C-43AD-93CF-8AD44A780AD7}" destId="{8CCDFFF6-BE3A-4762-9A5D-E2E1FEA27A5B}" srcOrd="1" destOrd="0" presId="urn:microsoft.com/office/officeart/2005/8/layout/cycle8"/>
    <dgm:cxn modelId="{7C8F11FB-5EFC-4292-B0D0-D15C849FA65F}" type="presOf" srcId="{F4657DE7-2D26-456E-87D2-975F7C7FE4D6}" destId="{58D987F1-5CA8-4887-A54E-0551715AD37C}" srcOrd="1" destOrd="0" presId="urn:microsoft.com/office/officeart/2005/8/layout/cycle8"/>
    <dgm:cxn modelId="{C78A12FD-D9E9-4406-AEFF-0DBF2EA95F01}" type="presOf" srcId="{A692E95B-AF9B-4AED-92AD-0A0C12EC7FD7}" destId="{654C374A-B819-403A-B82F-54B999980245}" srcOrd="0" destOrd="0" presId="urn:microsoft.com/office/officeart/2005/8/layout/cycle8"/>
    <dgm:cxn modelId="{24E570FE-BCC9-4C4B-A7CD-4EDB62B19ACA}" type="presOf" srcId="{50C24DF5-B9DE-49FF-B3F7-12ED37173DB8}" destId="{AEFF3CBA-3AF8-401B-BEF1-29C65A256D6D}" srcOrd="0" destOrd="0" presId="urn:microsoft.com/office/officeart/2005/8/layout/cycle8"/>
    <dgm:cxn modelId="{F19419F3-DE3E-45F0-8B2E-59A094CF55FF}" type="presParOf" srcId="{AEFF3CBA-3AF8-401B-BEF1-29C65A256D6D}" destId="{06BAEDDE-EA03-4F18-B0F8-CAE3F4E2142A}" srcOrd="0" destOrd="0" presId="urn:microsoft.com/office/officeart/2005/8/layout/cycle8"/>
    <dgm:cxn modelId="{ED4AFBC7-75F8-4BE4-A861-5E061663AE3B}" type="presParOf" srcId="{AEFF3CBA-3AF8-401B-BEF1-29C65A256D6D}" destId="{982EBE2C-1479-40DA-BD6A-B20F7083BB66}" srcOrd="1" destOrd="0" presId="urn:microsoft.com/office/officeart/2005/8/layout/cycle8"/>
    <dgm:cxn modelId="{CF104EA8-EBE7-48A1-B8EE-F0410CCC0D57}" type="presParOf" srcId="{AEFF3CBA-3AF8-401B-BEF1-29C65A256D6D}" destId="{2D0FA0DB-3707-48D7-AD4E-89187BE0DD6F}" srcOrd="2" destOrd="0" presId="urn:microsoft.com/office/officeart/2005/8/layout/cycle8"/>
    <dgm:cxn modelId="{56341776-1D42-4E86-8C68-1A47911969A7}" type="presParOf" srcId="{AEFF3CBA-3AF8-401B-BEF1-29C65A256D6D}" destId="{8CCDFFF6-BE3A-4762-9A5D-E2E1FEA27A5B}" srcOrd="3" destOrd="0" presId="urn:microsoft.com/office/officeart/2005/8/layout/cycle8"/>
    <dgm:cxn modelId="{F1F00089-1789-474A-BEF8-193203F24B77}" type="presParOf" srcId="{AEFF3CBA-3AF8-401B-BEF1-29C65A256D6D}" destId="{2D01CEEF-92E5-43D1-A436-DD8B5FD949E2}" srcOrd="4" destOrd="0" presId="urn:microsoft.com/office/officeart/2005/8/layout/cycle8"/>
    <dgm:cxn modelId="{94BFFB99-6EF3-4BCF-B555-B9382F6B78B2}" type="presParOf" srcId="{AEFF3CBA-3AF8-401B-BEF1-29C65A256D6D}" destId="{7658C76B-59D8-4E0A-912C-58BCAA5E5366}" srcOrd="5" destOrd="0" presId="urn:microsoft.com/office/officeart/2005/8/layout/cycle8"/>
    <dgm:cxn modelId="{295E3E2D-133B-4AE2-9DB5-00022BBEFE86}" type="presParOf" srcId="{AEFF3CBA-3AF8-401B-BEF1-29C65A256D6D}" destId="{D163DF09-4DA6-4171-9D43-FF1D8BDE53AD}" srcOrd="6" destOrd="0" presId="urn:microsoft.com/office/officeart/2005/8/layout/cycle8"/>
    <dgm:cxn modelId="{F767DD9B-064D-427D-9640-7FB813DF4696}" type="presParOf" srcId="{AEFF3CBA-3AF8-401B-BEF1-29C65A256D6D}" destId="{67C5B10F-AC35-4A03-8B19-8FAA5B7B96A5}" srcOrd="7" destOrd="0" presId="urn:microsoft.com/office/officeart/2005/8/layout/cycle8"/>
    <dgm:cxn modelId="{1AC872A5-A0C5-44FA-A9D9-4B703D77ECC8}" type="presParOf" srcId="{AEFF3CBA-3AF8-401B-BEF1-29C65A256D6D}" destId="{4AA7F1FB-2CFE-477A-9AB9-64DABA1FC5B8}" srcOrd="8" destOrd="0" presId="urn:microsoft.com/office/officeart/2005/8/layout/cycle8"/>
    <dgm:cxn modelId="{F9CCB2FA-1DEB-43E3-A127-7BF87CD9F29F}" type="presParOf" srcId="{AEFF3CBA-3AF8-401B-BEF1-29C65A256D6D}" destId="{8B27F58B-658D-4C1D-BE82-30EA498F81FC}" srcOrd="9" destOrd="0" presId="urn:microsoft.com/office/officeart/2005/8/layout/cycle8"/>
    <dgm:cxn modelId="{3B532ABE-5866-44D2-B7A3-41E459A8C4A0}" type="presParOf" srcId="{AEFF3CBA-3AF8-401B-BEF1-29C65A256D6D}" destId="{EBD003F6-BE77-4F43-986D-F5C1C99A2F6B}" srcOrd="10" destOrd="0" presId="urn:microsoft.com/office/officeart/2005/8/layout/cycle8"/>
    <dgm:cxn modelId="{F2AC2C0E-AB70-4F05-9299-3C2F3D9043C9}" type="presParOf" srcId="{AEFF3CBA-3AF8-401B-BEF1-29C65A256D6D}" destId="{F1908765-5FF0-4570-BA54-2354D326DBFA}" srcOrd="11" destOrd="0" presId="urn:microsoft.com/office/officeart/2005/8/layout/cycle8"/>
    <dgm:cxn modelId="{731854FD-EC17-41D6-B3B8-C1A621192DC4}" type="presParOf" srcId="{AEFF3CBA-3AF8-401B-BEF1-29C65A256D6D}" destId="{9B45B668-B8BD-4545-89B4-882463F30FA2}" srcOrd="12" destOrd="0" presId="urn:microsoft.com/office/officeart/2005/8/layout/cycle8"/>
    <dgm:cxn modelId="{B7C09214-142A-4ED9-9F52-837012FAFA37}" type="presParOf" srcId="{AEFF3CBA-3AF8-401B-BEF1-29C65A256D6D}" destId="{2E2E8515-C451-4411-8F27-E2E8650D6543}" srcOrd="13" destOrd="0" presId="urn:microsoft.com/office/officeart/2005/8/layout/cycle8"/>
    <dgm:cxn modelId="{D2E519B9-5889-4A24-9EAC-86A6F2F57041}" type="presParOf" srcId="{AEFF3CBA-3AF8-401B-BEF1-29C65A256D6D}" destId="{4B8485FB-43E1-4013-A005-866F8B72BE22}" srcOrd="14" destOrd="0" presId="urn:microsoft.com/office/officeart/2005/8/layout/cycle8"/>
    <dgm:cxn modelId="{F52AAE38-8C16-4644-853B-D6FCDC428347}" type="presParOf" srcId="{AEFF3CBA-3AF8-401B-BEF1-29C65A256D6D}" destId="{4274FC8D-4342-44AD-AE50-787FEA9A3C5C}" srcOrd="15" destOrd="0" presId="urn:microsoft.com/office/officeart/2005/8/layout/cycle8"/>
    <dgm:cxn modelId="{DDAE272E-4D82-47AC-8861-4307E43F1832}" type="presParOf" srcId="{AEFF3CBA-3AF8-401B-BEF1-29C65A256D6D}" destId="{7E90E151-4A0A-4C14-959D-6B52BA021A29}" srcOrd="16" destOrd="0" presId="urn:microsoft.com/office/officeart/2005/8/layout/cycle8"/>
    <dgm:cxn modelId="{23EC00E1-703A-4977-9A5F-48ED1A7BC8A3}" type="presParOf" srcId="{AEFF3CBA-3AF8-401B-BEF1-29C65A256D6D}" destId="{13D7D546-9FF3-465A-91B2-F59D6FEC779E}" srcOrd="17" destOrd="0" presId="urn:microsoft.com/office/officeart/2005/8/layout/cycle8"/>
    <dgm:cxn modelId="{DB4C26D5-D844-4AB0-943F-5C964CD74DA6}" type="presParOf" srcId="{AEFF3CBA-3AF8-401B-BEF1-29C65A256D6D}" destId="{3C1B589C-CFA4-48F6-8453-AFFD4A8B931D}" srcOrd="18" destOrd="0" presId="urn:microsoft.com/office/officeart/2005/8/layout/cycle8"/>
    <dgm:cxn modelId="{CD7F8893-7050-47FF-AE50-D3C660697ED1}" type="presParOf" srcId="{AEFF3CBA-3AF8-401B-BEF1-29C65A256D6D}" destId="{58D987F1-5CA8-4887-A54E-0551715AD37C}" srcOrd="19" destOrd="0" presId="urn:microsoft.com/office/officeart/2005/8/layout/cycle8"/>
    <dgm:cxn modelId="{534CED55-D984-4A6A-9A48-7D3EEAAC1EE6}" type="presParOf" srcId="{AEFF3CBA-3AF8-401B-BEF1-29C65A256D6D}" destId="{654C374A-B819-403A-B82F-54B999980245}" srcOrd="20" destOrd="0" presId="urn:microsoft.com/office/officeart/2005/8/layout/cycle8"/>
    <dgm:cxn modelId="{193B3733-5004-49B4-BF21-8764541826EF}" type="presParOf" srcId="{AEFF3CBA-3AF8-401B-BEF1-29C65A256D6D}" destId="{51F451E6-7E22-4184-BFE7-E1AFD28ED006}" srcOrd="21" destOrd="0" presId="urn:microsoft.com/office/officeart/2005/8/layout/cycle8"/>
    <dgm:cxn modelId="{1B53AAD5-BAF6-4787-9486-0E33509AD7A2}" type="presParOf" srcId="{AEFF3CBA-3AF8-401B-BEF1-29C65A256D6D}" destId="{16615707-8C9A-4ABA-90C7-65D6F140AA3D}" srcOrd="22" destOrd="0" presId="urn:microsoft.com/office/officeart/2005/8/layout/cycle8"/>
    <dgm:cxn modelId="{B50F0CD1-0D7F-4998-B231-1CECAAE0B2EA}" type="presParOf" srcId="{AEFF3CBA-3AF8-401B-BEF1-29C65A256D6D}" destId="{DFF06A69-F837-41CE-8250-44C4FEF0D159}" srcOrd="23" destOrd="0" presId="urn:microsoft.com/office/officeart/2005/8/layout/cycle8"/>
    <dgm:cxn modelId="{DF863BE1-8D2D-4478-B500-46DEA9930E61}" type="presParOf" srcId="{AEFF3CBA-3AF8-401B-BEF1-29C65A256D6D}" destId="{9FEB5D64-7684-4764-B098-5294B669153B}" srcOrd="24" destOrd="0" presId="urn:microsoft.com/office/officeart/2005/8/layout/cycle8"/>
    <dgm:cxn modelId="{5742D7F5-0705-425A-AF82-9CB9976A23BA}" type="presParOf" srcId="{AEFF3CBA-3AF8-401B-BEF1-29C65A256D6D}" destId="{C343690C-6C08-42DF-9B08-DE527D4B2508}" srcOrd="25" destOrd="0" presId="urn:microsoft.com/office/officeart/2005/8/layout/cycle8"/>
    <dgm:cxn modelId="{6A5B95A3-98F2-4A8B-972A-CC5825AD7BD2}" type="presParOf" srcId="{AEFF3CBA-3AF8-401B-BEF1-29C65A256D6D}" destId="{D58BE685-D537-4EF3-A782-298A6D21AE23}" srcOrd="26" destOrd="0" presId="urn:microsoft.com/office/officeart/2005/8/layout/cycle8"/>
    <dgm:cxn modelId="{90C3670B-1A41-49A3-9405-1DDA4F232C6F}" type="presParOf" srcId="{AEFF3CBA-3AF8-401B-BEF1-29C65A256D6D}" destId="{848D5675-0797-42F6-8F49-891B4532DE96}" srcOrd="27" destOrd="0" presId="urn:microsoft.com/office/officeart/2005/8/layout/cycle8"/>
    <dgm:cxn modelId="{DB4F0CFF-2300-4CB3-935C-A3F76BEB2531}" type="presParOf" srcId="{AEFF3CBA-3AF8-401B-BEF1-29C65A256D6D}" destId="{82175F56-540E-440E-BB9F-4E2156E18D83}" srcOrd="28" destOrd="0" presId="urn:microsoft.com/office/officeart/2005/8/layout/cycle8"/>
    <dgm:cxn modelId="{3864CDFE-D0B5-4F95-A205-3F96B3D88E56}" type="presParOf" srcId="{AEFF3CBA-3AF8-401B-BEF1-29C65A256D6D}" destId="{354DADC6-994C-4B3C-AA52-732B299B7229}" srcOrd="29" destOrd="0" presId="urn:microsoft.com/office/officeart/2005/8/layout/cycle8"/>
    <dgm:cxn modelId="{01301A34-4BCD-4D49-9635-D6846155D5B3}" type="presParOf" srcId="{AEFF3CBA-3AF8-401B-BEF1-29C65A256D6D}" destId="{6374641F-8A9B-4506-BF34-2D9265421DDD}" srcOrd="30" destOrd="0" presId="urn:microsoft.com/office/officeart/2005/8/layout/cycle8"/>
    <dgm:cxn modelId="{436996B2-5EB0-4DAF-9463-DC76230A385D}" type="presParOf" srcId="{AEFF3CBA-3AF8-401B-BEF1-29C65A256D6D}" destId="{BD43EA0F-0F29-4813-88A6-63DB6050E887}" srcOrd="31" destOrd="0" presId="urn:microsoft.com/office/officeart/2005/8/layout/cycle8"/>
    <dgm:cxn modelId="{E1377D64-D8B4-4488-8383-04F127B9F768}" type="presParOf" srcId="{AEFF3CBA-3AF8-401B-BEF1-29C65A256D6D}" destId="{BFB91A4D-9FE1-4A1C-A77B-FFA6A1DDB63B}" srcOrd="32" destOrd="0" presId="urn:microsoft.com/office/officeart/2005/8/layout/cycle8"/>
    <dgm:cxn modelId="{A37A1D4A-2BA3-4042-85C0-8BD29D47DBEE}" type="presParOf" srcId="{AEFF3CBA-3AF8-401B-BEF1-29C65A256D6D}" destId="{5B815B84-24D0-47B5-ADF0-E304E0CC205D}" srcOrd="33" destOrd="0" presId="urn:microsoft.com/office/officeart/2005/8/layout/cycle8"/>
    <dgm:cxn modelId="{DBD1C7FD-1762-4F80-B0A4-36745FA3B30A}" type="presParOf" srcId="{AEFF3CBA-3AF8-401B-BEF1-29C65A256D6D}" destId="{12E946CF-66F9-4A6B-9E7C-DA03FE6F08B3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A313AB5-EE45-40C6-8A0B-7F234EC26FB6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19A8AD-9289-4FF1-B0D0-24B9EA9B0EDB}">
      <dgm:prSet/>
      <dgm:spPr/>
      <dgm:t>
        <a:bodyPr/>
        <a:lstStyle/>
        <a:p>
          <a:r>
            <a:rPr lang="en-US"/>
            <a:t>- Week 1–2: Requirements &amp; data collection</a:t>
          </a:r>
        </a:p>
      </dgm:t>
    </dgm:pt>
    <dgm:pt modelId="{D26B8F87-FBFE-429D-8128-658D0988823B}" type="parTrans" cxnId="{CF6DB58B-2834-4340-A970-3D21806C8C01}">
      <dgm:prSet/>
      <dgm:spPr/>
      <dgm:t>
        <a:bodyPr/>
        <a:lstStyle/>
        <a:p>
          <a:endParaRPr lang="en-US"/>
        </a:p>
      </dgm:t>
    </dgm:pt>
    <dgm:pt modelId="{97AFCE10-3FC4-4B2C-9985-0A5593CCD017}" type="sibTrans" cxnId="{CF6DB58B-2834-4340-A970-3D21806C8C01}">
      <dgm:prSet/>
      <dgm:spPr/>
      <dgm:t>
        <a:bodyPr/>
        <a:lstStyle/>
        <a:p>
          <a:endParaRPr lang="en-US"/>
        </a:p>
      </dgm:t>
    </dgm:pt>
    <dgm:pt modelId="{F7C1E691-5A6E-4762-A6FF-CD97E790750E}">
      <dgm:prSet/>
      <dgm:spPr/>
      <dgm:t>
        <a:bodyPr/>
        <a:lstStyle/>
        <a:p>
          <a:r>
            <a:rPr lang="en-US"/>
            <a:t>- Week 3: Model training, UI integration</a:t>
          </a:r>
        </a:p>
      </dgm:t>
    </dgm:pt>
    <dgm:pt modelId="{B3167171-FF61-45DB-ABDF-6E5FBD0A5516}" type="parTrans" cxnId="{356A1EBA-5FFF-4C52-9351-F46CBBCACE85}">
      <dgm:prSet/>
      <dgm:spPr/>
      <dgm:t>
        <a:bodyPr/>
        <a:lstStyle/>
        <a:p>
          <a:endParaRPr lang="en-US"/>
        </a:p>
      </dgm:t>
    </dgm:pt>
    <dgm:pt modelId="{FC3F0DF1-7628-4022-881A-F4FA73482573}" type="sibTrans" cxnId="{356A1EBA-5FFF-4C52-9351-F46CBBCACE85}">
      <dgm:prSet/>
      <dgm:spPr/>
      <dgm:t>
        <a:bodyPr/>
        <a:lstStyle/>
        <a:p>
          <a:endParaRPr lang="en-US"/>
        </a:p>
      </dgm:t>
    </dgm:pt>
    <dgm:pt modelId="{C0392B1C-92CD-4068-A610-E50A672073A8}">
      <dgm:prSet/>
      <dgm:spPr/>
      <dgm:t>
        <a:bodyPr/>
        <a:lstStyle/>
        <a:p>
          <a:r>
            <a:rPr lang="en-US"/>
            <a:t>- Final Week: Optimization, testing, presentation</a:t>
          </a:r>
        </a:p>
      </dgm:t>
    </dgm:pt>
    <dgm:pt modelId="{AA8D2D1D-D68D-4C19-B152-7F607E95BBC2}" type="parTrans" cxnId="{AC4309AD-2FBE-4898-B1D6-9B5380D65230}">
      <dgm:prSet/>
      <dgm:spPr/>
      <dgm:t>
        <a:bodyPr/>
        <a:lstStyle/>
        <a:p>
          <a:endParaRPr lang="en-US"/>
        </a:p>
      </dgm:t>
    </dgm:pt>
    <dgm:pt modelId="{5D48C6DB-9161-423F-8784-FE7A651E132D}" type="sibTrans" cxnId="{AC4309AD-2FBE-4898-B1D6-9B5380D65230}">
      <dgm:prSet/>
      <dgm:spPr/>
      <dgm:t>
        <a:bodyPr/>
        <a:lstStyle/>
        <a:p>
          <a:endParaRPr lang="en-US"/>
        </a:p>
      </dgm:t>
    </dgm:pt>
    <dgm:pt modelId="{F3AB7ACD-99D9-420D-98C0-A937D6DFC655}">
      <dgm:prSet/>
      <dgm:spPr/>
      <dgm:t>
        <a:bodyPr/>
        <a:lstStyle/>
        <a:p>
          <a:r>
            <a:rPr lang="en-US"/>
            <a:t>- Used Trello for management</a:t>
          </a:r>
        </a:p>
      </dgm:t>
    </dgm:pt>
    <dgm:pt modelId="{86A9B856-F586-48F0-8852-077076103F3F}" type="parTrans" cxnId="{4DE0BB31-B655-4EC0-AF53-77397F0A3660}">
      <dgm:prSet/>
      <dgm:spPr/>
      <dgm:t>
        <a:bodyPr/>
        <a:lstStyle/>
        <a:p>
          <a:endParaRPr lang="en-US"/>
        </a:p>
      </dgm:t>
    </dgm:pt>
    <dgm:pt modelId="{509EB06D-823B-43BA-939B-0E9FC3559D63}" type="sibTrans" cxnId="{4DE0BB31-B655-4EC0-AF53-77397F0A3660}">
      <dgm:prSet/>
      <dgm:spPr/>
      <dgm:t>
        <a:bodyPr/>
        <a:lstStyle/>
        <a:p>
          <a:endParaRPr lang="en-US"/>
        </a:p>
      </dgm:t>
    </dgm:pt>
    <dgm:pt modelId="{E192C869-7372-45DF-A60B-514AAAABB6F0}">
      <dgm:prSet/>
      <dgm:spPr/>
      <dgm:t>
        <a:bodyPr/>
        <a:lstStyle/>
        <a:p>
          <a:r>
            <a:rPr lang="en-US"/>
            <a:t>Trello: https://trello.com/b/9CScpG1H/team-1</a:t>
          </a:r>
        </a:p>
      </dgm:t>
    </dgm:pt>
    <dgm:pt modelId="{FF276A4E-17B2-4FB2-9F8D-28D72BAAFE2C}" type="parTrans" cxnId="{B64A96C6-E62E-4B0D-813C-0EECAC88A66D}">
      <dgm:prSet/>
      <dgm:spPr/>
      <dgm:t>
        <a:bodyPr/>
        <a:lstStyle/>
        <a:p>
          <a:endParaRPr lang="en-US"/>
        </a:p>
      </dgm:t>
    </dgm:pt>
    <dgm:pt modelId="{DC3D955E-2B33-4BD2-BD93-E666D74DDB67}" type="sibTrans" cxnId="{B64A96C6-E62E-4B0D-813C-0EECAC88A66D}">
      <dgm:prSet/>
      <dgm:spPr/>
      <dgm:t>
        <a:bodyPr/>
        <a:lstStyle/>
        <a:p>
          <a:endParaRPr lang="en-US"/>
        </a:p>
      </dgm:t>
    </dgm:pt>
    <dgm:pt modelId="{64795541-D0AC-41BF-B21B-62A96ECC4DE8}" type="pres">
      <dgm:prSet presAssocID="{9A313AB5-EE45-40C6-8A0B-7F234EC26FB6}" presName="Name0" presStyleCnt="0">
        <dgm:presLayoutVars>
          <dgm:dir/>
          <dgm:animLvl val="lvl"/>
          <dgm:resizeHandles val="exact"/>
        </dgm:presLayoutVars>
      </dgm:prSet>
      <dgm:spPr/>
    </dgm:pt>
    <dgm:pt modelId="{06A6958E-BD55-475D-BAF7-F809FE0DE47B}" type="pres">
      <dgm:prSet presAssocID="{0E19A8AD-9289-4FF1-B0D0-24B9EA9B0EDB}" presName="linNode" presStyleCnt="0"/>
      <dgm:spPr/>
    </dgm:pt>
    <dgm:pt modelId="{809048DE-E437-4BC3-9EB8-AA4756C4F437}" type="pres">
      <dgm:prSet presAssocID="{0E19A8AD-9289-4FF1-B0D0-24B9EA9B0ED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C662A37-D51F-48DD-9C72-5454354F1811}" type="pres">
      <dgm:prSet presAssocID="{97AFCE10-3FC4-4B2C-9985-0A5593CCD017}" presName="sp" presStyleCnt="0"/>
      <dgm:spPr/>
    </dgm:pt>
    <dgm:pt modelId="{EAD5E776-D98B-40B6-90FB-AD375CF16CB8}" type="pres">
      <dgm:prSet presAssocID="{F7C1E691-5A6E-4762-A6FF-CD97E790750E}" presName="linNode" presStyleCnt="0"/>
      <dgm:spPr/>
    </dgm:pt>
    <dgm:pt modelId="{33D1FBA1-A4E8-4207-B5C5-877183D9C6DF}" type="pres">
      <dgm:prSet presAssocID="{F7C1E691-5A6E-4762-A6FF-CD97E790750E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10E1DF53-10D3-4F33-A5AE-A6236E839B78}" type="pres">
      <dgm:prSet presAssocID="{FC3F0DF1-7628-4022-881A-F4FA73482573}" presName="sp" presStyleCnt="0"/>
      <dgm:spPr/>
    </dgm:pt>
    <dgm:pt modelId="{C889F046-710A-4661-876C-904B9C96663A}" type="pres">
      <dgm:prSet presAssocID="{C0392B1C-92CD-4068-A610-E50A672073A8}" presName="linNode" presStyleCnt="0"/>
      <dgm:spPr/>
    </dgm:pt>
    <dgm:pt modelId="{A4C1ED8D-AAF4-4F4A-AC26-A5B0DDAC4FE4}" type="pres">
      <dgm:prSet presAssocID="{C0392B1C-92CD-4068-A610-E50A672073A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B1E4208-764A-4326-81B2-235D5035D812}" type="pres">
      <dgm:prSet presAssocID="{5D48C6DB-9161-423F-8784-FE7A651E132D}" presName="sp" presStyleCnt="0"/>
      <dgm:spPr/>
    </dgm:pt>
    <dgm:pt modelId="{11B6A5DF-37F6-48C8-BE6E-34FB5ECB35E3}" type="pres">
      <dgm:prSet presAssocID="{F3AB7ACD-99D9-420D-98C0-A937D6DFC655}" presName="linNode" presStyleCnt="0"/>
      <dgm:spPr/>
    </dgm:pt>
    <dgm:pt modelId="{B65D22BC-34C7-4D51-A0F4-858CB8A0B3E1}" type="pres">
      <dgm:prSet presAssocID="{F3AB7ACD-99D9-420D-98C0-A937D6DFC65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CD7EFD0-DB31-4726-9163-38E274D56559}" type="pres">
      <dgm:prSet presAssocID="{509EB06D-823B-43BA-939B-0E9FC3559D63}" presName="sp" presStyleCnt="0"/>
      <dgm:spPr/>
    </dgm:pt>
    <dgm:pt modelId="{FA13F9CC-A65C-4110-AC25-82C84227F3CB}" type="pres">
      <dgm:prSet presAssocID="{E192C869-7372-45DF-A60B-514AAAABB6F0}" presName="linNode" presStyleCnt="0"/>
      <dgm:spPr/>
    </dgm:pt>
    <dgm:pt modelId="{EEC1300C-A43B-499F-AC2C-72AC48FCA3DD}" type="pres">
      <dgm:prSet presAssocID="{E192C869-7372-45DF-A60B-514AAAABB6F0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4DE0BB31-B655-4EC0-AF53-77397F0A3660}" srcId="{9A313AB5-EE45-40C6-8A0B-7F234EC26FB6}" destId="{F3AB7ACD-99D9-420D-98C0-A937D6DFC655}" srcOrd="3" destOrd="0" parTransId="{86A9B856-F586-48F0-8852-077076103F3F}" sibTransId="{509EB06D-823B-43BA-939B-0E9FC3559D63}"/>
    <dgm:cxn modelId="{ECC26C3E-2BF5-4630-9D73-0B3277556621}" type="presOf" srcId="{0E19A8AD-9289-4FF1-B0D0-24B9EA9B0EDB}" destId="{809048DE-E437-4BC3-9EB8-AA4756C4F437}" srcOrd="0" destOrd="0" presId="urn:microsoft.com/office/officeart/2005/8/layout/vList5"/>
    <dgm:cxn modelId="{57F8B261-2EC7-4E38-B77A-E38F1A39DE15}" type="presOf" srcId="{C0392B1C-92CD-4068-A610-E50A672073A8}" destId="{A4C1ED8D-AAF4-4F4A-AC26-A5B0DDAC4FE4}" srcOrd="0" destOrd="0" presId="urn:microsoft.com/office/officeart/2005/8/layout/vList5"/>
    <dgm:cxn modelId="{37118F46-C4D5-45D5-A2A3-5284513448E9}" type="presOf" srcId="{E192C869-7372-45DF-A60B-514AAAABB6F0}" destId="{EEC1300C-A43B-499F-AC2C-72AC48FCA3DD}" srcOrd="0" destOrd="0" presId="urn:microsoft.com/office/officeart/2005/8/layout/vList5"/>
    <dgm:cxn modelId="{CC51616E-931D-42BC-B652-DBF868E6C5DB}" type="presOf" srcId="{F3AB7ACD-99D9-420D-98C0-A937D6DFC655}" destId="{B65D22BC-34C7-4D51-A0F4-858CB8A0B3E1}" srcOrd="0" destOrd="0" presId="urn:microsoft.com/office/officeart/2005/8/layout/vList5"/>
    <dgm:cxn modelId="{CF6DB58B-2834-4340-A970-3D21806C8C01}" srcId="{9A313AB5-EE45-40C6-8A0B-7F234EC26FB6}" destId="{0E19A8AD-9289-4FF1-B0D0-24B9EA9B0EDB}" srcOrd="0" destOrd="0" parTransId="{D26B8F87-FBFE-429D-8128-658D0988823B}" sibTransId="{97AFCE10-3FC4-4B2C-9985-0A5593CCD017}"/>
    <dgm:cxn modelId="{AC4309AD-2FBE-4898-B1D6-9B5380D65230}" srcId="{9A313AB5-EE45-40C6-8A0B-7F234EC26FB6}" destId="{C0392B1C-92CD-4068-A610-E50A672073A8}" srcOrd="2" destOrd="0" parTransId="{AA8D2D1D-D68D-4C19-B152-7F607E95BBC2}" sibTransId="{5D48C6DB-9161-423F-8784-FE7A651E132D}"/>
    <dgm:cxn modelId="{356A1EBA-5FFF-4C52-9351-F46CBBCACE85}" srcId="{9A313AB5-EE45-40C6-8A0B-7F234EC26FB6}" destId="{F7C1E691-5A6E-4762-A6FF-CD97E790750E}" srcOrd="1" destOrd="0" parTransId="{B3167171-FF61-45DB-ABDF-6E5FBD0A5516}" sibTransId="{FC3F0DF1-7628-4022-881A-F4FA73482573}"/>
    <dgm:cxn modelId="{B64A96C6-E62E-4B0D-813C-0EECAC88A66D}" srcId="{9A313AB5-EE45-40C6-8A0B-7F234EC26FB6}" destId="{E192C869-7372-45DF-A60B-514AAAABB6F0}" srcOrd="4" destOrd="0" parTransId="{FF276A4E-17B2-4FB2-9F8D-28D72BAAFE2C}" sibTransId="{DC3D955E-2B33-4BD2-BD93-E666D74DDB67}"/>
    <dgm:cxn modelId="{8F3BC2CE-F634-4CBF-9E99-71841884DC52}" type="presOf" srcId="{9A313AB5-EE45-40C6-8A0B-7F234EC26FB6}" destId="{64795541-D0AC-41BF-B21B-62A96ECC4DE8}" srcOrd="0" destOrd="0" presId="urn:microsoft.com/office/officeart/2005/8/layout/vList5"/>
    <dgm:cxn modelId="{425BE7E7-0758-4C5A-9ACD-67CAF7CFFEA4}" type="presOf" srcId="{F7C1E691-5A6E-4762-A6FF-CD97E790750E}" destId="{33D1FBA1-A4E8-4207-B5C5-877183D9C6DF}" srcOrd="0" destOrd="0" presId="urn:microsoft.com/office/officeart/2005/8/layout/vList5"/>
    <dgm:cxn modelId="{8C9D595C-E6B4-4526-9783-77A8B7370692}" type="presParOf" srcId="{64795541-D0AC-41BF-B21B-62A96ECC4DE8}" destId="{06A6958E-BD55-475D-BAF7-F809FE0DE47B}" srcOrd="0" destOrd="0" presId="urn:microsoft.com/office/officeart/2005/8/layout/vList5"/>
    <dgm:cxn modelId="{2D20ECA7-9B29-4143-9EDE-4AE2604EF3ED}" type="presParOf" srcId="{06A6958E-BD55-475D-BAF7-F809FE0DE47B}" destId="{809048DE-E437-4BC3-9EB8-AA4756C4F437}" srcOrd="0" destOrd="0" presId="urn:microsoft.com/office/officeart/2005/8/layout/vList5"/>
    <dgm:cxn modelId="{080F1A5C-BB7C-4612-8207-D3A8382B70EC}" type="presParOf" srcId="{64795541-D0AC-41BF-B21B-62A96ECC4DE8}" destId="{1C662A37-D51F-48DD-9C72-5454354F1811}" srcOrd="1" destOrd="0" presId="urn:microsoft.com/office/officeart/2005/8/layout/vList5"/>
    <dgm:cxn modelId="{CE1EFABA-A285-4D06-88D0-D8D0AD5C9CC9}" type="presParOf" srcId="{64795541-D0AC-41BF-B21B-62A96ECC4DE8}" destId="{EAD5E776-D98B-40B6-90FB-AD375CF16CB8}" srcOrd="2" destOrd="0" presId="urn:microsoft.com/office/officeart/2005/8/layout/vList5"/>
    <dgm:cxn modelId="{AE907223-A947-412F-8540-E9D19D23C15F}" type="presParOf" srcId="{EAD5E776-D98B-40B6-90FB-AD375CF16CB8}" destId="{33D1FBA1-A4E8-4207-B5C5-877183D9C6DF}" srcOrd="0" destOrd="0" presId="urn:microsoft.com/office/officeart/2005/8/layout/vList5"/>
    <dgm:cxn modelId="{A8539725-6DA8-4300-ADB1-EF9DC2E96FDB}" type="presParOf" srcId="{64795541-D0AC-41BF-B21B-62A96ECC4DE8}" destId="{10E1DF53-10D3-4F33-A5AE-A6236E839B78}" srcOrd="3" destOrd="0" presId="urn:microsoft.com/office/officeart/2005/8/layout/vList5"/>
    <dgm:cxn modelId="{2B434150-A92A-4569-A3D4-88D4534886DF}" type="presParOf" srcId="{64795541-D0AC-41BF-B21B-62A96ECC4DE8}" destId="{C889F046-710A-4661-876C-904B9C96663A}" srcOrd="4" destOrd="0" presId="urn:microsoft.com/office/officeart/2005/8/layout/vList5"/>
    <dgm:cxn modelId="{1F31AC4D-0095-45A9-8085-DCD34749962F}" type="presParOf" srcId="{C889F046-710A-4661-876C-904B9C96663A}" destId="{A4C1ED8D-AAF4-4F4A-AC26-A5B0DDAC4FE4}" srcOrd="0" destOrd="0" presId="urn:microsoft.com/office/officeart/2005/8/layout/vList5"/>
    <dgm:cxn modelId="{4BBA24F4-510F-41A7-AEE0-24860D2C16CF}" type="presParOf" srcId="{64795541-D0AC-41BF-B21B-62A96ECC4DE8}" destId="{CB1E4208-764A-4326-81B2-235D5035D812}" srcOrd="5" destOrd="0" presId="urn:microsoft.com/office/officeart/2005/8/layout/vList5"/>
    <dgm:cxn modelId="{2688EAAC-3423-431E-949B-68C057799300}" type="presParOf" srcId="{64795541-D0AC-41BF-B21B-62A96ECC4DE8}" destId="{11B6A5DF-37F6-48C8-BE6E-34FB5ECB35E3}" srcOrd="6" destOrd="0" presId="urn:microsoft.com/office/officeart/2005/8/layout/vList5"/>
    <dgm:cxn modelId="{18BF39DA-A3B2-45CF-AAE6-5E0B7B3A30FD}" type="presParOf" srcId="{11B6A5DF-37F6-48C8-BE6E-34FB5ECB35E3}" destId="{B65D22BC-34C7-4D51-A0F4-858CB8A0B3E1}" srcOrd="0" destOrd="0" presId="urn:microsoft.com/office/officeart/2005/8/layout/vList5"/>
    <dgm:cxn modelId="{61165BCE-0B40-4AAA-9BE0-9C56A1E1E853}" type="presParOf" srcId="{64795541-D0AC-41BF-B21B-62A96ECC4DE8}" destId="{FCD7EFD0-DB31-4726-9163-38E274D56559}" srcOrd="7" destOrd="0" presId="urn:microsoft.com/office/officeart/2005/8/layout/vList5"/>
    <dgm:cxn modelId="{C5F93273-A392-49EE-9955-3C0C30BB6376}" type="presParOf" srcId="{64795541-D0AC-41BF-B21B-62A96ECC4DE8}" destId="{FA13F9CC-A65C-4110-AC25-82C84227F3CB}" srcOrd="8" destOrd="0" presId="urn:microsoft.com/office/officeart/2005/8/layout/vList5"/>
    <dgm:cxn modelId="{348A0E9C-4D79-419B-A9EC-77CF5901B396}" type="presParOf" srcId="{FA13F9CC-A65C-4110-AC25-82C84227F3CB}" destId="{EEC1300C-A43B-499F-AC2C-72AC48FCA3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CBB12-5071-4164-8A1C-209D0C74B9AA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2FA400-815E-42B2-8F23-15F985145814}">
      <dgm:prSet/>
      <dgm:spPr/>
      <dgm:t>
        <a:bodyPr/>
        <a:lstStyle/>
        <a:p>
          <a:r>
            <a:rPr lang="tr-TR" b="0" i="0" baseline="0"/>
            <a:t>Attention helps the model </a:t>
          </a:r>
          <a:r>
            <a:rPr lang="tr-TR" b="1" i="0" baseline="0"/>
            <a:t>focus on relevant words</a:t>
          </a:r>
          <a:r>
            <a:rPr lang="tr-TR" b="0" i="0" baseline="0"/>
            <a:t> when encoding each word.</a:t>
          </a:r>
          <a:endParaRPr lang="en-US"/>
        </a:p>
      </dgm:t>
    </dgm:pt>
    <dgm:pt modelId="{122B3CB9-3A35-48C9-9EC9-DF847EDF0C39}" type="parTrans" cxnId="{C18AEAB6-9E91-4515-BEEC-469A020B7387}">
      <dgm:prSet/>
      <dgm:spPr/>
      <dgm:t>
        <a:bodyPr/>
        <a:lstStyle/>
        <a:p>
          <a:endParaRPr lang="en-US"/>
        </a:p>
      </dgm:t>
    </dgm:pt>
    <dgm:pt modelId="{3CF7A9A8-E068-4A81-8A8B-189C7BD9D580}" type="sibTrans" cxnId="{C18AEAB6-9E91-4515-BEEC-469A020B7387}">
      <dgm:prSet/>
      <dgm:spPr/>
      <dgm:t>
        <a:bodyPr/>
        <a:lstStyle/>
        <a:p>
          <a:endParaRPr lang="en-US"/>
        </a:p>
      </dgm:t>
    </dgm:pt>
    <dgm:pt modelId="{839249B3-756D-480F-A89C-EDFDEDD2FE46}">
      <dgm:prSet/>
      <dgm:spPr/>
      <dgm:t>
        <a:bodyPr/>
        <a:lstStyle/>
        <a:p>
          <a:r>
            <a:rPr lang="tr-TR" b="0" i="0" baseline="0"/>
            <a:t>It </a:t>
          </a:r>
          <a:r>
            <a:rPr lang="tr-TR" b="1" i="0" baseline="0"/>
            <a:t>adjusts meaning</a:t>
          </a:r>
          <a:r>
            <a:rPr lang="tr-TR" b="0" i="0" baseline="0"/>
            <a:t> of a word based on context (e.g., “bank” in “river” vs. “money”).</a:t>
          </a:r>
          <a:endParaRPr lang="en-US"/>
        </a:p>
      </dgm:t>
    </dgm:pt>
    <dgm:pt modelId="{88CE785E-5502-4D41-8077-89468F093D26}" type="parTrans" cxnId="{F2840581-7752-4004-9D0F-72D5079F88E5}">
      <dgm:prSet/>
      <dgm:spPr/>
      <dgm:t>
        <a:bodyPr/>
        <a:lstStyle/>
        <a:p>
          <a:endParaRPr lang="en-US"/>
        </a:p>
      </dgm:t>
    </dgm:pt>
    <dgm:pt modelId="{EDA6D260-358D-44F7-9A0C-5AC282DF6787}" type="sibTrans" cxnId="{F2840581-7752-4004-9D0F-72D5079F88E5}">
      <dgm:prSet/>
      <dgm:spPr/>
      <dgm:t>
        <a:bodyPr/>
        <a:lstStyle/>
        <a:p>
          <a:endParaRPr lang="en-US"/>
        </a:p>
      </dgm:t>
    </dgm:pt>
    <dgm:pt modelId="{B37C5555-7219-4296-9835-9C05EFDBBFA8}">
      <dgm:prSet/>
      <dgm:spPr/>
      <dgm:t>
        <a:bodyPr/>
        <a:lstStyle/>
        <a:p>
          <a:r>
            <a:rPr lang="tr-TR" b="1" i="0" baseline="0"/>
            <a:t>Example Sentences:</a:t>
          </a:r>
          <a:endParaRPr lang="en-US"/>
        </a:p>
      </dgm:t>
    </dgm:pt>
    <dgm:pt modelId="{9FB790BF-8A76-4999-B45F-52AE0F2AEC6B}" type="parTrans" cxnId="{8D9017E1-BF4A-4B47-AEEC-B430492E7351}">
      <dgm:prSet/>
      <dgm:spPr/>
      <dgm:t>
        <a:bodyPr/>
        <a:lstStyle/>
        <a:p>
          <a:endParaRPr lang="en-US"/>
        </a:p>
      </dgm:t>
    </dgm:pt>
    <dgm:pt modelId="{2AEDCCF4-BB5C-4BD2-8FD6-7AA581C5C71A}" type="sibTrans" cxnId="{8D9017E1-BF4A-4B47-AEEC-B430492E7351}">
      <dgm:prSet/>
      <dgm:spPr/>
      <dgm:t>
        <a:bodyPr/>
        <a:lstStyle/>
        <a:p>
          <a:endParaRPr lang="en-US"/>
        </a:p>
      </dgm:t>
    </dgm:pt>
    <dgm:pt modelId="{502CF21C-CC02-4FBA-B8C4-8E40F26408DD}">
      <dgm:prSet/>
      <dgm:spPr/>
      <dgm:t>
        <a:bodyPr/>
        <a:lstStyle/>
        <a:p>
          <a:r>
            <a:rPr lang="tr-TR" b="0" i="0" baseline="0"/>
            <a:t>The bank of the river</a:t>
          </a:r>
          <a:endParaRPr lang="en-US"/>
        </a:p>
      </dgm:t>
    </dgm:pt>
    <dgm:pt modelId="{901BAB5E-9175-4FC0-978D-20AA1F76840F}" type="parTrans" cxnId="{E6B7DA47-06D3-4261-9249-D3E7F28DDA02}">
      <dgm:prSet/>
      <dgm:spPr/>
      <dgm:t>
        <a:bodyPr/>
        <a:lstStyle/>
        <a:p>
          <a:endParaRPr lang="en-US"/>
        </a:p>
      </dgm:t>
    </dgm:pt>
    <dgm:pt modelId="{90923863-4EF3-484F-BD39-F482B2F905ED}" type="sibTrans" cxnId="{E6B7DA47-06D3-4261-9249-D3E7F28DDA02}">
      <dgm:prSet/>
      <dgm:spPr/>
      <dgm:t>
        <a:bodyPr/>
        <a:lstStyle/>
        <a:p>
          <a:endParaRPr lang="en-US"/>
        </a:p>
      </dgm:t>
    </dgm:pt>
    <dgm:pt modelId="{B8E71AF3-AA9A-4CF0-846D-841486C19066}">
      <dgm:prSet/>
      <dgm:spPr/>
      <dgm:t>
        <a:bodyPr/>
        <a:lstStyle/>
        <a:p>
          <a:r>
            <a:rPr lang="tr-TR" b="0" i="0" baseline="0"/>
            <a:t>Money in the bank</a:t>
          </a:r>
          <a:endParaRPr lang="en-US"/>
        </a:p>
      </dgm:t>
    </dgm:pt>
    <dgm:pt modelId="{C5C73CFA-6689-4C89-83DA-6DF19D8BFAE1}" type="parTrans" cxnId="{1457A8C0-60F9-4BEF-8692-A168CB5F8634}">
      <dgm:prSet/>
      <dgm:spPr/>
      <dgm:t>
        <a:bodyPr/>
        <a:lstStyle/>
        <a:p>
          <a:endParaRPr lang="en-US"/>
        </a:p>
      </dgm:t>
    </dgm:pt>
    <dgm:pt modelId="{031FC82A-FE7C-41A0-B4BC-F8BA1015C442}" type="sibTrans" cxnId="{1457A8C0-60F9-4BEF-8692-A168CB5F8634}">
      <dgm:prSet/>
      <dgm:spPr/>
      <dgm:t>
        <a:bodyPr/>
        <a:lstStyle/>
        <a:p>
          <a:endParaRPr lang="en-US"/>
        </a:p>
      </dgm:t>
    </dgm:pt>
    <dgm:pt modelId="{B07C71DC-53E0-4091-9D41-B2F482B435BA}">
      <dgm:prSet/>
      <dgm:spPr/>
      <dgm:t>
        <a:bodyPr/>
        <a:lstStyle/>
        <a:p>
          <a:r>
            <a:rPr lang="tr-TR" b="1" i="0" baseline="0"/>
            <a:t>Effect:</a:t>
          </a:r>
          <a:r>
            <a:rPr lang="tr-TR" b="0" i="0" baseline="0"/>
            <a:t> Word meaning adapts to surrounding words.</a:t>
          </a:r>
          <a:endParaRPr lang="en-US"/>
        </a:p>
      </dgm:t>
    </dgm:pt>
    <dgm:pt modelId="{1BEF5B3B-6A86-41C7-9BD6-82C38199CBCD}" type="parTrans" cxnId="{3F5BBC4A-46C0-46C2-AC74-CCC0D8AAAF25}">
      <dgm:prSet/>
      <dgm:spPr/>
      <dgm:t>
        <a:bodyPr/>
        <a:lstStyle/>
        <a:p>
          <a:endParaRPr lang="en-US"/>
        </a:p>
      </dgm:t>
    </dgm:pt>
    <dgm:pt modelId="{2F6D725D-9FF6-4A32-B135-BBD3EF4473C9}" type="sibTrans" cxnId="{3F5BBC4A-46C0-46C2-AC74-CCC0D8AAAF25}">
      <dgm:prSet/>
      <dgm:spPr/>
      <dgm:t>
        <a:bodyPr/>
        <a:lstStyle/>
        <a:p>
          <a:endParaRPr lang="en-US"/>
        </a:p>
      </dgm:t>
    </dgm:pt>
    <dgm:pt modelId="{76C038F3-4C8B-4296-B779-834327E3A604}" type="pres">
      <dgm:prSet presAssocID="{C4CCBB12-5071-4164-8A1C-209D0C74B9AA}" presName="Name0" presStyleCnt="0">
        <dgm:presLayoutVars>
          <dgm:dir/>
          <dgm:resizeHandles val="exact"/>
        </dgm:presLayoutVars>
      </dgm:prSet>
      <dgm:spPr/>
    </dgm:pt>
    <dgm:pt modelId="{EAF28094-00F3-49DA-9980-960586177169}" type="pres">
      <dgm:prSet presAssocID="{5A2FA400-815E-42B2-8F23-15F985145814}" presName="node" presStyleLbl="node1" presStyleIdx="0" presStyleCnt="6">
        <dgm:presLayoutVars>
          <dgm:bulletEnabled val="1"/>
        </dgm:presLayoutVars>
      </dgm:prSet>
      <dgm:spPr/>
    </dgm:pt>
    <dgm:pt modelId="{2C1E2C5C-3D05-4B6D-8F35-8A75B81E5656}" type="pres">
      <dgm:prSet presAssocID="{3CF7A9A8-E068-4A81-8A8B-189C7BD9D580}" presName="sibTrans" presStyleLbl="sibTrans1D1" presStyleIdx="0" presStyleCnt="5"/>
      <dgm:spPr/>
    </dgm:pt>
    <dgm:pt modelId="{C0F0C2D5-6F24-47D9-A6C2-C5E1AB0B1F60}" type="pres">
      <dgm:prSet presAssocID="{3CF7A9A8-E068-4A81-8A8B-189C7BD9D580}" presName="connectorText" presStyleLbl="sibTrans1D1" presStyleIdx="0" presStyleCnt="5"/>
      <dgm:spPr/>
    </dgm:pt>
    <dgm:pt modelId="{5C8B1AE1-D721-47A8-8BFA-C1FBE70D2DC0}" type="pres">
      <dgm:prSet presAssocID="{839249B3-756D-480F-A89C-EDFDEDD2FE46}" presName="node" presStyleLbl="node1" presStyleIdx="1" presStyleCnt="6">
        <dgm:presLayoutVars>
          <dgm:bulletEnabled val="1"/>
        </dgm:presLayoutVars>
      </dgm:prSet>
      <dgm:spPr/>
    </dgm:pt>
    <dgm:pt modelId="{6170A4F4-B23B-4B75-8C92-6B3A39D27EDC}" type="pres">
      <dgm:prSet presAssocID="{EDA6D260-358D-44F7-9A0C-5AC282DF6787}" presName="sibTrans" presStyleLbl="sibTrans1D1" presStyleIdx="1" presStyleCnt="5"/>
      <dgm:spPr/>
    </dgm:pt>
    <dgm:pt modelId="{D13E4051-DE98-4BAC-9190-6A8D57BCF8D2}" type="pres">
      <dgm:prSet presAssocID="{EDA6D260-358D-44F7-9A0C-5AC282DF6787}" presName="connectorText" presStyleLbl="sibTrans1D1" presStyleIdx="1" presStyleCnt="5"/>
      <dgm:spPr/>
    </dgm:pt>
    <dgm:pt modelId="{F8445A4D-83AB-4727-8AA1-F9748B94C79F}" type="pres">
      <dgm:prSet presAssocID="{B37C5555-7219-4296-9835-9C05EFDBBFA8}" presName="node" presStyleLbl="node1" presStyleIdx="2" presStyleCnt="6">
        <dgm:presLayoutVars>
          <dgm:bulletEnabled val="1"/>
        </dgm:presLayoutVars>
      </dgm:prSet>
      <dgm:spPr/>
    </dgm:pt>
    <dgm:pt modelId="{9868006A-677E-429B-82D5-DB082595C98A}" type="pres">
      <dgm:prSet presAssocID="{2AEDCCF4-BB5C-4BD2-8FD6-7AA581C5C71A}" presName="sibTrans" presStyleLbl="sibTrans1D1" presStyleIdx="2" presStyleCnt="5"/>
      <dgm:spPr/>
    </dgm:pt>
    <dgm:pt modelId="{F162DC87-E412-4E8F-964E-F77D6EDFA2E3}" type="pres">
      <dgm:prSet presAssocID="{2AEDCCF4-BB5C-4BD2-8FD6-7AA581C5C71A}" presName="connectorText" presStyleLbl="sibTrans1D1" presStyleIdx="2" presStyleCnt="5"/>
      <dgm:spPr/>
    </dgm:pt>
    <dgm:pt modelId="{3D07E1C2-5A21-4987-8D95-6A4E6744B6DA}" type="pres">
      <dgm:prSet presAssocID="{502CF21C-CC02-4FBA-B8C4-8E40F26408DD}" presName="node" presStyleLbl="node1" presStyleIdx="3" presStyleCnt="6">
        <dgm:presLayoutVars>
          <dgm:bulletEnabled val="1"/>
        </dgm:presLayoutVars>
      </dgm:prSet>
      <dgm:spPr/>
    </dgm:pt>
    <dgm:pt modelId="{8AB7E31C-8428-4E04-ABBA-9DAEC45ACA87}" type="pres">
      <dgm:prSet presAssocID="{90923863-4EF3-484F-BD39-F482B2F905ED}" presName="sibTrans" presStyleLbl="sibTrans1D1" presStyleIdx="3" presStyleCnt="5"/>
      <dgm:spPr/>
    </dgm:pt>
    <dgm:pt modelId="{AFEA83B4-FE94-4358-8960-1F41FFA21906}" type="pres">
      <dgm:prSet presAssocID="{90923863-4EF3-484F-BD39-F482B2F905ED}" presName="connectorText" presStyleLbl="sibTrans1D1" presStyleIdx="3" presStyleCnt="5"/>
      <dgm:spPr/>
    </dgm:pt>
    <dgm:pt modelId="{D4FFF5BD-2CF8-44AC-9D33-8506122E8296}" type="pres">
      <dgm:prSet presAssocID="{B8E71AF3-AA9A-4CF0-846D-841486C19066}" presName="node" presStyleLbl="node1" presStyleIdx="4" presStyleCnt="6">
        <dgm:presLayoutVars>
          <dgm:bulletEnabled val="1"/>
        </dgm:presLayoutVars>
      </dgm:prSet>
      <dgm:spPr/>
    </dgm:pt>
    <dgm:pt modelId="{9FC50AAA-3C3B-4E4E-8191-44DD91FA4C15}" type="pres">
      <dgm:prSet presAssocID="{031FC82A-FE7C-41A0-B4BC-F8BA1015C442}" presName="sibTrans" presStyleLbl="sibTrans1D1" presStyleIdx="4" presStyleCnt="5"/>
      <dgm:spPr/>
    </dgm:pt>
    <dgm:pt modelId="{75931644-F2F0-4102-9A2D-3C27AAC71012}" type="pres">
      <dgm:prSet presAssocID="{031FC82A-FE7C-41A0-B4BC-F8BA1015C442}" presName="connectorText" presStyleLbl="sibTrans1D1" presStyleIdx="4" presStyleCnt="5"/>
      <dgm:spPr/>
    </dgm:pt>
    <dgm:pt modelId="{7A1AB338-C7A2-4DFF-8C41-2F4E5F3FC337}" type="pres">
      <dgm:prSet presAssocID="{B07C71DC-53E0-4091-9D41-B2F482B435BA}" presName="node" presStyleLbl="node1" presStyleIdx="5" presStyleCnt="6">
        <dgm:presLayoutVars>
          <dgm:bulletEnabled val="1"/>
        </dgm:presLayoutVars>
      </dgm:prSet>
      <dgm:spPr/>
    </dgm:pt>
  </dgm:ptLst>
  <dgm:cxnLst>
    <dgm:cxn modelId="{C8828E12-A136-4D5D-93E2-7553C12DBBF4}" type="presOf" srcId="{5A2FA400-815E-42B2-8F23-15F985145814}" destId="{EAF28094-00F3-49DA-9980-960586177169}" srcOrd="0" destOrd="0" presId="urn:microsoft.com/office/officeart/2016/7/layout/RepeatingBendingProcessNew"/>
    <dgm:cxn modelId="{07E62F24-0BA6-42FF-88C8-F4C4B9778B03}" type="presOf" srcId="{EDA6D260-358D-44F7-9A0C-5AC282DF6787}" destId="{6170A4F4-B23B-4B75-8C92-6B3A39D27EDC}" srcOrd="0" destOrd="0" presId="urn:microsoft.com/office/officeart/2016/7/layout/RepeatingBendingProcessNew"/>
    <dgm:cxn modelId="{80210228-9D34-4683-A72D-867F6EAE951E}" type="presOf" srcId="{B8E71AF3-AA9A-4CF0-846D-841486C19066}" destId="{D4FFF5BD-2CF8-44AC-9D33-8506122E8296}" srcOrd="0" destOrd="0" presId="urn:microsoft.com/office/officeart/2016/7/layout/RepeatingBendingProcessNew"/>
    <dgm:cxn modelId="{84F9532F-D7AC-4E0B-A798-2B49BB37B467}" type="presOf" srcId="{3CF7A9A8-E068-4A81-8A8B-189C7BD9D580}" destId="{2C1E2C5C-3D05-4B6D-8F35-8A75B81E5656}" srcOrd="0" destOrd="0" presId="urn:microsoft.com/office/officeart/2016/7/layout/RepeatingBendingProcessNew"/>
    <dgm:cxn modelId="{B4206337-A1D3-4C9C-876E-90EF7E2BF2E7}" type="presOf" srcId="{C4CCBB12-5071-4164-8A1C-209D0C74B9AA}" destId="{76C038F3-4C8B-4296-B779-834327E3A604}" srcOrd="0" destOrd="0" presId="urn:microsoft.com/office/officeart/2016/7/layout/RepeatingBendingProcessNew"/>
    <dgm:cxn modelId="{B8C6335E-B9A0-4AAE-BA3C-B85AB78BE2FF}" type="presOf" srcId="{031FC82A-FE7C-41A0-B4BC-F8BA1015C442}" destId="{9FC50AAA-3C3B-4E4E-8191-44DD91FA4C15}" srcOrd="0" destOrd="0" presId="urn:microsoft.com/office/officeart/2016/7/layout/RepeatingBendingProcessNew"/>
    <dgm:cxn modelId="{E6B7DA47-06D3-4261-9249-D3E7F28DDA02}" srcId="{C4CCBB12-5071-4164-8A1C-209D0C74B9AA}" destId="{502CF21C-CC02-4FBA-B8C4-8E40F26408DD}" srcOrd="3" destOrd="0" parTransId="{901BAB5E-9175-4FC0-978D-20AA1F76840F}" sibTransId="{90923863-4EF3-484F-BD39-F482B2F905ED}"/>
    <dgm:cxn modelId="{787C0D4A-5921-4DA7-BC1B-F8D6E3EB1C56}" type="presOf" srcId="{031FC82A-FE7C-41A0-B4BC-F8BA1015C442}" destId="{75931644-F2F0-4102-9A2D-3C27AAC71012}" srcOrd="1" destOrd="0" presId="urn:microsoft.com/office/officeart/2016/7/layout/RepeatingBendingProcessNew"/>
    <dgm:cxn modelId="{3F5BBC4A-46C0-46C2-AC74-CCC0D8AAAF25}" srcId="{C4CCBB12-5071-4164-8A1C-209D0C74B9AA}" destId="{B07C71DC-53E0-4091-9D41-B2F482B435BA}" srcOrd="5" destOrd="0" parTransId="{1BEF5B3B-6A86-41C7-9BD6-82C38199CBCD}" sibTransId="{2F6D725D-9FF6-4A32-B135-BBD3EF4473C9}"/>
    <dgm:cxn modelId="{4D94F04A-0BC6-4314-A26E-0F5775785125}" type="presOf" srcId="{2AEDCCF4-BB5C-4BD2-8FD6-7AA581C5C71A}" destId="{F162DC87-E412-4E8F-964E-F77D6EDFA2E3}" srcOrd="1" destOrd="0" presId="urn:microsoft.com/office/officeart/2016/7/layout/RepeatingBendingProcessNew"/>
    <dgm:cxn modelId="{EDA71A56-6543-46F1-8EDC-003385AE26F9}" type="presOf" srcId="{502CF21C-CC02-4FBA-B8C4-8E40F26408DD}" destId="{3D07E1C2-5A21-4987-8D95-6A4E6744B6DA}" srcOrd="0" destOrd="0" presId="urn:microsoft.com/office/officeart/2016/7/layout/RepeatingBendingProcessNew"/>
    <dgm:cxn modelId="{A26A3C56-B65D-4FD4-A2FA-A89409053245}" type="presOf" srcId="{3CF7A9A8-E068-4A81-8A8B-189C7BD9D580}" destId="{C0F0C2D5-6F24-47D9-A6C2-C5E1AB0B1F60}" srcOrd="1" destOrd="0" presId="urn:microsoft.com/office/officeart/2016/7/layout/RepeatingBendingProcessNew"/>
    <dgm:cxn modelId="{F2840581-7752-4004-9D0F-72D5079F88E5}" srcId="{C4CCBB12-5071-4164-8A1C-209D0C74B9AA}" destId="{839249B3-756D-480F-A89C-EDFDEDD2FE46}" srcOrd="1" destOrd="0" parTransId="{88CE785E-5502-4D41-8077-89468F093D26}" sibTransId="{EDA6D260-358D-44F7-9A0C-5AC282DF6787}"/>
    <dgm:cxn modelId="{E4ED1186-F68E-40D0-BC0B-5CF4DBE15463}" type="presOf" srcId="{B07C71DC-53E0-4091-9D41-B2F482B435BA}" destId="{7A1AB338-C7A2-4DFF-8C41-2F4E5F3FC337}" srcOrd="0" destOrd="0" presId="urn:microsoft.com/office/officeart/2016/7/layout/RepeatingBendingProcessNew"/>
    <dgm:cxn modelId="{F713C1A9-84E3-4CA5-BF6A-5D82F40DB547}" type="presOf" srcId="{EDA6D260-358D-44F7-9A0C-5AC282DF6787}" destId="{D13E4051-DE98-4BAC-9190-6A8D57BCF8D2}" srcOrd="1" destOrd="0" presId="urn:microsoft.com/office/officeart/2016/7/layout/RepeatingBendingProcessNew"/>
    <dgm:cxn modelId="{C18AEAB6-9E91-4515-BEEC-469A020B7387}" srcId="{C4CCBB12-5071-4164-8A1C-209D0C74B9AA}" destId="{5A2FA400-815E-42B2-8F23-15F985145814}" srcOrd="0" destOrd="0" parTransId="{122B3CB9-3A35-48C9-9EC9-DF847EDF0C39}" sibTransId="{3CF7A9A8-E068-4A81-8A8B-189C7BD9D580}"/>
    <dgm:cxn modelId="{1457A8C0-60F9-4BEF-8692-A168CB5F8634}" srcId="{C4CCBB12-5071-4164-8A1C-209D0C74B9AA}" destId="{B8E71AF3-AA9A-4CF0-846D-841486C19066}" srcOrd="4" destOrd="0" parTransId="{C5C73CFA-6689-4C89-83DA-6DF19D8BFAE1}" sibTransId="{031FC82A-FE7C-41A0-B4BC-F8BA1015C442}"/>
    <dgm:cxn modelId="{3D9D82C8-41E3-48D5-B47D-02CF573564E7}" type="presOf" srcId="{B37C5555-7219-4296-9835-9C05EFDBBFA8}" destId="{F8445A4D-83AB-4727-8AA1-F9748B94C79F}" srcOrd="0" destOrd="0" presId="urn:microsoft.com/office/officeart/2016/7/layout/RepeatingBendingProcessNew"/>
    <dgm:cxn modelId="{D2BD89C9-739C-4F7B-B3FF-EA2B99DDE3A6}" type="presOf" srcId="{839249B3-756D-480F-A89C-EDFDEDD2FE46}" destId="{5C8B1AE1-D721-47A8-8BFA-C1FBE70D2DC0}" srcOrd="0" destOrd="0" presId="urn:microsoft.com/office/officeart/2016/7/layout/RepeatingBendingProcessNew"/>
    <dgm:cxn modelId="{6D213CD5-DEC0-436F-ABFB-3BD7D20F3036}" type="presOf" srcId="{90923863-4EF3-484F-BD39-F482B2F905ED}" destId="{AFEA83B4-FE94-4358-8960-1F41FFA21906}" srcOrd="1" destOrd="0" presId="urn:microsoft.com/office/officeart/2016/7/layout/RepeatingBendingProcessNew"/>
    <dgm:cxn modelId="{E35832DF-8413-41B7-9F70-2A20D4B8DC24}" type="presOf" srcId="{2AEDCCF4-BB5C-4BD2-8FD6-7AA581C5C71A}" destId="{9868006A-677E-429B-82D5-DB082595C98A}" srcOrd="0" destOrd="0" presId="urn:microsoft.com/office/officeart/2016/7/layout/RepeatingBendingProcessNew"/>
    <dgm:cxn modelId="{8D9017E1-BF4A-4B47-AEEC-B430492E7351}" srcId="{C4CCBB12-5071-4164-8A1C-209D0C74B9AA}" destId="{B37C5555-7219-4296-9835-9C05EFDBBFA8}" srcOrd="2" destOrd="0" parTransId="{9FB790BF-8A76-4999-B45F-52AE0F2AEC6B}" sibTransId="{2AEDCCF4-BB5C-4BD2-8FD6-7AA581C5C71A}"/>
    <dgm:cxn modelId="{E6186FEE-2FB2-4E9D-A9FC-4FC8A6E08BA6}" type="presOf" srcId="{90923863-4EF3-484F-BD39-F482B2F905ED}" destId="{8AB7E31C-8428-4E04-ABBA-9DAEC45ACA87}" srcOrd="0" destOrd="0" presId="urn:microsoft.com/office/officeart/2016/7/layout/RepeatingBendingProcessNew"/>
    <dgm:cxn modelId="{FB6B9053-D926-44DF-BED3-6CCBE6FF0A19}" type="presParOf" srcId="{76C038F3-4C8B-4296-B779-834327E3A604}" destId="{EAF28094-00F3-49DA-9980-960586177169}" srcOrd="0" destOrd="0" presId="urn:microsoft.com/office/officeart/2016/7/layout/RepeatingBendingProcessNew"/>
    <dgm:cxn modelId="{A3F0D8C9-0498-4A2C-9545-270B6182E415}" type="presParOf" srcId="{76C038F3-4C8B-4296-B779-834327E3A604}" destId="{2C1E2C5C-3D05-4B6D-8F35-8A75B81E5656}" srcOrd="1" destOrd="0" presId="urn:microsoft.com/office/officeart/2016/7/layout/RepeatingBendingProcessNew"/>
    <dgm:cxn modelId="{932293D8-2F78-4815-8997-94AA85E81C94}" type="presParOf" srcId="{2C1E2C5C-3D05-4B6D-8F35-8A75B81E5656}" destId="{C0F0C2D5-6F24-47D9-A6C2-C5E1AB0B1F60}" srcOrd="0" destOrd="0" presId="urn:microsoft.com/office/officeart/2016/7/layout/RepeatingBendingProcessNew"/>
    <dgm:cxn modelId="{A19640AD-B48C-4A07-B5AB-FFF81500A2B7}" type="presParOf" srcId="{76C038F3-4C8B-4296-B779-834327E3A604}" destId="{5C8B1AE1-D721-47A8-8BFA-C1FBE70D2DC0}" srcOrd="2" destOrd="0" presId="urn:microsoft.com/office/officeart/2016/7/layout/RepeatingBendingProcessNew"/>
    <dgm:cxn modelId="{7AB5EB90-BFC4-4940-91E5-94622D555365}" type="presParOf" srcId="{76C038F3-4C8B-4296-B779-834327E3A604}" destId="{6170A4F4-B23B-4B75-8C92-6B3A39D27EDC}" srcOrd="3" destOrd="0" presId="urn:microsoft.com/office/officeart/2016/7/layout/RepeatingBendingProcessNew"/>
    <dgm:cxn modelId="{BFB524D2-667F-4025-9FD1-E7CE6577A8E5}" type="presParOf" srcId="{6170A4F4-B23B-4B75-8C92-6B3A39D27EDC}" destId="{D13E4051-DE98-4BAC-9190-6A8D57BCF8D2}" srcOrd="0" destOrd="0" presId="urn:microsoft.com/office/officeart/2016/7/layout/RepeatingBendingProcessNew"/>
    <dgm:cxn modelId="{A922A32B-CD3A-409E-B72D-9B0F4131AE03}" type="presParOf" srcId="{76C038F3-4C8B-4296-B779-834327E3A604}" destId="{F8445A4D-83AB-4727-8AA1-F9748B94C79F}" srcOrd="4" destOrd="0" presId="urn:microsoft.com/office/officeart/2016/7/layout/RepeatingBendingProcessNew"/>
    <dgm:cxn modelId="{52D57A7C-E760-454C-8EAF-A326BAF76B68}" type="presParOf" srcId="{76C038F3-4C8B-4296-B779-834327E3A604}" destId="{9868006A-677E-429B-82D5-DB082595C98A}" srcOrd="5" destOrd="0" presId="urn:microsoft.com/office/officeart/2016/7/layout/RepeatingBendingProcessNew"/>
    <dgm:cxn modelId="{83EBA6B7-865D-4943-BD9B-5F4390B43EAD}" type="presParOf" srcId="{9868006A-677E-429B-82D5-DB082595C98A}" destId="{F162DC87-E412-4E8F-964E-F77D6EDFA2E3}" srcOrd="0" destOrd="0" presId="urn:microsoft.com/office/officeart/2016/7/layout/RepeatingBendingProcessNew"/>
    <dgm:cxn modelId="{C83E6F3F-1BE1-4950-93BD-B5C41A918511}" type="presParOf" srcId="{76C038F3-4C8B-4296-B779-834327E3A604}" destId="{3D07E1C2-5A21-4987-8D95-6A4E6744B6DA}" srcOrd="6" destOrd="0" presId="urn:microsoft.com/office/officeart/2016/7/layout/RepeatingBendingProcessNew"/>
    <dgm:cxn modelId="{86E7071A-5EA2-4939-A29E-661603D73D2C}" type="presParOf" srcId="{76C038F3-4C8B-4296-B779-834327E3A604}" destId="{8AB7E31C-8428-4E04-ABBA-9DAEC45ACA87}" srcOrd="7" destOrd="0" presId="urn:microsoft.com/office/officeart/2016/7/layout/RepeatingBendingProcessNew"/>
    <dgm:cxn modelId="{19F31828-E3FC-4C93-8572-0B71CE4C944C}" type="presParOf" srcId="{8AB7E31C-8428-4E04-ABBA-9DAEC45ACA87}" destId="{AFEA83B4-FE94-4358-8960-1F41FFA21906}" srcOrd="0" destOrd="0" presId="urn:microsoft.com/office/officeart/2016/7/layout/RepeatingBendingProcessNew"/>
    <dgm:cxn modelId="{7DCB5DC2-6E3F-4DD1-B7B8-07A7828EEEB4}" type="presParOf" srcId="{76C038F3-4C8B-4296-B779-834327E3A604}" destId="{D4FFF5BD-2CF8-44AC-9D33-8506122E8296}" srcOrd="8" destOrd="0" presId="urn:microsoft.com/office/officeart/2016/7/layout/RepeatingBendingProcessNew"/>
    <dgm:cxn modelId="{2704A9BE-330B-4719-AC14-4CB4D12FC159}" type="presParOf" srcId="{76C038F3-4C8B-4296-B779-834327E3A604}" destId="{9FC50AAA-3C3B-4E4E-8191-44DD91FA4C15}" srcOrd="9" destOrd="0" presId="urn:microsoft.com/office/officeart/2016/7/layout/RepeatingBendingProcessNew"/>
    <dgm:cxn modelId="{76F90286-2C63-471B-A7A4-39D9DD1405AE}" type="presParOf" srcId="{9FC50AAA-3C3B-4E4E-8191-44DD91FA4C15}" destId="{75931644-F2F0-4102-9A2D-3C27AAC71012}" srcOrd="0" destOrd="0" presId="urn:microsoft.com/office/officeart/2016/7/layout/RepeatingBendingProcessNew"/>
    <dgm:cxn modelId="{902F483E-72C4-4A11-84EC-8F7F467F303B}" type="presParOf" srcId="{76C038F3-4C8B-4296-B779-834327E3A604}" destId="{7A1AB338-C7A2-4DFF-8C41-2F4E5F3FC33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92C7C1F-AD05-4EE2-A7C8-479ED656A12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261E045-0789-48CA-9530-36D98750D444}">
      <dgm:prSet/>
      <dgm:spPr/>
      <dgm:t>
        <a:bodyPr/>
        <a:lstStyle/>
        <a:p>
          <a:pPr>
            <a:defRPr cap="all"/>
          </a:pPr>
          <a:r>
            <a:rPr lang="en-US"/>
            <a:t>- Humor subjectivity: Filtered dataset</a:t>
          </a:r>
        </a:p>
      </dgm:t>
    </dgm:pt>
    <dgm:pt modelId="{1274AA2E-D1CA-4D4A-AED4-9D13BDF980DD}" type="parTrans" cxnId="{852C1BA1-9ED5-4155-ADB6-6556C6AEAF2A}">
      <dgm:prSet/>
      <dgm:spPr/>
      <dgm:t>
        <a:bodyPr/>
        <a:lstStyle/>
        <a:p>
          <a:endParaRPr lang="en-US"/>
        </a:p>
      </dgm:t>
    </dgm:pt>
    <dgm:pt modelId="{6DF29353-F740-4B79-8796-675C8940FECC}" type="sibTrans" cxnId="{852C1BA1-9ED5-4155-ADB6-6556C6AEAF2A}">
      <dgm:prSet/>
      <dgm:spPr/>
      <dgm:t>
        <a:bodyPr/>
        <a:lstStyle/>
        <a:p>
          <a:endParaRPr lang="en-US"/>
        </a:p>
      </dgm:t>
    </dgm:pt>
    <dgm:pt modelId="{5586C123-F7D6-4BCE-81D5-C2DE3EA1D0A5}">
      <dgm:prSet/>
      <dgm:spPr/>
      <dgm:t>
        <a:bodyPr/>
        <a:lstStyle/>
        <a:p>
          <a:pPr>
            <a:defRPr cap="all"/>
          </a:pPr>
          <a:r>
            <a:rPr lang="en-US"/>
            <a:t>- Data quality: Cleaned &amp; normalized</a:t>
          </a:r>
        </a:p>
      </dgm:t>
    </dgm:pt>
    <dgm:pt modelId="{836957F0-F795-4C95-908C-F2A985550AB5}" type="parTrans" cxnId="{10A878A5-8D8A-4E50-B041-493C041047B6}">
      <dgm:prSet/>
      <dgm:spPr/>
      <dgm:t>
        <a:bodyPr/>
        <a:lstStyle/>
        <a:p>
          <a:endParaRPr lang="en-US"/>
        </a:p>
      </dgm:t>
    </dgm:pt>
    <dgm:pt modelId="{5ABB6647-1832-4061-B498-3BEAFD0561BE}" type="sibTrans" cxnId="{10A878A5-8D8A-4E50-B041-493C041047B6}">
      <dgm:prSet/>
      <dgm:spPr/>
      <dgm:t>
        <a:bodyPr/>
        <a:lstStyle/>
        <a:p>
          <a:endParaRPr lang="en-US"/>
        </a:p>
      </dgm:t>
    </dgm:pt>
    <dgm:pt modelId="{3D974A5D-C9E1-43A3-8982-965E002FAD07}">
      <dgm:prSet/>
      <dgm:spPr/>
      <dgm:t>
        <a:bodyPr/>
        <a:lstStyle/>
        <a:p>
          <a:pPr>
            <a:defRPr cap="all"/>
          </a:pPr>
          <a:r>
            <a:rPr lang="en-US"/>
            <a:t>- Model stability: Prompt control &amp; sampling</a:t>
          </a:r>
        </a:p>
      </dgm:t>
    </dgm:pt>
    <dgm:pt modelId="{7DFB2CA1-7F21-431B-A8B9-1DCC26A6B761}" type="parTrans" cxnId="{AFFC734B-3F08-4B8A-A55A-B389A178D1DE}">
      <dgm:prSet/>
      <dgm:spPr/>
      <dgm:t>
        <a:bodyPr/>
        <a:lstStyle/>
        <a:p>
          <a:endParaRPr lang="en-US"/>
        </a:p>
      </dgm:t>
    </dgm:pt>
    <dgm:pt modelId="{AD162321-7AEA-45CD-9742-1618E581FEF8}" type="sibTrans" cxnId="{AFFC734B-3F08-4B8A-A55A-B389A178D1DE}">
      <dgm:prSet/>
      <dgm:spPr/>
      <dgm:t>
        <a:bodyPr/>
        <a:lstStyle/>
        <a:p>
          <a:endParaRPr lang="en-US"/>
        </a:p>
      </dgm:t>
    </dgm:pt>
    <dgm:pt modelId="{6D743981-14B2-492E-A77A-A7B07607611F}">
      <dgm:prSet/>
      <dgm:spPr/>
      <dgm:t>
        <a:bodyPr/>
        <a:lstStyle/>
        <a:p>
          <a:pPr>
            <a:defRPr cap="all"/>
          </a:pPr>
          <a:r>
            <a:rPr lang="en-US"/>
            <a:t>- Ethics: Reviewed outputs</a:t>
          </a:r>
        </a:p>
      </dgm:t>
    </dgm:pt>
    <dgm:pt modelId="{CDEBCC8E-FABC-4DF7-B332-CE3E7F036AE5}" type="parTrans" cxnId="{EE959C58-BFCF-4EBD-BD38-8BD078451837}">
      <dgm:prSet/>
      <dgm:spPr/>
      <dgm:t>
        <a:bodyPr/>
        <a:lstStyle/>
        <a:p>
          <a:endParaRPr lang="en-US"/>
        </a:p>
      </dgm:t>
    </dgm:pt>
    <dgm:pt modelId="{519E1F50-34FF-433A-8A2D-EA15EC4AD7EB}" type="sibTrans" cxnId="{EE959C58-BFCF-4EBD-BD38-8BD078451837}">
      <dgm:prSet/>
      <dgm:spPr/>
      <dgm:t>
        <a:bodyPr/>
        <a:lstStyle/>
        <a:p>
          <a:endParaRPr lang="en-US"/>
        </a:p>
      </dgm:t>
    </dgm:pt>
    <dgm:pt modelId="{63988A36-0098-455F-80E8-6A6A26C5E931}">
      <dgm:prSet/>
      <dgm:spPr/>
      <dgm:t>
        <a:bodyPr/>
        <a:lstStyle/>
        <a:p>
          <a:pPr>
            <a:defRPr cap="all"/>
          </a:pPr>
          <a:r>
            <a:rPr lang="en-US"/>
            <a:t>- Timeline: Focused on core MVP</a:t>
          </a:r>
        </a:p>
      </dgm:t>
    </dgm:pt>
    <dgm:pt modelId="{B2A64C2F-FDCC-4654-A53E-AE9FF7065107}" type="parTrans" cxnId="{4E0EBBCA-8522-4EAC-B1DD-8E74EE6C62B7}">
      <dgm:prSet/>
      <dgm:spPr/>
      <dgm:t>
        <a:bodyPr/>
        <a:lstStyle/>
        <a:p>
          <a:endParaRPr lang="en-US"/>
        </a:p>
      </dgm:t>
    </dgm:pt>
    <dgm:pt modelId="{F2B29228-173A-4C28-92FA-C5CE9B80BD8B}" type="sibTrans" cxnId="{4E0EBBCA-8522-4EAC-B1DD-8E74EE6C62B7}">
      <dgm:prSet/>
      <dgm:spPr/>
      <dgm:t>
        <a:bodyPr/>
        <a:lstStyle/>
        <a:p>
          <a:endParaRPr lang="en-US"/>
        </a:p>
      </dgm:t>
    </dgm:pt>
    <dgm:pt modelId="{95EE71D3-E807-4813-AF6D-664D03747AEC}" type="pres">
      <dgm:prSet presAssocID="{A92C7C1F-AD05-4EE2-A7C8-479ED656A128}" presName="root" presStyleCnt="0">
        <dgm:presLayoutVars>
          <dgm:dir/>
          <dgm:resizeHandles val="exact"/>
        </dgm:presLayoutVars>
      </dgm:prSet>
      <dgm:spPr/>
    </dgm:pt>
    <dgm:pt modelId="{DD19DACB-C64E-4A02-9639-E87D56F1D86E}" type="pres">
      <dgm:prSet presAssocID="{7261E045-0789-48CA-9530-36D98750D444}" presName="compNode" presStyleCnt="0"/>
      <dgm:spPr/>
    </dgm:pt>
    <dgm:pt modelId="{0F0803F9-085F-4B3F-9316-5C525064D93C}" type="pres">
      <dgm:prSet presAssocID="{7261E045-0789-48CA-9530-36D98750D444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5E8EE7A-7B23-4299-8A99-6599C56D8D4A}" type="pres">
      <dgm:prSet presAssocID="{7261E045-0789-48CA-9530-36D98750D4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012872B-D41A-4075-B276-D25920F0E555}" type="pres">
      <dgm:prSet presAssocID="{7261E045-0789-48CA-9530-36D98750D444}" presName="spaceRect" presStyleCnt="0"/>
      <dgm:spPr/>
    </dgm:pt>
    <dgm:pt modelId="{38D7012C-2E23-4290-BAC4-808970EF3FB9}" type="pres">
      <dgm:prSet presAssocID="{7261E045-0789-48CA-9530-36D98750D444}" presName="textRect" presStyleLbl="revTx" presStyleIdx="0" presStyleCnt="5">
        <dgm:presLayoutVars>
          <dgm:chMax val="1"/>
          <dgm:chPref val="1"/>
        </dgm:presLayoutVars>
      </dgm:prSet>
      <dgm:spPr/>
    </dgm:pt>
    <dgm:pt modelId="{59B41DE5-00FA-493F-B0E8-15212606212D}" type="pres">
      <dgm:prSet presAssocID="{6DF29353-F740-4B79-8796-675C8940FECC}" presName="sibTrans" presStyleCnt="0"/>
      <dgm:spPr/>
    </dgm:pt>
    <dgm:pt modelId="{7CAEAEAB-4640-4337-9492-4A45A3D8F613}" type="pres">
      <dgm:prSet presAssocID="{5586C123-F7D6-4BCE-81D5-C2DE3EA1D0A5}" presName="compNode" presStyleCnt="0"/>
      <dgm:spPr/>
    </dgm:pt>
    <dgm:pt modelId="{745008FD-3BB2-47B5-B633-9A52105BDB10}" type="pres">
      <dgm:prSet presAssocID="{5586C123-F7D6-4BCE-81D5-C2DE3EA1D0A5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C1D34DB-BED8-430F-A9B5-164E8EF9D6D5}" type="pres">
      <dgm:prSet presAssocID="{5586C123-F7D6-4BCE-81D5-C2DE3EA1D0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ele"/>
        </a:ext>
      </dgm:extLst>
    </dgm:pt>
    <dgm:pt modelId="{52237418-541E-4F38-B743-500A951786FC}" type="pres">
      <dgm:prSet presAssocID="{5586C123-F7D6-4BCE-81D5-C2DE3EA1D0A5}" presName="spaceRect" presStyleCnt="0"/>
      <dgm:spPr/>
    </dgm:pt>
    <dgm:pt modelId="{889DF5A2-7F39-46F6-A39C-E1B0066830BC}" type="pres">
      <dgm:prSet presAssocID="{5586C123-F7D6-4BCE-81D5-C2DE3EA1D0A5}" presName="textRect" presStyleLbl="revTx" presStyleIdx="1" presStyleCnt="5">
        <dgm:presLayoutVars>
          <dgm:chMax val="1"/>
          <dgm:chPref val="1"/>
        </dgm:presLayoutVars>
      </dgm:prSet>
      <dgm:spPr/>
    </dgm:pt>
    <dgm:pt modelId="{DCBD60E1-B4C3-45F1-9DC1-51AEB2E17FDB}" type="pres">
      <dgm:prSet presAssocID="{5ABB6647-1832-4061-B498-3BEAFD0561BE}" presName="sibTrans" presStyleCnt="0"/>
      <dgm:spPr/>
    </dgm:pt>
    <dgm:pt modelId="{6461F005-735D-4F09-960E-085436EEACDF}" type="pres">
      <dgm:prSet presAssocID="{3D974A5D-C9E1-43A3-8982-965E002FAD07}" presName="compNode" presStyleCnt="0"/>
      <dgm:spPr/>
    </dgm:pt>
    <dgm:pt modelId="{DE936D45-0A72-4EDB-9D56-3AA0D8BC541F}" type="pres">
      <dgm:prSet presAssocID="{3D974A5D-C9E1-43A3-8982-965E002FAD0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5A93300-DDFF-4501-BD7E-984EFDFE3707}" type="pres">
      <dgm:prSet presAssocID="{3D974A5D-C9E1-43A3-8982-965E002FAD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kış Çizelgesi"/>
        </a:ext>
      </dgm:extLst>
    </dgm:pt>
    <dgm:pt modelId="{FFB70738-FF42-4A07-8175-53FBAA89BE75}" type="pres">
      <dgm:prSet presAssocID="{3D974A5D-C9E1-43A3-8982-965E002FAD07}" presName="spaceRect" presStyleCnt="0"/>
      <dgm:spPr/>
    </dgm:pt>
    <dgm:pt modelId="{C6961EBA-7F31-44C9-BC60-76D7D0AEDFDC}" type="pres">
      <dgm:prSet presAssocID="{3D974A5D-C9E1-43A3-8982-965E002FAD07}" presName="textRect" presStyleLbl="revTx" presStyleIdx="2" presStyleCnt="5">
        <dgm:presLayoutVars>
          <dgm:chMax val="1"/>
          <dgm:chPref val="1"/>
        </dgm:presLayoutVars>
      </dgm:prSet>
      <dgm:spPr/>
    </dgm:pt>
    <dgm:pt modelId="{8EB50CAE-3999-4F2F-B985-C2A447D364FA}" type="pres">
      <dgm:prSet presAssocID="{AD162321-7AEA-45CD-9742-1618E581FEF8}" presName="sibTrans" presStyleCnt="0"/>
      <dgm:spPr/>
    </dgm:pt>
    <dgm:pt modelId="{B5DDC9E8-9601-4539-82EC-20B7492E0886}" type="pres">
      <dgm:prSet presAssocID="{6D743981-14B2-492E-A77A-A7B07607611F}" presName="compNode" presStyleCnt="0"/>
      <dgm:spPr/>
    </dgm:pt>
    <dgm:pt modelId="{70AFF733-B6F6-48F9-8F8B-6B186AB74C75}" type="pres">
      <dgm:prSet presAssocID="{6D743981-14B2-492E-A77A-A7B07607611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48BAC12-A936-4308-B4DC-A8C15F60C372}" type="pres">
      <dgm:prSet presAssocID="{6D743981-14B2-492E-A77A-A7B0760761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28407E00-357C-4E58-B903-898819A3E54E}" type="pres">
      <dgm:prSet presAssocID="{6D743981-14B2-492E-A77A-A7B07607611F}" presName="spaceRect" presStyleCnt="0"/>
      <dgm:spPr/>
    </dgm:pt>
    <dgm:pt modelId="{6F49D023-8D4C-42A8-9472-188B60641DEE}" type="pres">
      <dgm:prSet presAssocID="{6D743981-14B2-492E-A77A-A7B07607611F}" presName="textRect" presStyleLbl="revTx" presStyleIdx="3" presStyleCnt="5">
        <dgm:presLayoutVars>
          <dgm:chMax val="1"/>
          <dgm:chPref val="1"/>
        </dgm:presLayoutVars>
      </dgm:prSet>
      <dgm:spPr/>
    </dgm:pt>
    <dgm:pt modelId="{75F0BAF4-5A5A-4C5A-A0AC-2B4295651245}" type="pres">
      <dgm:prSet presAssocID="{519E1F50-34FF-433A-8A2D-EA15EC4AD7EB}" presName="sibTrans" presStyleCnt="0"/>
      <dgm:spPr/>
    </dgm:pt>
    <dgm:pt modelId="{1ECA852F-D731-4D97-9DE1-8FA4531C2442}" type="pres">
      <dgm:prSet presAssocID="{63988A36-0098-455F-80E8-6A6A26C5E931}" presName="compNode" presStyleCnt="0"/>
      <dgm:spPr/>
    </dgm:pt>
    <dgm:pt modelId="{45DF6B1A-EEC9-4F4B-850F-123D429FCA08}" type="pres">
      <dgm:prSet presAssocID="{63988A36-0098-455F-80E8-6A6A26C5E931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92A67D6-9310-46A3-8BE4-EEDE278513E3}" type="pres">
      <dgm:prSet presAssocID="{63988A36-0098-455F-80E8-6A6A26C5E9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2F4C511B-F99B-4F66-8EC4-92EF8FDF84F9}" type="pres">
      <dgm:prSet presAssocID="{63988A36-0098-455F-80E8-6A6A26C5E931}" presName="spaceRect" presStyleCnt="0"/>
      <dgm:spPr/>
    </dgm:pt>
    <dgm:pt modelId="{6FCE8C25-797A-4BC2-8988-CDB1D43F30C9}" type="pres">
      <dgm:prSet presAssocID="{63988A36-0098-455F-80E8-6A6A26C5E9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FC734B-3F08-4B8A-A55A-B389A178D1DE}" srcId="{A92C7C1F-AD05-4EE2-A7C8-479ED656A128}" destId="{3D974A5D-C9E1-43A3-8982-965E002FAD07}" srcOrd="2" destOrd="0" parTransId="{7DFB2CA1-7F21-431B-A8B9-1DCC26A6B761}" sibTransId="{AD162321-7AEA-45CD-9742-1618E581FEF8}"/>
    <dgm:cxn modelId="{51B36B73-0BB3-4C55-AF97-3CB63CC25BF1}" type="presOf" srcId="{7261E045-0789-48CA-9530-36D98750D444}" destId="{38D7012C-2E23-4290-BAC4-808970EF3FB9}" srcOrd="0" destOrd="0" presId="urn:microsoft.com/office/officeart/2018/5/layout/IconLeafLabelList"/>
    <dgm:cxn modelId="{EE959C58-BFCF-4EBD-BD38-8BD078451837}" srcId="{A92C7C1F-AD05-4EE2-A7C8-479ED656A128}" destId="{6D743981-14B2-492E-A77A-A7B07607611F}" srcOrd="3" destOrd="0" parTransId="{CDEBCC8E-FABC-4DF7-B332-CE3E7F036AE5}" sibTransId="{519E1F50-34FF-433A-8A2D-EA15EC4AD7EB}"/>
    <dgm:cxn modelId="{852C1BA1-9ED5-4155-ADB6-6556C6AEAF2A}" srcId="{A92C7C1F-AD05-4EE2-A7C8-479ED656A128}" destId="{7261E045-0789-48CA-9530-36D98750D444}" srcOrd="0" destOrd="0" parTransId="{1274AA2E-D1CA-4D4A-AED4-9D13BDF980DD}" sibTransId="{6DF29353-F740-4B79-8796-675C8940FECC}"/>
    <dgm:cxn modelId="{10A878A5-8D8A-4E50-B041-493C041047B6}" srcId="{A92C7C1F-AD05-4EE2-A7C8-479ED656A128}" destId="{5586C123-F7D6-4BCE-81D5-C2DE3EA1D0A5}" srcOrd="1" destOrd="0" parTransId="{836957F0-F795-4C95-908C-F2A985550AB5}" sibTransId="{5ABB6647-1832-4061-B498-3BEAFD0561BE}"/>
    <dgm:cxn modelId="{323E69AE-66E8-4457-BD91-D3B93DCFEFC3}" type="presOf" srcId="{5586C123-F7D6-4BCE-81D5-C2DE3EA1D0A5}" destId="{889DF5A2-7F39-46F6-A39C-E1B0066830BC}" srcOrd="0" destOrd="0" presId="urn:microsoft.com/office/officeart/2018/5/layout/IconLeafLabelList"/>
    <dgm:cxn modelId="{4E0EBBCA-8522-4EAC-B1DD-8E74EE6C62B7}" srcId="{A92C7C1F-AD05-4EE2-A7C8-479ED656A128}" destId="{63988A36-0098-455F-80E8-6A6A26C5E931}" srcOrd="4" destOrd="0" parTransId="{B2A64C2F-FDCC-4654-A53E-AE9FF7065107}" sibTransId="{F2B29228-173A-4C28-92FA-C5CE9B80BD8B}"/>
    <dgm:cxn modelId="{A5F919D2-3235-4589-91A1-BC671DEC9CF6}" type="presOf" srcId="{A92C7C1F-AD05-4EE2-A7C8-479ED656A128}" destId="{95EE71D3-E807-4813-AF6D-664D03747AEC}" srcOrd="0" destOrd="0" presId="urn:microsoft.com/office/officeart/2018/5/layout/IconLeafLabelList"/>
    <dgm:cxn modelId="{BC830CE0-6FF1-457C-B691-DF79D793028C}" type="presOf" srcId="{63988A36-0098-455F-80E8-6A6A26C5E931}" destId="{6FCE8C25-797A-4BC2-8988-CDB1D43F30C9}" srcOrd="0" destOrd="0" presId="urn:microsoft.com/office/officeart/2018/5/layout/IconLeafLabelList"/>
    <dgm:cxn modelId="{78D0CFE0-3CCC-4427-90BD-8BCCE2ED920A}" type="presOf" srcId="{3D974A5D-C9E1-43A3-8982-965E002FAD07}" destId="{C6961EBA-7F31-44C9-BC60-76D7D0AEDFDC}" srcOrd="0" destOrd="0" presId="urn:microsoft.com/office/officeart/2018/5/layout/IconLeafLabelList"/>
    <dgm:cxn modelId="{02B823E8-558D-4F3D-A4BF-381BD832FAC5}" type="presOf" srcId="{6D743981-14B2-492E-A77A-A7B07607611F}" destId="{6F49D023-8D4C-42A8-9472-188B60641DEE}" srcOrd="0" destOrd="0" presId="urn:microsoft.com/office/officeart/2018/5/layout/IconLeafLabelList"/>
    <dgm:cxn modelId="{C9476B72-9B19-4A4E-90E6-B2E9FF49CC25}" type="presParOf" srcId="{95EE71D3-E807-4813-AF6D-664D03747AEC}" destId="{DD19DACB-C64E-4A02-9639-E87D56F1D86E}" srcOrd="0" destOrd="0" presId="urn:microsoft.com/office/officeart/2018/5/layout/IconLeafLabelList"/>
    <dgm:cxn modelId="{BB710060-6C30-4C96-89E6-5988A7634F90}" type="presParOf" srcId="{DD19DACB-C64E-4A02-9639-E87D56F1D86E}" destId="{0F0803F9-085F-4B3F-9316-5C525064D93C}" srcOrd="0" destOrd="0" presId="urn:microsoft.com/office/officeart/2018/5/layout/IconLeafLabelList"/>
    <dgm:cxn modelId="{31D04BE3-F2AA-42F7-898B-0BD79222342B}" type="presParOf" srcId="{DD19DACB-C64E-4A02-9639-E87D56F1D86E}" destId="{95E8EE7A-7B23-4299-8A99-6599C56D8D4A}" srcOrd="1" destOrd="0" presId="urn:microsoft.com/office/officeart/2018/5/layout/IconLeafLabelList"/>
    <dgm:cxn modelId="{7BFE9648-4F8D-4EB2-8CC9-C68B15F9235C}" type="presParOf" srcId="{DD19DACB-C64E-4A02-9639-E87D56F1D86E}" destId="{3012872B-D41A-4075-B276-D25920F0E555}" srcOrd="2" destOrd="0" presId="urn:microsoft.com/office/officeart/2018/5/layout/IconLeafLabelList"/>
    <dgm:cxn modelId="{B56D0960-F199-4959-9B20-C8AA9BBF190D}" type="presParOf" srcId="{DD19DACB-C64E-4A02-9639-E87D56F1D86E}" destId="{38D7012C-2E23-4290-BAC4-808970EF3FB9}" srcOrd="3" destOrd="0" presId="urn:microsoft.com/office/officeart/2018/5/layout/IconLeafLabelList"/>
    <dgm:cxn modelId="{46039065-93DB-44FA-A62D-61625403F459}" type="presParOf" srcId="{95EE71D3-E807-4813-AF6D-664D03747AEC}" destId="{59B41DE5-00FA-493F-B0E8-15212606212D}" srcOrd="1" destOrd="0" presId="urn:microsoft.com/office/officeart/2018/5/layout/IconLeafLabelList"/>
    <dgm:cxn modelId="{93BF662C-70A7-4582-8537-53C4301FA210}" type="presParOf" srcId="{95EE71D3-E807-4813-AF6D-664D03747AEC}" destId="{7CAEAEAB-4640-4337-9492-4A45A3D8F613}" srcOrd="2" destOrd="0" presId="urn:microsoft.com/office/officeart/2018/5/layout/IconLeafLabelList"/>
    <dgm:cxn modelId="{6D5C3081-656C-45B2-8D4F-C5738DF4D9E4}" type="presParOf" srcId="{7CAEAEAB-4640-4337-9492-4A45A3D8F613}" destId="{745008FD-3BB2-47B5-B633-9A52105BDB10}" srcOrd="0" destOrd="0" presId="urn:microsoft.com/office/officeart/2018/5/layout/IconLeafLabelList"/>
    <dgm:cxn modelId="{D2E1255E-8950-45CA-8B93-938FB8CC61E1}" type="presParOf" srcId="{7CAEAEAB-4640-4337-9492-4A45A3D8F613}" destId="{4C1D34DB-BED8-430F-A9B5-164E8EF9D6D5}" srcOrd="1" destOrd="0" presId="urn:microsoft.com/office/officeart/2018/5/layout/IconLeafLabelList"/>
    <dgm:cxn modelId="{BD03FFC4-4A17-4456-B23D-BFA8AEEAACE1}" type="presParOf" srcId="{7CAEAEAB-4640-4337-9492-4A45A3D8F613}" destId="{52237418-541E-4F38-B743-500A951786FC}" srcOrd="2" destOrd="0" presId="urn:microsoft.com/office/officeart/2018/5/layout/IconLeafLabelList"/>
    <dgm:cxn modelId="{78B6E604-5FC8-4ED8-B3B5-CE25919CADB0}" type="presParOf" srcId="{7CAEAEAB-4640-4337-9492-4A45A3D8F613}" destId="{889DF5A2-7F39-46F6-A39C-E1B0066830BC}" srcOrd="3" destOrd="0" presId="urn:microsoft.com/office/officeart/2018/5/layout/IconLeafLabelList"/>
    <dgm:cxn modelId="{7156518D-4A25-4051-B02D-FE80C7D95FAD}" type="presParOf" srcId="{95EE71D3-E807-4813-AF6D-664D03747AEC}" destId="{DCBD60E1-B4C3-45F1-9DC1-51AEB2E17FDB}" srcOrd="3" destOrd="0" presId="urn:microsoft.com/office/officeart/2018/5/layout/IconLeafLabelList"/>
    <dgm:cxn modelId="{73E4A422-9D92-4856-ACDD-F1707E48CF01}" type="presParOf" srcId="{95EE71D3-E807-4813-AF6D-664D03747AEC}" destId="{6461F005-735D-4F09-960E-085436EEACDF}" srcOrd="4" destOrd="0" presId="urn:microsoft.com/office/officeart/2018/5/layout/IconLeafLabelList"/>
    <dgm:cxn modelId="{4C51C042-B3D1-4F36-9A52-BB9B00190C32}" type="presParOf" srcId="{6461F005-735D-4F09-960E-085436EEACDF}" destId="{DE936D45-0A72-4EDB-9D56-3AA0D8BC541F}" srcOrd="0" destOrd="0" presId="urn:microsoft.com/office/officeart/2018/5/layout/IconLeafLabelList"/>
    <dgm:cxn modelId="{E9FDC2D6-DF27-4231-AF97-31A0C473589B}" type="presParOf" srcId="{6461F005-735D-4F09-960E-085436EEACDF}" destId="{55A93300-DDFF-4501-BD7E-984EFDFE3707}" srcOrd="1" destOrd="0" presId="urn:microsoft.com/office/officeart/2018/5/layout/IconLeafLabelList"/>
    <dgm:cxn modelId="{10CDFF4B-18FF-4795-97D7-FBFE62E160A3}" type="presParOf" srcId="{6461F005-735D-4F09-960E-085436EEACDF}" destId="{FFB70738-FF42-4A07-8175-53FBAA89BE75}" srcOrd="2" destOrd="0" presId="urn:microsoft.com/office/officeart/2018/5/layout/IconLeafLabelList"/>
    <dgm:cxn modelId="{5019946C-E314-48BE-B8B8-746B2D8893C3}" type="presParOf" srcId="{6461F005-735D-4F09-960E-085436EEACDF}" destId="{C6961EBA-7F31-44C9-BC60-76D7D0AEDFDC}" srcOrd="3" destOrd="0" presId="urn:microsoft.com/office/officeart/2018/5/layout/IconLeafLabelList"/>
    <dgm:cxn modelId="{C27E680A-C5EC-4CBC-982C-4B10FF16C5FA}" type="presParOf" srcId="{95EE71D3-E807-4813-AF6D-664D03747AEC}" destId="{8EB50CAE-3999-4F2F-B985-C2A447D364FA}" srcOrd="5" destOrd="0" presId="urn:microsoft.com/office/officeart/2018/5/layout/IconLeafLabelList"/>
    <dgm:cxn modelId="{C8586FF5-27CC-4A67-A18B-06F29E41DB19}" type="presParOf" srcId="{95EE71D3-E807-4813-AF6D-664D03747AEC}" destId="{B5DDC9E8-9601-4539-82EC-20B7492E0886}" srcOrd="6" destOrd="0" presId="urn:microsoft.com/office/officeart/2018/5/layout/IconLeafLabelList"/>
    <dgm:cxn modelId="{10920D31-E6F5-44F1-9DBE-B102D768768E}" type="presParOf" srcId="{B5DDC9E8-9601-4539-82EC-20B7492E0886}" destId="{70AFF733-B6F6-48F9-8F8B-6B186AB74C75}" srcOrd="0" destOrd="0" presId="urn:microsoft.com/office/officeart/2018/5/layout/IconLeafLabelList"/>
    <dgm:cxn modelId="{67A384B1-D8C2-4BC9-9EDD-F96F049AEC8D}" type="presParOf" srcId="{B5DDC9E8-9601-4539-82EC-20B7492E0886}" destId="{748BAC12-A936-4308-B4DC-A8C15F60C372}" srcOrd="1" destOrd="0" presId="urn:microsoft.com/office/officeart/2018/5/layout/IconLeafLabelList"/>
    <dgm:cxn modelId="{2644E266-FEE7-43EB-AF9C-680A6C7FC8DF}" type="presParOf" srcId="{B5DDC9E8-9601-4539-82EC-20B7492E0886}" destId="{28407E00-357C-4E58-B903-898819A3E54E}" srcOrd="2" destOrd="0" presId="urn:microsoft.com/office/officeart/2018/5/layout/IconLeafLabelList"/>
    <dgm:cxn modelId="{EACC7772-4740-4388-9402-79707F5682CF}" type="presParOf" srcId="{B5DDC9E8-9601-4539-82EC-20B7492E0886}" destId="{6F49D023-8D4C-42A8-9472-188B60641DEE}" srcOrd="3" destOrd="0" presId="urn:microsoft.com/office/officeart/2018/5/layout/IconLeafLabelList"/>
    <dgm:cxn modelId="{6B7A3C8A-D19E-412E-A2C9-968631043DE5}" type="presParOf" srcId="{95EE71D3-E807-4813-AF6D-664D03747AEC}" destId="{75F0BAF4-5A5A-4C5A-A0AC-2B4295651245}" srcOrd="7" destOrd="0" presId="urn:microsoft.com/office/officeart/2018/5/layout/IconLeafLabelList"/>
    <dgm:cxn modelId="{149A14A5-D4FB-46A1-8C30-AC325DBE67D6}" type="presParOf" srcId="{95EE71D3-E807-4813-AF6D-664D03747AEC}" destId="{1ECA852F-D731-4D97-9DE1-8FA4531C2442}" srcOrd="8" destOrd="0" presId="urn:microsoft.com/office/officeart/2018/5/layout/IconLeafLabelList"/>
    <dgm:cxn modelId="{5012B352-65B0-4FAE-A2C7-C46C4FF06396}" type="presParOf" srcId="{1ECA852F-D731-4D97-9DE1-8FA4531C2442}" destId="{45DF6B1A-EEC9-4F4B-850F-123D429FCA08}" srcOrd="0" destOrd="0" presId="urn:microsoft.com/office/officeart/2018/5/layout/IconLeafLabelList"/>
    <dgm:cxn modelId="{CA197357-6174-4B6C-B921-2CF272E06FD8}" type="presParOf" srcId="{1ECA852F-D731-4D97-9DE1-8FA4531C2442}" destId="{092A67D6-9310-46A3-8BE4-EEDE278513E3}" srcOrd="1" destOrd="0" presId="urn:microsoft.com/office/officeart/2018/5/layout/IconLeafLabelList"/>
    <dgm:cxn modelId="{2317CCE0-24DF-4CC7-AB04-10E914E4AB9C}" type="presParOf" srcId="{1ECA852F-D731-4D97-9DE1-8FA4531C2442}" destId="{2F4C511B-F99B-4F66-8EC4-92EF8FDF84F9}" srcOrd="2" destOrd="0" presId="urn:microsoft.com/office/officeart/2018/5/layout/IconLeafLabelList"/>
    <dgm:cxn modelId="{B462BD0A-2AB6-4365-901E-71808B0D9E9A}" type="presParOf" srcId="{1ECA852F-D731-4D97-9DE1-8FA4531C2442}" destId="{6FCE8C25-797A-4BC2-8988-CDB1D43F30C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D8A5438-A48F-4B13-91E2-49DEFEA3F5B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66DB68B-4E16-4715-88F5-68933145CF9F}">
      <dgm:prSet/>
      <dgm:spPr/>
      <dgm:t>
        <a:bodyPr/>
        <a:lstStyle/>
        <a:p>
          <a:r>
            <a:rPr lang="en-US"/>
            <a:t>- Multilingual Support</a:t>
          </a:r>
        </a:p>
      </dgm:t>
    </dgm:pt>
    <dgm:pt modelId="{53CE02D6-A615-41A5-93B6-E8B1ED19AF1C}" type="parTrans" cxnId="{97B1D056-B2A3-458A-B150-5CA1A1FDBF7C}">
      <dgm:prSet/>
      <dgm:spPr/>
      <dgm:t>
        <a:bodyPr/>
        <a:lstStyle/>
        <a:p>
          <a:endParaRPr lang="en-US"/>
        </a:p>
      </dgm:t>
    </dgm:pt>
    <dgm:pt modelId="{5B6A8C9E-28FF-4B44-884B-F3427C7E8F02}" type="sibTrans" cxnId="{97B1D056-B2A3-458A-B150-5CA1A1FDBF7C}">
      <dgm:prSet/>
      <dgm:spPr/>
      <dgm:t>
        <a:bodyPr/>
        <a:lstStyle/>
        <a:p>
          <a:endParaRPr lang="en-US"/>
        </a:p>
      </dgm:t>
    </dgm:pt>
    <dgm:pt modelId="{9D77F97A-CDE2-45B5-9BE3-E019E7DCCBBE}">
      <dgm:prSet/>
      <dgm:spPr/>
      <dgm:t>
        <a:bodyPr/>
        <a:lstStyle/>
        <a:p>
          <a:r>
            <a:rPr lang="en-US"/>
            <a:t>- Joke Rating System</a:t>
          </a:r>
        </a:p>
      </dgm:t>
    </dgm:pt>
    <dgm:pt modelId="{426238EB-ECCB-47FE-8FCF-5F5B8A59EEE5}" type="parTrans" cxnId="{C3E800E7-3054-47BE-B72D-EF28199675BC}">
      <dgm:prSet/>
      <dgm:spPr/>
      <dgm:t>
        <a:bodyPr/>
        <a:lstStyle/>
        <a:p>
          <a:endParaRPr lang="en-US"/>
        </a:p>
      </dgm:t>
    </dgm:pt>
    <dgm:pt modelId="{991D10FF-6FE2-4399-A7A1-8FD16F6F55DB}" type="sibTrans" cxnId="{C3E800E7-3054-47BE-B72D-EF28199675BC}">
      <dgm:prSet/>
      <dgm:spPr/>
      <dgm:t>
        <a:bodyPr/>
        <a:lstStyle/>
        <a:p>
          <a:endParaRPr lang="en-US"/>
        </a:p>
      </dgm:t>
    </dgm:pt>
    <dgm:pt modelId="{67C56D9D-29D9-4A37-AD81-BA3E5AABC50D}">
      <dgm:prSet/>
      <dgm:spPr/>
      <dgm:t>
        <a:bodyPr/>
        <a:lstStyle/>
        <a:p>
          <a:r>
            <a:rPr lang="en-US"/>
            <a:t>- Advanced Filtering</a:t>
          </a:r>
        </a:p>
      </dgm:t>
    </dgm:pt>
    <dgm:pt modelId="{32453066-2B3F-415B-B0D2-AAA14FA537E6}" type="parTrans" cxnId="{038D0D62-84A5-4B04-AFFA-0D375D0F2DD0}">
      <dgm:prSet/>
      <dgm:spPr/>
      <dgm:t>
        <a:bodyPr/>
        <a:lstStyle/>
        <a:p>
          <a:endParaRPr lang="en-US"/>
        </a:p>
      </dgm:t>
    </dgm:pt>
    <dgm:pt modelId="{0B97C67F-DFE1-48DC-9685-01B123CD360D}" type="sibTrans" cxnId="{038D0D62-84A5-4B04-AFFA-0D375D0F2DD0}">
      <dgm:prSet/>
      <dgm:spPr/>
      <dgm:t>
        <a:bodyPr/>
        <a:lstStyle/>
        <a:p>
          <a:endParaRPr lang="en-US"/>
        </a:p>
      </dgm:t>
    </dgm:pt>
    <dgm:pt modelId="{C97D4911-368E-480F-A91D-1DC5AB3620D6}">
      <dgm:prSet/>
      <dgm:spPr/>
      <dgm:t>
        <a:bodyPr/>
        <a:lstStyle/>
        <a:p>
          <a:r>
            <a:rPr lang="en-US"/>
            <a:t>- Personalization</a:t>
          </a:r>
        </a:p>
      </dgm:t>
    </dgm:pt>
    <dgm:pt modelId="{D9C14D89-5C03-4653-A90A-7069E6B5FC5B}" type="parTrans" cxnId="{6892C6CA-D403-49BC-B17B-DF644E9BFCAD}">
      <dgm:prSet/>
      <dgm:spPr/>
      <dgm:t>
        <a:bodyPr/>
        <a:lstStyle/>
        <a:p>
          <a:endParaRPr lang="en-US"/>
        </a:p>
      </dgm:t>
    </dgm:pt>
    <dgm:pt modelId="{FF5C9A21-6074-4981-842F-1665F093C349}" type="sibTrans" cxnId="{6892C6CA-D403-49BC-B17B-DF644E9BFCAD}">
      <dgm:prSet/>
      <dgm:spPr/>
      <dgm:t>
        <a:bodyPr/>
        <a:lstStyle/>
        <a:p>
          <a:endParaRPr lang="en-US"/>
        </a:p>
      </dgm:t>
    </dgm:pt>
    <dgm:pt modelId="{02B6087B-C83C-4431-8CEB-3A1988C2DA61}">
      <dgm:prSet/>
      <dgm:spPr/>
      <dgm:t>
        <a:bodyPr/>
        <a:lstStyle/>
        <a:p>
          <a:r>
            <a:rPr lang="en-US"/>
            <a:t>- Voice/Multimodal Input</a:t>
          </a:r>
        </a:p>
      </dgm:t>
    </dgm:pt>
    <dgm:pt modelId="{53E578D6-1166-4C76-AF70-C91A0FFD5F0A}" type="parTrans" cxnId="{CE590264-1FDE-4B0C-8AAD-AD1FCE9BD8EE}">
      <dgm:prSet/>
      <dgm:spPr/>
      <dgm:t>
        <a:bodyPr/>
        <a:lstStyle/>
        <a:p>
          <a:endParaRPr lang="en-US"/>
        </a:p>
      </dgm:t>
    </dgm:pt>
    <dgm:pt modelId="{EB5CB1C8-93CB-4532-B22E-7F61EBA5ACBA}" type="sibTrans" cxnId="{CE590264-1FDE-4B0C-8AAD-AD1FCE9BD8EE}">
      <dgm:prSet/>
      <dgm:spPr/>
      <dgm:t>
        <a:bodyPr/>
        <a:lstStyle/>
        <a:p>
          <a:endParaRPr lang="en-US"/>
        </a:p>
      </dgm:t>
    </dgm:pt>
    <dgm:pt modelId="{987D01E8-7E9A-4CB5-9094-E9BD48047A48}" type="pres">
      <dgm:prSet presAssocID="{DD8A5438-A48F-4B13-91E2-49DEFEA3F5B2}" presName="diagram" presStyleCnt="0">
        <dgm:presLayoutVars>
          <dgm:dir/>
          <dgm:resizeHandles val="exact"/>
        </dgm:presLayoutVars>
      </dgm:prSet>
      <dgm:spPr/>
    </dgm:pt>
    <dgm:pt modelId="{7FFFF24C-8D86-42E6-AF02-7352DDBB611F}" type="pres">
      <dgm:prSet presAssocID="{166DB68B-4E16-4715-88F5-68933145CF9F}" presName="node" presStyleLbl="node1" presStyleIdx="0" presStyleCnt="5">
        <dgm:presLayoutVars>
          <dgm:bulletEnabled val="1"/>
        </dgm:presLayoutVars>
      </dgm:prSet>
      <dgm:spPr/>
    </dgm:pt>
    <dgm:pt modelId="{64621FF4-8B88-4217-B345-6E024947183A}" type="pres">
      <dgm:prSet presAssocID="{5B6A8C9E-28FF-4B44-884B-F3427C7E8F02}" presName="sibTrans" presStyleCnt="0"/>
      <dgm:spPr/>
    </dgm:pt>
    <dgm:pt modelId="{A030CEF7-E9A0-4982-B33F-40810674654D}" type="pres">
      <dgm:prSet presAssocID="{9D77F97A-CDE2-45B5-9BE3-E019E7DCCBBE}" presName="node" presStyleLbl="node1" presStyleIdx="1" presStyleCnt="5">
        <dgm:presLayoutVars>
          <dgm:bulletEnabled val="1"/>
        </dgm:presLayoutVars>
      </dgm:prSet>
      <dgm:spPr/>
    </dgm:pt>
    <dgm:pt modelId="{C46DDC5F-C0C3-468A-8EDD-8933098D187B}" type="pres">
      <dgm:prSet presAssocID="{991D10FF-6FE2-4399-A7A1-8FD16F6F55DB}" presName="sibTrans" presStyleCnt="0"/>
      <dgm:spPr/>
    </dgm:pt>
    <dgm:pt modelId="{3E35AFD6-08EB-4CCB-A741-3576CFF0CB2C}" type="pres">
      <dgm:prSet presAssocID="{67C56D9D-29D9-4A37-AD81-BA3E5AABC50D}" presName="node" presStyleLbl="node1" presStyleIdx="2" presStyleCnt="5">
        <dgm:presLayoutVars>
          <dgm:bulletEnabled val="1"/>
        </dgm:presLayoutVars>
      </dgm:prSet>
      <dgm:spPr/>
    </dgm:pt>
    <dgm:pt modelId="{EC8939BF-773E-4118-815D-9BB82FC92F42}" type="pres">
      <dgm:prSet presAssocID="{0B97C67F-DFE1-48DC-9685-01B123CD360D}" presName="sibTrans" presStyleCnt="0"/>
      <dgm:spPr/>
    </dgm:pt>
    <dgm:pt modelId="{62FCFD16-C7E5-4874-982D-5A94A3241026}" type="pres">
      <dgm:prSet presAssocID="{C97D4911-368E-480F-A91D-1DC5AB3620D6}" presName="node" presStyleLbl="node1" presStyleIdx="3" presStyleCnt="5">
        <dgm:presLayoutVars>
          <dgm:bulletEnabled val="1"/>
        </dgm:presLayoutVars>
      </dgm:prSet>
      <dgm:spPr/>
    </dgm:pt>
    <dgm:pt modelId="{6B2E6E6B-F74D-45D5-B96A-0FC1832A1B6A}" type="pres">
      <dgm:prSet presAssocID="{FF5C9A21-6074-4981-842F-1665F093C349}" presName="sibTrans" presStyleCnt="0"/>
      <dgm:spPr/>
    </dgm:pt>
    <dgm:pt modelId="{4B7DF680-3BA0-40A4-AE33-4467A09FC7BD}" type="pres">
      <dgm:prSet presAssocID="{02B6087B-C83C-4431-8CEB-3A1988C2DA61}" presName="node" presStyleLbl="node1" presStyleIdx="4" presStyleCnt="5">
        <dgm:presLayoutVars>
          <dgm:bulletEnabled val="1"/>
        </dgm:presLayoutVars>
      </dgm:prSet>
      <dgm:spPr/>
    </dgm:pt>
  </dgm:ptLst>
  <dgm:cxnLst>
    <dgm:cxn modelId="{6EA0AA5C-90A2-4545-B182-79474968F22F}" type="presOf" srcId="{67C56D9D-29D9-4A37-AD81-BA3E5AABC50D}" destId="{3E35AFD6-08EB-4CCB-A741-3576CFF0CB2C}" srcOrd="0" destOrd="0" presId="urn:microsoft.com/office/officeart/2005/8/layout/default"/>
    <dgm:cxn modelId="{038D0D62-84A5-4B04-AFFA-0D375D0F2DD0}" srcId="{DD8A5438-A48F-4B13-91E2-49DEFEA3F5B2}" destId="{67C56D9D-29D9-4A37-AD81-BA3E5AABC50D}" srcOrd="2" destOrd="0" parTransId="{32453066-2B3F-415B-B0D2-AAA14FA537E6}" sibTransId="{0B97C67F-DFE1-48DC-9685-01B123CD360D}"/>
    <dgm:cxn modelId="{CE590264-1FDE-4B0C-8AAD-AD1FCE9BD8EE}" srcId="{DD8A5438-A48F-4B13-91E2-49DEFEA3F5B2}" destId="{02B6087B-C83C-4431-8CEB-3A1988C2DA61}" srcOrd="4" destOrd="0" parTransId="{53E578D6-1166-4C76-AF70-C91A0FFD5F0A}" sibTransId="{EB5CB1C8-93CB-4532-B22E-7F61EBA5ACBA}"/>
    <dgm:cxn modelId="{D1D6F948-D334-4684-ABF0-17C797BB3AC3}" type="presOf" srcId="{C97D4911-368E-480F-A91D-1DC5AB3620D6}" destId="{62FCFD16-C7E5-4874-982D-5A94A3241026}" srcOrd="0" destOrd="0" presId="urn:microsoft.com/office/officeart/2005/8/layout/default"/>
    <dgm:cxn modelId="{97B1D056-B2A3-458A-B150-5CA1A1FDBF7C}" srcId="{DD8A5438-A48F-4B13-91E2-49DEFEA3F5B2}" destId="{166DB68B-4E16-4715-88F5-68933145CF9F}" srcOrd="0" destOrd="0" parTransId="{53CE02D6-A615-41A5-93B6-E8B1ED19AF1C}" sibTransId="{5B6A8C9E-28FF-4B44-884B-F3427C7E8F02}"/>
    <dgm:cxn modelId="{4F82108C-2CE3-4D72-B1CE-33BF51070BDE}" type="presOf" srcId="{9D77F97A-CDE2-45B5-9BE3-E019E7DCCBBE}" destId="{A030CEF7-E9A0-4982-B33F-40810674654D}" srcOrd="0" destOrd="0" presId="urn:microsoft.com/office/officeart/2005/8/layout/default"/>
    <dgm:cxn modelId="{94F244AD-1C04-4D59-973A-4CEE6B5803A9}" type="presOf" srcId="{DD8A5438-A48F-4B13-91E2-49DEFEA3F5B2}" destId="{987D01E8-7E9A-4CB5-9094-E9BD48047A48}" srcOrd="0" destOrd="0" presId="urn:microsoft.com/office/officeart/2005/8/layout/default"/>
    <dgm:cxn modelId="{6892C6CA-D403-49BC-B17B-DF644E9BFCAD}" srcId="{DD8A5438-A48F-4B13-91E2-49DEFEA3F5B2}" destId="{C97D4911-368E-480F-A91D-1DC5AB3620D6}" srcOrd="3" destOrd="0" parTransId="{D9C14D89-5C03-4653-A90A-7069E6B5FC5B}" sibTransId="{FF5C9A21-6074-4981-842F-1665F093C349}"/>
    <dgm:cxn modelId="{EDE1B9D3-D1E5-48B7-86CC-2D12405C0F33}" type="presOf" srcId="{02B6087B-C83C-4431-8CEB-3A1988C2DA61}" destId="{4B7DF680-3BA0-40A4-AE33-4467A09FC7BD}" srcOrd="0" destOrd="0" presId="urn:microsoft.com/office/officeart/2005/8/layout/default"/>
    <dgm:cxn modelId="{09FA06DD-F05E-4A13-A784-A966281E0837}" type="presOf" srcId="{166DB68B-4E16-4715-88F5-68933145CF9F}" destId="{7FFFF24C-8D86-42E6-AF02-7352DDBB611F}" srcOrd="0" destOrd="0" presId="urn:microsoft.com/office/officeart/2005/8/layout/default"/>
    <dgm:cxn modelId="{C3E800E7-3054-47BE-B72D-EF28199675BC}" srcId="{DD8A5438-A48F-4B13-91E2-49DEFEA3F5B2}" destId="{9D77F97A-CDE2-45B5-9BE3-E019E7DCCBBE}" srcOrd="1" destOrd="0" parTransId="{426238EB-ECCB-47FE-8FCF-5F5B8A59EEE5}" sibTransId="{991D10FF-6FE2-4399-A7A1-8FD16F6F55DB}"/>
    <dgm:cxn modelId="{D8C2D800-A4C3-4ABC-8CBD-794BBCECAE72}" type="presParOf" srcId="{987D01E8-7E9A-4CB5-9094-E9BD48047A48}" destId="{7FFFF24C-8D86-42E6-AF02-7352DDBB611F}" srcOrd="0" destOrd="0" presId="urn:microsoft.com/office/officeart/2005/8/layout/default"/>
    <dgm:cxn modelId="{89A73F78-3F85-4082-A74E-FB68D133C22F}" type="presParOf" srcId="{987D01E8-7E9A-4CB5-9094-E9BD48047A48}" destId="{64621FF4-8B88-4217-B345-6E024947183A}" srcOrd="1" destOrd="0" presId="urn:microsoft.com/office/officeart/2005/8/layout/default"/>
    <dgm:cxn modelId="{4F540180-7D0D-41EF-9F6D-B6E07DCE4800}" type="presParOf" srcId="{987D01E8-7E9A-4CB5-9094-E9BD48047A48}" destId="{A030CEF7-E9A0-4982-B33F-40810674654D}" srcOrd="2" destOrd="0" presId="urn:microsoft.com/office/officeart/2005/8/layout/default"/>
    <dgm:cxn modelId="{73271139-BADD-473B-B5A1-10FA5B0CCFBD}" type="presParOf" srcId="{987D01E8-7E9A-4CB5-9094-E9BD48047A48}" destId="{C46DDC5F-C0C3-468A-8EDD-8933098D187B}" srcOrd="3" destOrd="0" presId="urn:microsoft.com/office/officeart/2005/8/layout/default"/>
    <dgm:cxn modelId="{323A8EF0-04A2-47EE-BC8E-4F43CE1F302C}" type="presParOf" srcId="{987D01E8-7E9A-4CB5-9094-E9BD48047A48}" destId="{3E35AFD6-08EB-4CCB-A741-3576CFF0CB2C}" srcOrd="4" destOrd="0" presId="urn:microsoft.com/office/officeart/2005/8/layout/default"/>
    <dgm:cxn modelId="{09778605-4F18-43A3-8ECF-1918AE61ED1B}" type="presParOf" srcId="{987D01E8-7E9A-4CB5-9094-E9BD48047A48}" destId="{EC8939BF-773E-4118-815D-9BB82FC92F42}" srcOrd="5" destOrd="0" presId="urn:microsoft.com/office/officeart/2005/8/layout/default"/>
    <dgm:cxn modelId="{F18C7915-9A36-4175-9D2F-20C05A72EC89}" type="presParOf" srcId="{987D01E8-7E9A-4CB5-9094-E9BD48047A48}" destId="{62FCFD16-C7E5-4874-982D-5A94A3241026}" srcOrd="6" destOrd="0" presId="urn:microsoft.com/office/officeart/2005/8/layout/default"/>
    <dgm:cxn modelId="{A0F6238E-7F76-4E27-8AF3-5D713E0A4919}" type="presParOf" srcId="{987D01E8-7E9A-4CB5-9094-E9BD48047A48}" destId="{6B2E6E6B-F74D-45D5-B96A-0FC1832A1B6A}" srcOrd="7" destOrd="0" presId="urn:microsoft.com/office/officeart/2005/8/layout/default"/>
    <dgm:cxn modelId="{8F873D55-E150-4757-A28D-C9701F5EE058}" type="presParOf" srcId="{987D01E8-7E9A-4CB5-9094-E9BD48047A48}" destId="{4B7DF680-3BA0-40A4-AE33-4467A09FC7B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6FA9A413-1E65-48EA-BFE3-072FA5F955C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5D3809-7ADC-4A7E-B20A-DF110F1682FA}">
      <dgm:prSet/>
      <dgm:spPr/>
      <dgm:t>
        <a:bodyPr/>
        <a:lstStyle/>
        <a:p>
          <a:r>
            <a:rPr lang="en-US" b="1"/>
            <a:t>What is Fine-Tuning?</a:t>
          </a:r>
          <a:endParaRPr lang="en-US"/>
        </a:p>
      </dgm:t>
    </dgm:pt>
    <dgm:pt modelId="{6AB9E6E5-2B82-4603-AEAF-2653E1B97A0E}" type="parTrans" cxnId="{749BA821-B5C3-4D64-98E3-6495469B3901}">
      <dgm:prSet/>
      <dgm:spPr/>
      <dgm:t>
        <a:bodyPr/>
        <a:lstStyle/>
        <a:p>
          <a:endParaRPr lang="en-US"/>
        </a:p>
      </dgm:t>
    </dgm:pt>
    <dgm:pt modelId="{DE982515-589E-4BD2-A4B4-5809C7D6ABED}" type="sibTrans" cxnId="{749BA821-B5C3-4D64-98E3-6495469B3901}">
      <dgm:prSet/>
      <dgm:spPr/>
      <dgm:t>
        <a:bodyPr/>
        <a:lstStyle/>
        <a:p>
          <a:endParaRPr lang="en-US"/>
        </a:p>
      </dgm:t>
    </dgm:pt>
    <dgm:pt modelId="{824F80A6-489E-4CF7-8868-69E9E0A7C341}">
      <dgm:prSet/>
      <dgm:spPr/>
      <dgm:t>
        <a:bodyPr/>
        <a:lstStyle/>
        <a:p>
          <a:r>
            <a:rPr lang="en-US" b="1"/>
            <a:t>Definition:</a:t>
          </a:r>
          <a:br>
            <a:rPr lang="en-US"/>
          </a:br>
          <a:r>
            <a:rPr lang="en-US"/>
            <a:t>Fine-tuning is the process of taking a pre-trained model and continuing its training on a specific, task-related dataset.</a:t>
          </a:r>
        </a:p>
      </dgm:t>
    </dgm:pt>
    <dgm:pt modelId="{9059B876-82E8-4FF9-8D20-EDECA1CEFE63}" type="parTrans" cxnId="{61FE6F1E-C4EB-4FE3-A22B-4F1107BB8E06}">
      <dgm:prSet/>
      <dgm:spPr/>
      <dgm:t>
        <a:bodyPr/>
        <a:lstStyle/>
        <a:p>
          <a:endParaRPr lang="en-US"/>
        </a:p>
      </dgm:t>
    </dgm:pt>
    <dgm:pt modelId="{4ED4B4CF-911B-4D6E-B5D0-939CC3603159}" type="sibTrans" cxnId="{61FE6F1E-C4EB-4FE3-A22B-4F1107BB8E06}">
      <dgm:prSet/>
      <dgm:spPr/>
      <dgm:t>
        <a:bodyPr/>
        <a:lstStyle/>
        <a:p>
          <a:endParaRPr lang="en-US"/>
        </a:p>
      </dgm:t>
    </dgm:pt>
    <dgm:pt modelId="{38A643DE-2E6E-4518-B5D3-9237921651BF}">
      <dgm:prSet/>
      <dgm:spPr/>
      <dgm:t>
        <a:bodyPr/>
        <a:lstStyle/>
        <a:p>
          <a:r>
            <a:rPr lang="en-US" b="1"/>
            <a:t>Why Fine-Tune?</a:t>
          </a:r>
          <a:endParaRPr lang="en-US"/>
        </a:p>
      </dgm:t>
    </dgm:pt>
    <dgm:pt modelId="{FDB96535-998F-4948-8616-68C7EF8EB18D}" type="parTrans" cxnId="{BEACA474-BF2F-4035-BD20-12D695D22659}">
      <dgm:prSet/>
      <dgm:spPr/>
      <dgm:t>
        <a:bodyPr/>
        <a:lstStyle/>
        <a:p>
          <a:endParaRPr lang="en-US"/>
        </a:p>
      </dgm:t>
    </dgm:pt>
    <dgm:pt modelId="{117FBCE7-EC79-46C2-B2E3-2C040418460D}" type="sibTrans" cxnId="{BEACA474-BF2F-4035-BD20-12D695D22659}">
      <dgm:prSet/>
      <dgm:spPr/>
      <dgm:t>
        <a:bodyPr/>
        <a:lstStyle/>
        <a:p>
          <a:endParaRPr lang="en-US"/>
        </a:p>
      </dgm:t>
    </dgm:pt>
    <dgm:pt modelId="{FB3EC10A-401D-4225-B62C-6CD5A1125843}">
      <dgm:prSet/>
      <dgm:spPr/>
      <dgm:t>
        <a:bodyPr/>
        <a:lstStyle/>
        <a:p>
          <a:r>
            <a:rPr lang="en-US"/>
            <a:t>Leverages existing knowledge from large models (like GPT).</a:t>
          </a:r>
        </a:p>
      </dgm:t>
    </dgm:pt>
    <dgm:pt modelId="{454DC2AE-BEB5-4D62-95D6-E094048FBA55}" type="parTrans" cxnId="{9A90A7AE-5F34-435A-B032-F0C2EDDED264}">
      <dgm:prSet/>
      <dgm:spPr/>
      <dgm:t>
        <a:bodyPr/>
        <a:lstStyle/>
        <a:p>
          <a:endParaRPr lang="en-US"/>
        </a:p>
      </dgm:t>
    </dgm:pt>
    <dgm:pt modelId="{0BE423A1-0279-4BCA-805F-BB6BA87F7AFF}" type="sibTrans" cxnId="{9A90A7AE-5F34-435A-B032-F0C2EDDED264}">
      <dgm:prSet/>
      <dgm:spPr/>
      <dgm:t>
        <a:bodyPr/>
        <a:lstStyle/>
        <a:p>
          <a:endParaRPr lang="en-US"/>
        </a:p>
      </dgm:t>
    </dgm:pt>
    <dgm:pt modelId="{0E02171A-9A90-41AB-8940-20E651974899}">
      <dgm:prSet/>
      <dgm:spPr/>
      <dgm:t>
        <a:bodyPr/>
        <a:lstStyle/>
        <a:p>
          <a:r>
            <a:rPr lang="en-US"/>
            <a:t>Speeds up training and reduces compute needs.</a:t>
          </a:r>
        </a:p>
      </dgm:t>
    </dgm:pt>
    <dgm:pt modelId="{7B8EED59-EE65-446A-B7F1-F51F4EC23A75}" type="parTrans" cxnId="{B9FFE210-7C39-49C3-A651-A6B4E976F0F9}">
      <dgm:prSet/>
      <dgm:spPr/>
      <dgm:t>
        <a:bodyPr/>
        <a:lstStyle/>
        <a:p>
          <a:endParaRPr lang="en-US"/>
        </a:p>
      </dgm:t>
    </dgm:pt>
    <dgm:pt modelId="{4FFC78AB-CB49-4405-95B6-EB16AE23BDC6}" type="sibTrans" cxnId="{B9FFE210-7C39-49C3-A651-A6B4E976F0F9}">
      <dgm:prSet/>
      <dgm:spPr/>
      <dgm:t>
        <a:bodyPr/>
        <a:lstStyle/>
        <a:p>
          <a:endParaRPr lang="en-US"/>
        </a:p>
      </dgm:t>
    </dgm:pt>
    <dgm:pt modelId="{A1DE91C3-4A63-4E6A-949F-E0C7A04FA868}">
      <dgm:prSet/>
      <dgm:spPr/>
      <dgm:t>
        <a:bodyPr/>
        <a:lstStyle/>
        <a:p>
          <a:r>
            <a:rPr lang="en-US"/>
            <a:t>Tailors the model’s behavior for domain-specific outputs (e.g., joke generation).</a:t>
          </a:r>
        </a:p>
      </dgm:t>
    </dgm:pt>
    <dgm:pt modelId="{EC0B2C52-B3B4-4DD1-919B-95C5AF57E0AA}" type="parTrans" cxnId="{C2DAA012-2F24-4F90-B4AE-66E70B96CC96}">
      <dgm:prSet/>
      <dgm:spPr/>
      <dgm:t>
        <a:bodyPr/>
        <a:lstStyle/>
        <a:p>
          <a:endParaRPr lang="en-US"/>
        </a:p>
      </dgm:t>
    </dgm:pt>
    <dgm:pt modelId="{AF1322E4-3CA3-4676-A759-7C1E4AF55298}" type="sibTrans" cxnId="{C2DAA012-2F24-4F90-B4AE-66E70B96CC96}">
      <dgm:prSet/>
      <dgm:spPr/>
      <dgm:t>
        <a:bodyPr/>
        <a:lstStyle/>
        <a:p>
          <a:endParaRPr lang="en-US"/>
        </a:p>
      </dgm:t>
    </dgm:pt>
    <dgm:pt modelId="{9465539A-401C-431E-9DDB-B8468C580687}" type="pres">
      <dgm:prSet presAssocID="{6FA9A413-1E65-48EA-BFE3-072FA5F955C4}" presName="Name0" presStyleCnt="0">
        <dgm:presLayoutVars>
          <dgm:dir/>
          <dgm:resizeHandles val="exact"/>
        </dgm:presLayoutVars>
      </dgm:prSet>
      <dgm:spPr/>
    </dgm:pt>
    <dgm:pt modelId="{97E93CE2-CB0C-4602-BC32-497480155E36}" type="pres">
      <dgm:prSet presAssocID="{575D3809-7ADC-4A7E-B20A-DF110F1682FA}" presName="node" presStyleLbl="node1" presStyleIdx="0" presStyleCnt="6">
        <dgm:presLayoutVars>
          <dgm:bulletEnabled val="1"/>
        </dgm:presLayoutVars>
      </dgm:prSet>
      <dgm:spPr/>
    </dgm:pt>
    <dgm:pt modelId="{4FFFB775-5DC6-4B45-9EDE-CD88C5D213C2}" type="pres">
      <dgm:prSet presAssocID="{DE982515-589E-4BD2-A4B4-5809C7D6ABED}" presName="sibTrans" presStyleLbl="sibTrans1D1" presStyleIdx="0" presStyleCnt="5"/>
      <dgm:spPr/>
    </dgm:pt>
    <dgm:pt modelId="{980E2291-BD2B-4BF6-8492-CC63805AB48A}" type="pres">
      <dgm:prSet presAssocID="{DE982515-589E-4BD2-A4B4-5809C7D6ABED}" presName="connectorText" presStyleLbl="sibTrans1D1" presStyleIdx="0" presStyleCnt="5"/>
      <dgm:spPr/>
    </dgm:pt>
    <dgm:pt modelId="{C0BEA26A-3CB8-489F-BD77-0532CA4D477A}" type="pres">
      <dgm:prSet presAssocID="{824F80A6-489E-4CF7-8868-69E9E0A7C341}" presName="node" presStyleLbl="node1" presStyleIdx="1" presStyleCnt="6">
        <dgm:presLayoutVars>
          <dgm:bulletEnabled val="1"/>
        </dgm:presLayoutVars>
      </dgm:prSet>
      <dgm:spPr/>
    </dgm:pt>
    <dgm:pt modelId="{9AB790EA-B21B-4520-860D-3A0717519246}" type="pres">
      <dgm:prSet presAssocID="{4ED4B4CF-911B-4D6E-B5D0-939CC3603159}" presName="sibTrans" presStyleLbl="sibTrans1D1" presStyleIdx="1" presStyleCnt="5"/>
      <dgm:spPr/>
    </dgm:pt>
    <dgm:pt modelId="{597BDCFA-A0D0-4EEB-ADF6-5B0801B388D7}" type="pres">
      <dgm:prSet presAssocID="{4ED4B4CF-911B-4D6E-B5D0-939CC3603159}" presName="connectorText" presStyleLbl="sibTrans1D1" presStyleIdx="1" presStyleCnt="5"/>
      <dgm:spPr/>
    </dgm:pt>
    <dgm:pt modelId="{7AE3D021-AC35-438C-91BE-65E3EA2027E7}" type="pres">
      <dgm:prSet presAssocID="{38A643DE-2E6E-4518-B5D3-9237921651BF}" presName="node" presStyleLbl="node1" presStyleIdx="2" presStyleCnt="6">
        <dgm:presLayoutVars>
          <dgm:bulletEnabled val="1"/>
        </dgm:presLayoutVars>
      </dgm:prSet>
      <dgm:spPr/>
    </dgm:pt>
    <dgm:pt modelId="{0C6271CA-BD4F-4E59-93AB-D8B1FFCB9A74}" type="pres">
      <dgm:prSet presAssocID="{117FBCE7-EC79-46C2-B2E3-2C040418460D}" presName="sibTrans" presStyleLbl="sibTrans1D1" presStyleIdx="2" presStyleCnt="5"/>
      <dgm:spPr/>
    </dgm:pt>
    <dgm:pt modelId="{801FD348-286C-4C33-B64C-D028CD92AE02}" type="pres">
      <dgm:prSet presAssocID="{117FBCE7-EC79-46C2-B2E3-2C040418460D}" presName="connectorText" presStyleLbl="sibTrans1D1" presStyleIdx="2" presStyleCnt="5"/>
      <dgm:spPr/>
    </dgm:pt>
    <dgm:pt modelId="{93D44809-3460-4043-8623-70827827AD85}" type="pres">
      <dgm:prSet presAssocID="{FB3EC10A-401D-4225-B62C-6CD5A1125843}" presName="node" presStyleLbl="node1" presStyleIdx="3" presStyleCnt="6">
        <dgm:presLayoutVars>
          <dgm:bulletEnabled val="1"/>
        </dgm:presLayoutVars>
      </dgm:prSet>
      <dgm:spPr/>
    </dgm:pt>
    <dgm:pt modelId="{35345633-3F7E-4B90-B24A-389A45907CEF}" type="pres">
      <dgm:prSet presAssocID="{0BE423A1-0279-4BCA-805F-BB6BA87F7AFF}" presName="sibTrans" presStyleLbl="sibTrans1D1" presStyleIdx="3" presStyleCnt="5"/>
      <dgm:spPr/>
    </dgm:pt>
    <dgm:pt modelId="{E32BB9BE-9108-454C-B040-15BC26D69083}" type="pres">
      <dgm:prSet presAssocID="{0BE423A1-0279-4BCA-805F-BB6BA87F7AFF}" presName="connectorText" presStyleLbl="sibTrans1D1" presStyleIdx="3" presStyleCnt="5"/>
      <dgm:spPr/>
    </dgm:pt>
    <dgm:pt modelId="{ABE15C7F-5F69-4838-A9C8-99B028B0CAA3}" type="pres">
      <dgm:prSet presAssocID="{0E02171A-9A90-41AB-8940-20E651974899}" presName="node" presStyleLbl="node1" presStyleIdx="4" presStyleCnt="6">
        <dgm:presLayoutVars>
          <dgm:bulletEnabled val="1"/>
        </dgm:presLayoutVars>
      </dgm:prSet>
      <dgm:spPr/>
    </dgm:pt>
    <dgm:pt modelId="{6A8FA142-CE7F-47AB-9C87-B57F5395D2CC}" type="pres">
      <dgm:prSet presAssocID="{4FFC78AB-CB49-4405-95B6-EB16AE23BDC6}" presName="sibTrans" presStyleLbl="sibTrans1D1" presStyleIdx="4" presStyleCnt="5"/>
      <dgm:spPr/>
    </dgm:pt>
    <dgm:pt modelId="{29A041E5-663D-4ED7-8DC2-EDE6AF026406}" type="pres">
      <dgm:prSet presAssocID="{4FFC78AB-CB49-4405-95B6-EB16AE23BDC6}" presName="connectorText" presStyleLbl="sibTrans1D1" presStyleIdx="4" presStyleCnt="5"/>
      <dgm:spPr/>
    </dgm:pt>
    <dgm:pt modelId="{21D8FD53-A41B-4424-BED3-C41266DE49C5}" type="pres">
      <dgm:prSet presAssocID="{A1DE91C3-4A63-4E6A-949F-E0C7A04FA868}" presName="node" presStyleLbl="node1" presStyleIdx="5" presStyleCnt="6">
        <dgm:presLayoutVars>
          <dgm:bulletEnabled val="1"/>
        </dgm:presLayoutVars>
      </dgm:prSet>
      <dgm:spPr/>
    </dgm:pt>
  </dgm:ptLst>
  <dgm:cxnLst>
    <dgm:cxn modelId="{B9FFE210-7C39-49C3-A651-A6B4E976F0F9}" srcId="{6FA9A413-1E65-48EA-BFE3-072FA5F955C4}" destId="{0E02171A-9A90-41AB-8940-20E651974899}" srcOrd="4" destOrd="0" parTransId="{7B8EED59-EE65-446A-B7F1-F51F4EC23A75}" sibTransId="{4FFC78AB-CB49-4405-95B6-EB16AE23BDC6}"/>
    <dgm:cxn modelId="{C2DAA012-2F24-4F90-B4AE-66E70B96CC96}" srcId="{6FA9A413-1E65-48EA-BFE3-072FA5F955C4}" destId="{A1DE91C3-4A63-4E6A-949F-E0C7A04FA868}" srcOrd="5" destOrd="0" parTransId="{EC0B2C52-B3B4-4DD1-919B-95C5AF57E0AA}" sibTransId="{AF1322E4-3CA3-4676-A759-7C1E4AF55298}"/>
    <dgm:cxn modelId="{61FE6F1E-C4EB-4FE3-A22B-4F1107BB8E06}" srcId="{6FA9A413-1E65-48EA-BFE3-072FA5F955C4}" destId="{824F80A6-489E-4CF7-8868-69E9E0A7C341}" srcOrd="1" destOrd="0" parTransId="{9059B876-82E8-4FF9-8D20-EDECA1CEFE63}" sibTransId="{4ED4B4CF-911B-4D6E-B5D0-939CC3603159}"/>
    <dgm:cxn modelId="{749BA821-B5C3-4D64-98E3-6495469B3901}" srcId="{6FA9A413-1E65-48EA-BFE3-072FA5F955C4}" destId="{575D3809-7ADC-4A7E-B20A-DF110F1682FA}" srcOrd="0" destOrd="0" parTransId="{6AB9E6E5-2B82-4603-AEAF-2653E1B97A0E}" sibTransId="{DE982515-589E-4BD2-A4B4-5809C7D6ABED}"/>
    <dgm:cxn modelId="{51065726-4E9A-4243-ABA3-3228DEDAED6C}" type="presOf" srcId="{575D3809-7ADC-4A7E-B20A-DF110F1682FA}" destId="{97E93CE2-CB0C-4602-BC32-497480155E36}" srcOrd="0" destOrd="0" presId="urn:microsoft.com/office/officeart/2016/7/layout/RepeatingBendingProcessNew"/>
    <dgm:cxn modelId="{11DCC933-C115-482C-A5D3-05D704AB636C}" type="presOf" srcId="{117FBCE7-EC79-46C2-B2E3-2C040418460D}" destId="{0C6271CA-BD4F-4E59-93AB-D8B1FFCB9A74}" srcOrd="0" destOrd="0" presId="urn:microsoft.com/office/officeart/2016/7/layout/RepeatingBendingProcessNew"/>
    <dgm:cxn modelId="{EEFF0560-87CE-451E-8E09-09E07544CFBC}" type="presOf" srcId="{4FFC78AB-CB49-4405-95B6-EB16AE23BDC6}" destId="{29A041E5-663D-4ED7-8DC2-EDE6AF026406}" srcOrd="1" destOrd="0" presId="urn:microsoft.com/office/officeart/2016/7/layout/RepeatingBendingProcessNew"/>
    <dgm:cxn modelId="{C9BEDA60-9362-415B-8045-1E34AD0A0FA8}" type="presOf" srcId="{117FBCE7-EC79-46C2-B2E3-2C040418460D}" destId="{801FD348-286C-4C33-B64C-D028CD92AE02}" srcOrd="1" destOrd="0" presId="urn:microsoft.com/office/officeart/2016/7/layout/RepeatingBendingProcessNew"/>
    <dgm:cxn modelId="{DF791F64-22BE-4C15-8035-3F3AE524598E}" type="presOf" srcId="{4ED4B4CF-911B-4D6E-B5D0-939CC3603159}" destId="{597BDCFA-A0D0-4EEB-ADF6-5B0801B388D7}" srcOrd="1" destOrd="0" presId="urn:microsoft.com/office/officeart/2016/7/layout/RepeatingBendingProcessNew"/>
    <dgm:cxn modelId="{0505956B-0E25-421E-B534-753976809220}" type="presOf" srcId="{0BE423A1-0279-4BCA-805F-BB6BA87F7AFF}" destId="{35345633-3F7E-4B90-B24A-389A45907CEF}" srcOrd="0" destOrd="0" presId="urn:microsoft.com/office/officeart/2016/7/layout/RepeatingBendingProcessNew"/>
    <dgm:cxn modelId="{BEACA474-BF2F-4035-BD20-12D695D22659}" srcId="{6FA9A413-1E65-48EA-BFE3-072FA5F955C4}" destId="{38A643DE-2E6E-4518-B5D3-9237921651BF}" srcOrd="2" destOrd="0" parTransId="{FDB96535-998F-4948-8616-68C7EF8EB18D}" sibTransId="{117FBCE7-EC79-46C2-B2E3-2C040418460D}"/>
    <dgm:cxn modelId="{0E8C6182-B322-4822-B962-6FA747A4C4DE}" type="presOf" srcId="{824F80A6-489E-4CF7-8868-69E9E0A7C341}" destId="{C0BEA26A-3CB8-489F-BD77-0532CA4D477A}" srcOrd="0" destOrd="0" presId="urn:microsoft.com/office/officeart/2016/7/layout/RepeatingBendingProcessNew"/>
    <dgm:cxn modelId="{2B0B8485-511C-4D36-96CB-0502D442A969}" type="presOf" srcId="{6FA9A413-1E65-48EA-BFE3-072FA5F955C4}" destId="{9465539A-401C-431E-9DDB-B8468C580687}" srcOrd="0" destOrd="0" presId="urn:microsoft.com/office/officeart/2016/7/layout/RepeatingBendingProcessNew"/>
    <dgm:cxn modelId="{29D3B28F-1742-42F6-96A6-AF4036238698}" type="presOf" srcId="{4ED4B4CF-911B-4D6E-B5D0-939CC3603159}" destId="{9AB790EA-B21B-4520-860D-3A0717519246}" srcOrd="0" destOrd="0" presId="urn:microsoft.com/office/officeart/2016/7/layout/RepeatingBendingProcessNew"/>
    <dgm:cxn modelId="{F6EE3DA2-47BE-44B5-8286-25E47335A26C}" type="presOf" srcId="{38A643DE-2E6E-4518-B5D3-9237921651BF}" destId="{7AE3D021-AC35-438C-91BE-65E3EA2027E7}" srcOrd="0" destOrd="0" presId="urn:microsoft.com/office/officeart/2016/7/layout/RepeatingBendingProcessNew"/>
    <dgm:cxn modelId="{E3FF14AD-4AC6-4338-BC09-EF6FC07C111E}" type="presOf" srcId="{0BE423A1-0279-4BCA-805F-BB6BA87F7AFF}" destId="{E32BB9BE-9108-454C-B040-15BC26D69083}" srcOrd="1" destOrd="0" presId="urn:microsoft.com/office/officeart/2016/7/layout/RepeatingBendingProcessNew"/>
    <dgm:cxn modelId="{9A90A7AE-5F34-435A-B032-F0C2EDDED264}" srcId="{6FA9A413-1E65-48EA-BFE3-072FA5F955C4}" destId="{FB3EC10A-401D-4225-B62C-6CD5A1125843}" srcOrd="3" destOrd="0" parTransId="{454DC2AE-BEB5-4D62-95D6-E094048FBA55}" sibTransId="{0BE423A1-0279-4BCA-805F-BB6BA87F7AFF}"/>
    <dgm:cxn modelId="{1580AAB0-F424-4725-B9E4-0864BAE0C709}" type="presOf" srcId="{DE982515-589E-4BD2-A4B4-5809C7D6ABED}" destId="{4FFFB775-5DC6-4B45-9EDE-CD88C5D213C2}" srcOrd="0" destOrd="0" presId="urn:microsoft.com/office/officeart/2016/7/layout/RepeatingBendingProcessNew"/>
    <dgm:cxn modelId="{56A508CF-AFFE-4F1A-ADBA-19284BBA3CC4}" type="presOf" srcId="{4FFC78AB-CB49-4405-95B6-EB16AE23BDC6}" destId="{6A8FA142-CE7F-47AB-9C87-B57F5395D2CC}" srcOrd="0" destOrd="0" presId="urn:microsoft.com/office/officeart/2016/7/layout/RepeatingBendingProcessNew"/>
    <dgm:cxn modelId="{24FCE1DD-A392-4FBD-AC4C-275AB0D682F3}" type="presOf" srcId="{0E02171A-9A90-41AB-8940-20E651974899}" destId="{ABE15C7F-5F69-4838-A9C8-99B028B0CAA3}" srcOrd="0" destOrd="0" presId="urn:microsoft.com/office/officeart/2016/7/layout/RepeatingBendingProcessNew"/>
    <dgm:cxn modelId="{8107CCE2-0176-4AE6-831C-114002756B4E}" type="presOf" srcId="{FB3EC10A-401D-4225-B62C-6CD5A1125843}" destId="{93D44809-3460-4043-8623-70827827AD85}" srcOrd="0" destOrd="0" presId="urn:microsoft.com/office/officeart/2016/7/layout/RepeatingBendingProcessNew"/>
    <dgm:cxn modelId="{324622F8-7755-4704-B4EF-C75C44493679}" type="presOf" srcId="{DE982515-589E-4BD2-A4B4-5809C7D6ABED}" destId="{980E2291-BD2B-4BF6-8492-CC63805AB48A}" srcOrd="1" destOrd="0" presId="urn:microsoft.com/office/officeart/2016/7/layout/RepeatingBendingProcessNew"/>
    <dgm:cxn modelId="{B3E849FF-6115-4EA9-8280-6479FA2D3D9B}" type="presOf" srcId="{A1DE91C3-4A63-4E6A-949F-E0C7A04FA868}" destId="{21D8FD53-A41B-4424-BED3-C41266DE49C5}" srcOrd="0" destOrd="0" presId="urn:microsoft.com/office/officeart/2016/7/layout/RepeatingBendingProcessNew"/>
    <dgm:cxn modelId="{456A35EC-A76D-466E-B6B8-52EF9DD8572E}" type="presParOf" srcId="{9465539A-401C-431E-9DDB-B8468C580687}" destId="{97E93CE2-CB0C-4602-BC32-497480155E36}" srcOrd="0" destOrd="0" presId="urn:microsoft.com/office/officeart/2016/7/layout/RepeatingBendingProcessNew"/>
    <dgm:cxn modelId="{08148AE0-4F4C-4EC2-B40A-9B6BD62B5C4C}" type="presParOf" srcId="{9465539A-401C-431E-9DDB-B8468C580687}" destId="{4FFFB775-5DC6-4B45-9EDE-CD88C5D213C2}" srcOrd="1" destOrd="0" presId="urn:microsoft.com/office/officeart/2016/7/layout/RepeatingBendingProcessNew"/>
    <dgm:cxn modelId="{195FD3A7-8957-4402-9DE0-0D606FA3C3E5}" type="presParOf" srcId="{4FFFB775-5DC6-4B45-9EDE-CD88C5D213C2}" destId="{980E2291-BD2B-4BF6-8492-CC63805AB48A}" srcOrd="0" destOrd="0" presId="urn:microsoft.com/office/officeart/2016/7/layout/RepeatingBendingProcessNew"/>
    <dgm:cxn modelId="{FCE3B6F7-C8C0-4F1F-8A08-E1FB2E788EB9}" type="presParOf" srcId="{9465539A-401C-431E-9DDB-B8468C580687}" destId="{C0BEA26A-3CB8-489F-BD77-0532CA4D477A}" srcOrd="2" destOrd="0" presId="urn:microsoft.com/office/officeart/2016/7/layout/RepeatingBendingProcessNew"/>
    <dgm:cxn modelId="{86311AE1-1A3B-403A-BA03-C941C87A171C}" type="presParOf" srcId="{9465539A-401C-431E-9DDB-B8468C580687}" destId="{9AB790EA-B21B-4520-860D-3A0717519246}" srcOrd="3" destOrd="0" presId="urn:microsoft.com/office/officeart/2016/7/layout/RepeatingBendingProcessNew"/>
    <dgm:cxn modelId="{52FAB833-2F80-4ED6-ACE9-686FA5D4086A}" type="presParOf" srcId="{9AB790EA-B21B-4520-860D-3A0717519246}" destId="{597BDCFA-A0D0-4EEB-ADF6-5B0801B388D7}" srcOrd="0" destOrd="0" presId="urn:microsoft.com/office/officeart/2016/7/layout/RepeatingBendingProcessNew"/>
    <dgm:cxn modelId="{34EBC36B-2F84-4D21-9E9F-20E8D0B6B31C}" type="presParOf" srcId="{9465539A-401C-431E-9DDB-B8468C580687}" destId="{7AE3D021-AC35-438C-91BE-65E3EA2027E7}" srcOrd="4" destOrd="0" presId="urn:microsoft.com/office/officeart/2016/7/layout/RepeatingBendingProcessNew"/>
    <dgm:cxn modelId="{CA6026CD-1EB8-435F-8420-24E1A4B66DD2}" type="presParOf" srcId="{9465539A-401C-431E-9DDB-B8468C580687}" destId="{0C6271CA-BD4F-4E59-93AB-D8B1FFCB9A74}" srcOrd="5" destOrd="0" presId="urn:microsoft.com/office/officeart/2016/7/layout/RepeatingBendingProcessNew"/>
    <dgm:cxn modelId="{B3124F91-2427-4915-B428-15C48AEC42DB}" type="presParOf" srcId="{0C6271CA-BD4F-4E59-93AB-D8B1FFCB9A74}" destId="{801FD348-286C-4C33-B64C-D028CD92AE02}" srcOrd="0" destOrd="0" presId="urn:microsoft.com/office/officeart/2016/7/layout/RepeatingBendingProcessNew"/>
    <dgm:cxn modelId="{42159680-1AB2-4E7B-8278-FECBC9777D6E}" type="presParOf" srcId="{9465539A-401C-431E-9DDB-B8468C580687}" destId="{93D44809-3460-4043-8623-70827827AD85}" srcOrd="6" destOrd="0" presId="urn:microsoft.com/office/officeart/2016/7/layout/RepeatingBendingProcessNew"/>
    <dgm:cxn modelId="{A458BA16-551E-4433-804C-20F479B11892}" type="presParOf" srcId="{9465539A-401C-431E-9DDB-B8468C580687}" destId="{35345633-3F7E-4B90-B24A-389A45907CEF}" srcOrd="7" destOrd="0" presId="urn:microsoft.com/office/officeart/2016/7/layout/RepeatingBendingProcessNew"/>
    <dgm:cxn modelId="{AD3CA16F-8B7F-43BD-B9BC-5976FC73D313}" type="presParOf" srcId="{35345633-3F7E-4B90-B24A-389A45907CEF}" destId="{E32BB9BE-9108-454C-B040-15BC26D69083}" srcOrd="0" destOrd="0" presId="urn:microsoft.com/office/officeart/2016/7/layout/RepeatingBendingProcessNew"/>
    <dgm:cxn modelId="{F47370EB-844E-42BF-8DAC-DEAA4937AB1E}" type="presParOf" srcId="{9465539A-401C-431E-9DDB-B8468C580687}" destId="{ABE15C7F-5F69-4838-A9C8-99B028B0CAA3}" srcOrd="8" destOrd="0" presId="urn:microsoft.com/office/officeart/2016/7/layout/RepeatingBendingProcessNew"/>
    <dgm:cxn modelId="{D05425BB-790D-4E7F-A8E1-0A5DA2BDB583}" type="presParOf" srcId="{9465539A-401C-431E-9DDB-B8468C580687}" destId="{6A8FA142-CE7F-47AB-9C87-B57F5395D2CC}" srcOrd="9" destOrd="0" presId="urn:microsoft.com/office/officeart/2016/7/layout/RepeatingBendingProcessNew"/>
    <dgm:cxn modelId="{1C0258AF-AEF7-40EC-985C-20B1B327AF75}" type="presParOf" srcId="{6A8FA142-CE7F-47AB-9C87-B57F5395D2CC}" destId="{29A041E5-663D-4ED7-8DC2-EDE6AF026406}" srcOrd="0" destOrd="0" presId="urn:microsoft.com/office/officeart/2016/7/layout/RepeatingBendingProcessNew"/>
    <dgm:cxn modelId="{6FBCB37E-B8DE-4E2F-8DD6-8853FDFA585D}" type="presParOf" srcId="{9465539A-401C-431E-9DDB-B8468C580687}" destId="{21D8FD53-A41B-4424-BED3-C41266DE49C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3E5133F-4ADA-4043-AC33-D30CE1D0F7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E1703E-FFA7-4CE0-908D-597279466677}">
      <dgm:prSet/>
      <dgm:spPr/>
      <dgm:t>
        <a:bodyPr/>
        <a:lstStyle/>
        <a:p>
          <a:r>
            <a:rPr lang="en-US"/>
            <a:t>- GitHub: https://github.com/Maltepe-University-SWEng/term-project-team-1</a:t>
          </a:r>
        </a:p>
      </dgm:t>
    </dgm:pt>
    <dgm:pt modelId="{0A7F65B4-3600-4A56-9BF7-7DA40BC04F14}" type="parTrans" cxnId="{D02E49BD-C06B-4DC9-A0B0-7131959E1453}">
      <dgm:prSet/>
      <dgm:spPr/>
      <dgm:t>
        <a:bodyPr/>
        <a:lstStyle/>
        <a:p>
          <a:endParaRPr lang="en-US"/>
        </a:p>
      </dgm:t>
    </dgm:pt>
    <dgm:pt modelId="{5FD68143-A9C6-493B-8E4A-2CBAF7C5BA9E}" type="sibTrans" cxnId="{D02E49BD-C06B-4DC9-A0B0-7131959E1453}">
      <dgm:prSet/>
      <dgm:spPr/>
      <dgm:t>
        <a:bodyPr/>
        <a:lstStyle/>
        <a:p>
          <a:endParaRPr lang="en-US"/>
        </a:p>
      </dgm:t>
    </dgm:pt>
    <dgm:pt modelId="{2168C14C-8AB0-4C40-9B64-735F244AE7AC}">
      <dgm:prSet/>
      <dgm:spPr/>
      <dgm:t>
        <a:bodyPr/>
        <a:lstStyle/>
        <a:p>
          <a:r>
            <a:rPr lang="en-US"/>
            <a:t>- Key Tools:</a:t>
          </a:r>
        </a:p>
      </dgm:t>
    </dgm:pt>
    <dgm:pt modelId="{848099E8-AA82-40B5-BC0C-3FDBC259A5B2}" type="parTrans" cxnId="{DA473633-D141-4FDB-A6E9-F50AC07570FA}">
      <dgm:prSet/>
      <dgm:spPr/>
      <dgm:t>
        <a:bodyPr/>
        <a:lstStyle/>
        <a:p>
          <a:endParaRPr lang="en-US"/>
        </a:p>
      </dgm:t>
    </dgm:pt>
    <dgm:pt modelId="{1E562FF2-3FC8-4511-B13C-80574B7DA447}" type="sibTrans" cxnId="{DA473633-D141-4FDB-A6E9-F50AC07570FA}">
      <dgm:prSet/>
      <dgm:spPr/>
      <dgm:t>
        <a:bodyPr/>
        <a:lstStyle/>
        <a:p>
          <a:endParaRPr lang="en-US"/>
        </a:p>
      </dgm:t>
    </dgm:pt>
    <dgm:pt modelId="{17E92627-0A30-4FAB-B803-B2B2D6A53A2C}">
      <dgm:prSet/>
      <dgm:spPr/>
      <dgm:t>
        <a:bodyPr/>
        <a:lstStyle/>
        <a:p>
          <a:r>
            <a:rPr lang="en-US"/>
            <a:t>• PyTorch</a:t>
          </a:r>
        </a:p>
      </dgm:t>
    </dgm:pt>
    <dgm:pt modelId="{3A5941FF-84BE-4299-8B7D-EC122069F388}" type="parTrans" cxnId="{555605CA-861C-47D5-8E48-08BBDBB0C635}">
      <dgm:prSet/>
      <dgm:spPr/>
      <dgm:t>
        <a:bodyPr/>
        <a:lstStyle/>
        <a:p>
          <a:endParaRPr lang="en-US"/>
        </a:p>
      </dgm:t>
    </dgm:pt>
    <dgm:pt modelId="{EFEA1F32-0795-4312-BBEA-FAFA2F9D2219}" type="sibTrans" cxnId="{555605CA-861C-47D5-8E48-08BBDBB0C635}">
      <dgm:prSet/>
      <dgm:spPr/>
      <dgm:t>
        <a:bodyPr/>
        <a:lstStyle/>
        <a:p>
          <a:endParaRPr lang="en-US"/>
        </a:p>
      </dgm:t>
    </dgm:pt>
    <dgm:pt modelId="{872CEF28-D591-4C61-9A93-BCCF41904E9E}">
      <dgm:prSet/>
      <dgm:spPr/>
      <dgm:t>
        <a:bodyPr/>
        <a:lstStyle/>
        <a:p>
          <a:r>
            <a:rPr lang="en-US"/>
            <a:t>• Streamlit</a:t>
          </a:r>
        </a:p>
      </dgm:t>
    </dgm:pt>
    <dgm:pt modelId="{CA099D00-E256-49B1-9E50-E6E7814D76F9}" type="parTrans" cxnId="{63014259-65EC-47BF-90EC-68C5F6E259E3}">
      <dgm:prSet/>
      <dgm:spPr/>
      <dgm:t>
        <a:bodyPr/>
        <a:lstStyle/>
        <a:p>
          <a:endParaRPr lang="en-US"/>
        </a:p>
      </dgm:t>
    </dgm:pt>
    <dgm:pt modelId="{45F9569D-D0E9-4A21-BDEE-6593253F6968}" type="sibTrans" cxnId="{63014259-65EC-47BF-90EC-68C5F6E259E3}">
      <dgm:prSet/>
      <dgm:spPr/>
      <dgm:t>
        <a:bodyPr/>
        <a:lstStyle/>
        <a:p>
          <a:endParaRPr lang="en-US"/>
        </a:p>
      </dgm:t>
    </dgm:pt>
    <dgm:pt modelId="{6DFC3A15-5167-423B-92E2-E08D7532F45C}">
      <dgm:prSet/>
      <dgm:spPr/>
      <dgm:t>
        <a:bodyPr/>
        <a:lstStyle/>
        <a:p>
          <a:r>
            <a:rPr lang="en-US"/>
            <a:t>• SentencePiece</a:t>
          </a:r>
        </a:p>
      </dgm:t>
    </dgm:pt>
    <dgm:pt modelId="{C2701161-334F-4C6F-B81C-D2FADC12D0BE}" type="parTrans" cxnId="{04233D42-C5B4-45A8-92A4-8596320D674E}">
      <dgm:prSet/>
      <dgm:spPr/>
      <dgm:t>
        <a:bodyPr/>
        <a:lstStyle/>
        <a:p>
          <a:endParaRPr lang="en-US"/>
        </a:p>
      </dgm:t>
    </dgm:pt>
    <dgm:pt modelId="{39260ED8-0EC6-4F3E-B566-AF874D0834AD}" type="sibTrans" cxnId="{04233D42-C5B4-45A8-92A4-8596320D674E}">
      <dgm:prSet/>
      <dgm:spPr/>
      <dgm:t>
        <a:bodyPr/>
        <a:lstStyle/>
        <a:p>
          <a:endParaRPr lang="en-US"/>
        </a:p>
      </dgm:t>
    </dgm:pt>
    <dgm:pt modelId="{F1BC168B-6BE2-4B5F-B35B-8128CEC39A18}">
      <dgm:prSet/>
      <dgm:spPr/>
      <dgm:t>
        <a:bodyPr/>
        <a:lstStyle/>
        <a:p>
          <a:r>
            <a:rPr lang="en-US"/>
            <a:t>• HuggingFace</a:t>
          </a:r>
        </a:p>
      </dgm:t>
    </dgm:pt>
    <dgm:pt modelId="{DD13D1F4-ACCE-4D74-8C42-302E63FC7217}" type="parTrans" cxnId="{4529FA87-A455-48E7-A91F-C0BCF70F6D3F}">
      <dgm:prSet/>
      <dgm:spPr/>
      <dgm:t>
        <a:bodyPr/>
        <a:lstStyle/>
        <a:p>
          <a:endParaRPr lang="en-US"/>
        </a:p>
      </dgm:t>
    </dgm:pt>
    <dgm:pt modelId="{C0383E48-32FA-4516-AD67-B1715DD2B57A}" type="sibTrans" cxnId="{4529FA87-A455-48E7-A91F-C0BCF70F6D3F}">
      <dgm:prSet/>
      <dgm:spPr/>
      <dgm:t>
        <a:bodyPr/>
        <a:lstStyle/>
        <a:p>
          <a:endParaRPr lang="en-US"/>
        </a:p>
      </dgm:t>
    </dgm:pt>
    <dgm:pt modelId="{FC506BB9-AE20-4D86-8506-DCF9D43BA291}">
      <dgm:prSet/>
      <dgm:spPr/>
      <dgm:t>
        <a:bodyPr/>
        <a:lstStyle/>
        <a:p>
          <a:r>
            <a:rPr lang="en-US"/>
            <a:t>• Google Colab</a:t>
          </a:r>
        </a:p>
      </dgm:t>
    </dgm:pt>
    <dgm:pt modelId="{CA062574-94B0-4B4D-B4FA-D5CF618CDC19}" type="parTrans" cxnId="{14C21AE5-FEEF-4E77-A79C-922B36F3A43F}">
      <dgm:prSet/>
      <dgm:spPr/>
      <dgm:t>
        <a:bodyPr/>
        <a:lstStyle/>
        <a:p>
          <a:endParaRPr lang="en-US"/>
        </a:p>
      </dgm:t>
    </dgm:pt>
    <dgm:pt modelId="{D94E2CD6-520D-4E92-B2F9-C13B7229B61B}" type="sibTrans" cxnId="{14C21AE5-FEEF-4E77-A79C-922B36F3A43F}">
      <dgm:prSet/>
      <dgm:spPr/>
      <dgm:t>
        <a:bodyPr/>
        <a:lstStyle/>
        <a:p>
          <a:endParaRPr lang="en-US"/>
        </a:p>
      </dgm:t>
    </dgm:pt>
    <dgm:pt modelId="{521B1FA4-66D4-49AF-8946-6F94B386A0E7}">
      <dgm:prSet/>
      <dgm:spPr/>
      <dgm:t>
        <a:bodyPr/>
        <a:lstStyle/>
        <a:p>
          <a:r>
            <a:rPr lang="en-US"/>
            <a:t>- Paper: 'Attention is All You Need' (Vaswani et al., 2017)</a:t>
          </a:r>
        </a:p>
      </dgm:t>
    </dgm:pt>
    <dgm:pt modelId="{BC15C7E5-2CEE-4C60-B699-4571EF5A2DB6}" type="parTrans" cxnId="{C2F04165-B49D-41ED-964F-F268E61A09D4}">
      <dgm:prSet/>
      <dgm:spPr/>
      <dgm:t>
        <a:bodyPr/>
        <a:lstStyle/>
        <a:p>
          <a:endParaRPr lang="en-US"/>
        </a:p>
      </dgm:t>
    </dgm:pt>
    <dgm:pt modelId="{2FAF1382-47B1-4BA0-8F63-00AD6C75A49E}" type="sibTrans" cxnId="{C2F04165-B49D-41ED-964F-F268E61A09D4}">
      <dgm:prSet/>
      <dgm:spPr/>
      <dgm:t>
        <a:bodyPr/>
        <a:lstStyle/>
        <a:p>
          <a:endParaRPr lang="en-US"/>
        </a:p>
      </dgm:t>
    </dgm:pt>
    <dgm:pt modelId="{350C9FC9-565F-4692-B11A-A66A3990CDFD}" type="pres">
      <dgm:prSet presAssocID="{43E5133F-4ADA-4043-AC33-D30CE1D0F7F2}" presName="linear" presStyleCnt="0">
        <dgm:presLayoutVars>
          <dgm:animLvl val="lvl"/>
          <dgm:resizeHandles val="exact"/>
        </dgm:presLayoutVars>
      </dgm:prSet>
      <dgm:spPr/>
    </dgm:pt>
    <dgm:pt modelId="{5175EB3F-2925-4C7C-A6DE-AC00DDB011F9}" type="pres">
      <dgm:prSet presAssocID="{21E1703E-FFA7-4CE0-908D-59727946667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01020896-F594-4342-A12B-67DA7CD88FA9}" type="pres">
      <dgm:prSet presAssocID="{5FD68143-A9C6-493B-8E4A-2CBAF7C5BA9E}" presName="spacer" presStyleCnt="0"/>
      <dgm:spPr/>
    </dgm:pt>
    <dgm:pt modelId="{262029FB-D79E-44BF-9136-DC1F3488248F}" type="pres">
      <dgm:prSet presAssocID="{2168C14C-8AB0-4C40-9B64-735F244AE7A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02C6BE7B-8583-4746-9EE4-39ACF9E5B05A}" type="pres">
      <dgm:prSet presAssocID="{1E562FF2-3FC8-4511-B13C-80574B7DA447}" presName="spacer" presStyleCnt="0"/>
      <dgm:spPr/>
    </dgm:pt>
    <dgm:pt modelId="{E2913374-189C-4368-A107-8C18DDB71287}" type="pres">
      <dgm:prSet presAssocID="{17E92627-0A30-4FAB-B803-B2B2D6A53A2C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3D8DFBE-027A-4B83-8BD5-418062EDAFF8}" type="pres">
      <dgm:prSet presAssocID="{EFEA1F32-0795-4312-BBEA-FAFA2F9D2219}" presName="spacer" presStyleCnt="0"/>
      <dgm:spPr/>
    </dgm:pt>
    <dgm:pt modelId="{AF489285-B4E1-49DA-A500-7D3B81E98746}" type="pres">
      <dgm:prSet presAssocID="{872CEF28-D591-4C61-9A93-BCCF41904E9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572369A-BD0F-4102-B318-07A0141D7576}" type="pres">
      <dgm:prSet presAssocID="{45F9569D-D0E9-4A21-BDEE-6593253F6968}" presName="spacer" presStyleCnt="0"/>
      <dgm:spPr/>
    </dgm:pt>
    <dgm:pt modelId="{6938BAC4-5020-4BE7-AD05-3BA62E010B33}" type="pres">
      <dgm:prSet presAssocID="{6DFC3A15-5167-423B-92E2-E08D7532F45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8BE7C32E-C5E2-47FC-B41A-5FF2087A56F6}" type="pres">
      <dgm:prSet presAssocID="{39260ED8-0EC6-4F3E-B566-AF874D0834AD}" presName="spacer" presStyleCnt="0"/>
      <dgm:spPr/>
    </dgm:pt>
    <dgm:pt modelId="{C8D86320-868D-4D4B-9A9F-09D2DF0B2CF9}" type="pres">
      <dgm:prSet presAssocID="{F1BC168B-6BE2-4B5F-B35B-8128CEC39A1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BB0A5068-D271-4AF6-B73A-3B275708E248}" type="pres">
      <dgm:prSet presAssocID="{C0383E48-32FA-4516-AD67-B1715DD2B57A}" presName="spacer" presStyleCnt="0"/>
      <dgm:spPr/>
    </dgm:pt>
    <dgm:pt modelId="{29881F99-9ABD-40BC-A1C1-65A09E675CDC}" type="pres">
      <dgm:prSet presAssocID="{FC506BB9-AE20-4D86-8506-DCF9D43BA29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4A084AF-040B-40CA-BF80-C3D9ABE41C04}" type="pres">
      <dgm:prSet presAssocID="{D94E2CD6-520D-4E92-B2F9-C13B7229B61B}" presName="spacer" presStyleCnt="0"/>
      <dgm:spPr/>
    </dgm:pt>
    <dgm:pt modelId="{CC810429-78A2-4E07-AB3A-5C1CBEAB8391}" type="pres">
      <dgm:prSet presAssocID="{521B1FA4-66D4-49AF-8946-6F94B386A0E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782AF26-CC81-49C2-A58F-4D8BC52BADA7}" type="presOf" srcId="{872CEF28-D591-4C61-9A93-BCCF41904E9E}" destId="{AF489285-B4E1-49DA-A500-7D3B81E98746}" srcOrd="0" destOrd="0" presId="urn:microsoft.com/office/officeart/2005/8/layout/vList2"/>
    <dgm:cxn modelId="{2251FD2A-DAFA-4B4B-9967-3831A082DFD0}" type="presOf" srcId="{521B1FA4-66D4-49AF-8946-6F94B386A0E7}" destId="{CC810429-78A2-4E07-AB3A-5C1CBEAB8391}" srcOrd="0" destOrd="0" presId="urn:microsoft.com/office/officeart/2005/8/layout/vList2"/>
    <dgm:cxn modelId="{DA473633-D141-4FDB-A6E9-F50AC07570FA}" srcId="{43E5133F-4ADA-4043-AC33-D30CE1D0F7F2}" destId="{2168C14C-8AB0-4C40-9B64-735F244AE7AC}" srcOrd="1" destOrd="0" parTransId="{848099E8-AA82-40B5-BC0C-3FDBC259A5B2}" sibTransId="{1E562FF2-3FC8-4511-B13C-80574B7DA447}"/>
    <dgm:cxn modelId="{48F4BF35-9009-4E15-B17D-F2F9A31BFF6C}" type="presOf" srcId="{F1BC168B-6BE2-4B5F-B35B-8128CEC39A18}" destId="{C8D86320-868D-4D4B-9A9F-09D2DF0B2CF9}" srcOrd="0" destOrd="0" presId="urn:microsoft.com/office/officeart/2005/8/layout/vList2"/>
    <dgm:cxn modelId="{5E04883C-8A27-4F75-B84F-9D4054DB112B}" type="presOf" srcId="{6DFC3A15-5167-423B-92E2-E08D7532F45C}" destId="{6938BAC4-5020-4BE7-AD05-3BA62E010B33}" srcOrd="0" destOrd="0" presId="urn:microsoft.com/office/officeart/2005/8/layout/vList2"/>
    <dgm:cxn modelId="{B989DE3D-670C-484C-82E5-14C29DC22624}" type="presOf" srcId="{FC506BB9-AE20-4D86-8506-DCF9D43BA291}" destId="{29881F99-9ABD-40BC-A1C1-65A09E675CDC}" srcOrd="0" destOrd="0" presId="urn:microsoft.com/office/officeart/2005/8/layout/vList2"/>
    <dgm:cxn modelId="{009E6B5D-1EE1-429D-B962-C3646244A979}" type="presOf" srcId="{17E92627-0A30-4FAB-B803-B2B2D6A53A2C}" destId="{E2913374-189C-4368-A107-8C18DDB71287}" srcOrd="0" destOrd="0" presId="urn:microsoft.com/office/officeart/2005/8/layout/vList2"/>
    <dgm:cxn modelId="{04233D42-C5B4-45A8-92A4-8596320D674E}" srcId="{43E5133F-4ADA-4043-AC33-D30CE1D0F7F2}" destId="{6DFC3A15-5167-423B-92E2-E08D7532F45C}" srcOrd="4" destOrd="0" parTransId="{C2701161-334F-4C6F-B81C-D2FADC12D0BE}" sibTransId="{39260ED8-0EC6-4F3E-B566-AF874D0834AD}"/>
    <dgm:cxn modelId="{C2F04165-B49D-41ED-964F-F268E61A09D4}" srcId="{43E5133F-4ADA-4043-AC33-D30CE1D0F7F2}" destId="{521B1FA4-66D4-49AF-8946-6F94B386A0E7}" srcOrd="7" destOrd="0" parTransId="{BC15C7E5-2CEE-4C60-B699-4571EF5A2DB6}" sibTransId="{2FAF1382-47B1-4BA0-8F63-00AD6C75A49E}"/>
    <dgm:cxn modelId="{63014259-65EC-47BF-90EC-68C5F6E259E3}" srcId="{43E5133F-4ADA-4043-AC33-D30CE1D0F7F2}" destId="{872CEF28-D591-4C61-9A93-BCCF41904E9E}" srcOrd="3" destOrd="0" parTransId="{CA099D00-E256-49B1-9E50-E6E7814D76F9}" sibTransId="{45F9569D-D0E9-4A21-BDEE-6593253F6968}"/>
    <dgm:cxn modelId="{9772E17C-DDAF-4886-B55D-F40BB20388DA}" type="presOf" srcId="{21E1703E-FFA7-4CE0-908D-597279466677}" destId="{5175EB3F-2925-4C7C-A6DE-AC00DDB011F9}" srcOrd="0" destOrd="0" presId="urn:microsoft.com/office/officeart/2005/8/layout/vList2"/>
    <dgm:cxn modelId="{4FF22483-7DBD-44EC-8E5F-E26004D5EF45}" type="presOf" srcId="{2168C14C-8AB0-4C40-9B64-735F244AE7AC}" destId="{262029FB-D79E-44BF-9136-DC1F3488248F}" srcOrd="0" destOrd="0" presId="urn:microsoft.com/office/officeart/2005/8/layout/vList2"/>
    <dgm:cxn modelId="{4529FA87-A455-48E7-A91F-C0BCF70F6D3F}" srcId="{43E5133F-4ADA-4043-AC33-D30CE1D0F7F2}" destId="{F1BC168B-6BE2-4B5F-B35B-8128CEC39A18}" srcOrd="5" destOrd="0" parTransId="{DD13D1F4-ACCE-4D74-8C42-302E63FC7217}" sibTransId="{C0383E48-32FA-4516-AD67-B1715DD2B57A}"/>
    <dgm:cxn modelId="{D02E49BD-C06B-4DC9-A0B0-7131959E1453}" srcId="{43E5133F-4ADA-4043-AC33-D30CE1D0F7F2}" destId="{21E1703E-FFA7-4CE0-908D-597279466677}" srcOrd="0" destOrd="0" parTransId="{0A7F65B4-3600-4A56-9BF7-7DA40BC04F14}" sibTransId="{5FD68143-A9C6-493B-8E4A-2CBAF7C5BA9E}"/>
    <dgm:cxn modelId="{555605CA-861C-47D5-8E48-08BBDBB0C635}" srcId="{43E5133F-4ADA-4043-AC33-D30CE1D0F7F2}" destId="{17E92627-0A30-4FAB-B803-B2B2D6A53A2C}" srcOrd="2" destOrd="0" parTransId="{3A5941FF-84BE-4299-8B7D-EC122069F388}" sibTransId="{EFEA1F32-0795-4312-BBEA-FAFA2F9D2219}"/>
    <dgm:cxn modelId="{513D82D8-4AA0-4FB0-B606-3C288DCDCA1D}" type="presOf" srcId="{43E5133F-4ADA-4043-AC33-D30CE1D0F7F2}" destId="{350C9FC9-565F-4692-B11A-A66A3990CDFD}" srcOrd="0" destOrd="0" presId="urn:microsoft.com/office/officeart/2005/8/layout/vList2"/>
    <dgm:cxn modelId="{14C21AE5-FEEF-4E77-A79C-922B36F3A43F}" srcId="{43E5133F-4ADA-4043-AC33-D30CE1D0F7F2}" destId="{FC506BB9-AE20-4D86-8506-DCF9D43BA291}" srcOrd="6" destOrd="0" parTransId="{CA062574-94B0-4B4D-B4FA-D5CF618CDC19}" sibTransId="{D94E2CD6-520D-4E92-B2F9-C13B7229B61B}"/>
    <dgm:cxn modelId="{401C6279-2910-4849-80CE-FC258758EC58}" type="presParOf" srcId="{350C9FC9-565F-4692-B11A-A66A3990CDFD}" destId="{5175EB3F-2925-4C7C-A6DE-AC00DDB011F9}" srcOrd="0" destOrd="0" presId="urn:microsoft.com/office/officeart/2005/8/layout/vList2"/>
    <dgm:cxn modelId="{D3399E72-95E2-4F49-A66C-E8B82F96479D}" type="presParOf" srcId="{350C9FC9-565F-4692-B11A-A66A3990CDFD}" destId="{01020896-F594-4342-A12B-67DA7CD88FA9}" srcOrd="1" destOrd="0" presId="urn:microsoft.com/office/officeart/2005/8/layout/vList2"/>
    <dgm:cxn modelId="{6A576813-5F65-4B12-93DB-F5DAE4D93625}" type="presParOf" srcId="{350C9FC9-565F-4692-B11A-A66A3990CDFD}" destId="{262029FB-D79E-44BF-9136-DC1F3488248F}" srcOrd="2" destOrd="0" presId="urn:microsoft.com/office/officeart/2005/8/layout/vList2"/>
    <dgm:cxn modelId="{E4BAA390-F3DC-4C25-85DD-651223169874}" type="presParOf" srcId="{350C9FC9-565F-4692-B11A-A66A3990CDFD}" destId="{02C6BE7B-8583-4746-9EE4-39ACF9E5B05A}" srcOrd="3" destOrd="0" presId="urn:microsoft.com/office/officeart/2005/8/layout/vList2"/>
    <dgm:cxn modelId="{D5353D75-1D4B-4254-8895-161E2894048A}" type="presParOf" srcId="{350C9FC9-565F-4692-B11A-A66A3990CDFD}" destId="{E2913374-189C-4368-A107-8C18DDB71287}" srcOrd="4" destOrd="0" presId="urn:microsoft.com/office/officeart/2005/8/layout/vList2"/>
    <dgm:cxn modelId="{1DB43722-76C9-4840-B6EE-2E6612D2BE67}" type="presParOf" srcId="{350C9FC9-565F-4692-B11A-A66A3990CDFD}" destId="{33D8DFBE-027A-4B83-8BD5-418062EDAFF8}" srcOrd="5" destOrd="0" presId="urn:microsoft.com/office/officeart/2005/8/layout/vList2"/>
    <dgm:cxn modelId="{D4CA2013-20C9-4905-AB4A-36E2DEFD6689}" type="presParOf" srcId="{350C9FC9-565F-4692-B11A-A66A3990CDFD}" destId="{AF489285-B4E1-49DA-A500-7D3B81E98746}" srcOrd="6" destOrd="0" presId="urn:microsoft.com/office/officeart/2005/8/layout/vList2"/>
    <dgm:cxn modelId="{7690D5EF-F8A0-4C10-B182-78F38747524D}" type="presParOf" srcId="{350C9FC9-565F-4692-B11A-A66A3990CDFD}" destId="{7572369A-BD0F-4102-B318-07A0141D7576}" srcOrd="7" destOrd="0" presId="urn:microsoft.com/office/officeart/2005/8/layout/vList2"/>
    <dgm:cxn modelId="{F2C86A8C-E90F-40F4-97C4-41048BC7F596}" type="presParOf" srcId="{350C9FC9-565F-4692-B11A-A66A3990CDFD}" destId="{6938BAC4-5020-4BE7-AD05-3BA62E010B33}" srcOrd="8" destOrd="0" presId="urn:microsoft.com/office/officeart/2005/8/layout/vList2"/>
    <dgm:cxn modelId="{2CB73E16-CC44-4E43-9A02-31232893733B}" type="presParOf" srcId="{350C9FC9-565F-4692-B11A-A66A3990CDFD}" destId="{8BE7C32E-C5E2-47FC-B41A-5FF2087A56F6}" srcOrd="9" destOrd="0" presId="urn:microsoft.com/office/officeart/2005/8/layout/vList2"/>
    <dgm:cxn modelId="{3B66B3FA-5810-45F5-8342-D74193822C48}" type="presParOf" srcId="{350C9FC9-565F-4692-B11A-A66A3990CDFD}" destId="{C8D86320-868D-4D4B-9A9F-09D2DF0B2CF9}" srcOrd="10" destOrd="0" presId="urn:microsoft.com/office/officeart/2005/8/layout/vList2"/>
    <dgm:cxn modelId="{B216FFDF-6DBE-4302-9DD8-414E317ECED6}" type="presParOf" srcId="{350C9FC9-565F-4692-B11A-A66A3990CDFD}" destId="{BB0A5068-D271-4AF6-B73A-3B275708E248}" srcOrd="11" destOrd="0" presId="urn:microsoft.com/office/officeart/2005/8/layout/vList2"/>
    <dgm:cxn modelId="{09B7B3AD-3E9D-4D0E-8282-9B0369CD7584}" type="presParOf" srcId="{350C9FC9-565F-4692-B11A-A66A3990CDFD}" destId="{29881F99-9ABD-40BC-A1C1-65A09E675CDC}" srcOrd="12" destOrd="0" presId="urn:microsoft.com/office/officeart/2005/8/layout/vList2"/>
    <dgm:cxn modelId="{B2FDFD8B-B14D-47E0-B639-D5986EE31E19}" type="presParOf" srcId="{350C9FC9-565F-4692-B11A-A66A3990CDFD}" destId="{E4A084AF-040B-40CA-BF80-C3D9ABE41C04}" srcOrd="13" destOrd="0" presId="urn:microsoft.com/office/officeart/2005/8/layout/vList2"/>
    <dgm:cxn modelId="{8DFDA4E4-8A94-498B-A352-D92DFFC87DA5}" type="presParOf" srcId="{350C9FC9-565F-4692-B11A-A66A3990CDFD}" destId="{CC810429-78A2-4E07-AB3A-5C1CBEAB839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7EA9CB-D916-4DDA-A083-4A3E64DBAB9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056F2D-DDD0-45D7-B891-0615905546A2}">
      <dgm:prSet/>
      <dgm:spPr/>
      <dgm:t>
        <a:bodyPr/>
        <a:lstStyle/>
        <a:p>
          <a:r>
            <a:rPr lang="tr-TR" b="0" i="0" baseline="0"/>
            <a:t>Instead of applying one attention function, the model uses </a:t>
          </a:r>
          <a:r>
            <a:rPr lang="tr-TR" b="1" i="0" baseline="0"/>
            <a:t>multiple heads</a:t>
          </a:r>
          <a:r>
            <a:rPr lang="tr-TR" b="0" i="0" baseline="0"/>
            <a:t>.</a:t>
          </a:r>
          <a:endParaRPr lang="en-US"/>
        </a:p>
      </dgm:t>
    </dgm:pt>
    <dgm:pt modelId="{DA5BDCC9-F346-4AEE-82FE-FD7088C20148}" type="parTrans" cxnId="{9D79D8B4-18E4-4DED-9109-0B2AF725B8BB}">
      <dgm:prSet/>
      <dgm:spPr/>
      <dgm:t>
        <a:bodyPr/>
        <a:lstStyle/>
        <a:p>
          <a:endParaRPr lang="en-US"/>
        </a:p>
      </dgm:t>
    </dgm:pt>
    <dgm:pt modelId="{0B2B66A6-1E7E-4A16-B3AD-AF09761BE05B}" type="sibTrans" cxnId="{9D79D8B4-18E4-4DED-9109-0B2AF725B8BB}">
      <dgm:prSet/>
      <dgm:spPr/>
      <dgm:t>
        <a:bodyPr/>
        <a:lstStyle/>
        <a:p>
          <a:endParaRPr lang="en-US"/>
        </a:p>
      </dgm:t>
    </dgm:pt>
    <dgm:pt modelId="{9D2B815D-4B5C-4EC5-98A1-06AE5DCBF184}">
      <dgm:prSet/>
      <dgm:spPr/>
      <dgm:t>
        <a:bodyPr/>
        <a:lstStyle/>
        <a:p>
          <a:r>
            <a:rPr lang="tr-TR" b="0" i="0" baseline="0"/>
            <a:t>Each head captures </a:t>
          </a:r>
          <a:r>
            <a:rPr lang="tr-TR" b="1" i="0" baseline="0"/>
            <a:t>different types of relationships</a:t>
          </a:r>
          <a:r>
            <a:rPr lang="tr-TR" b="0" i="0" baseline="0"/>
            <a:t> and combines them.</a:t>
          </a:r>
          <a:endParaRPr lang="en-US"/>
        </a:p>
      </dgm:t>
    </dgm:pt>
    <dgm:pt modelId="{4425BD9A-E438-4A14-A89E-6F5AF10CF4F1}" type="parTrans" cxnId="{346341C4-170F-45BE-92FD-78FA754545EB}">
      <dgm:prSet/>
      <dgm:spPr/>
      <dgm:t>
        <a:bodyPr/>
        <a:lstStyle/>
        <a:p>
          <a:endParaRPr lang="en-US"/>
        </a:p>
      </dgm:t>
    </dgm:pt>
    <dgm:pt modelId="{E2143FB9-D926-4C4A-AA86-6C70FBE3A306}" type="sibTrans" cxnId="{346341C4-170F-45BE-92FD-78FA754545EB}">
      <dgm:prSet/>
      <dgm:spPr/>
      <dgm:t>
        <a:bodyPr/>
        <a:lstStyle/>
        <a:p>
          <a:endParaRPr lang="en-US"/>
        </a:p>
      </dgm:t>
    </dgm:pt>
    <dgm:pt modelId="{8C8E11C8-AA70-4D3E-AADE-6835D8A941EC}">
      <dgm:prSet/>
      <dgm:spPr/>
      <dgm:t>
        <a:bodyPr/>
        <a:lstStyle/>
        <a:p>
          <a:r>
            <a:rPr lang="tr-TR" b="1" i="0" baseline="0"/>
            <a:t>Benefit:</a:t>
          </a:r>
          <a:endParaRPr lang="en-US"/>
        </a:p>
      </dgm:t>
    </dgm:pt>
    <dgm:pt modelId="{28505CCE-E3DD-466C-95D7-15C71DCDBE85}" type="parTrans" cxnId="{FBE7BE25-0BF2-4AF7-B12E-70DC085FAD93}">
      <dgm:prSet/>
      <dgm:spPr/>
      <dgm:t>
        <a:bodyPr/>
        <a:lstStyle/>
        <a:p>
          <a:endParaRPr lang="en-US"/>
        </a:p>
      </dgm:t>
    </dgm:pt>
    <dgm:pt modelId="{88A501D0-2AA8-45EE-AE3C-2C37D912DB33}" type="sibTrans" cxnId="{FBE7BE25-0BF2-4AF7-B12E-70DC085FAD93}">
      <dgm:prSet/>
      <dgm:spPr/>
      <dgm:t>
        <a:bodyPr/>
        <a:lstStyle/>
        <a:p>
          <a:endParaRPr lang="en-US"/>
        </a:p>
      </dgm:t>
    </dgm:pt>
    <dgm:pt modelId="{4D483EC0-0F49-4FE5-B230-8BDD3C390BB7}">
      <dgm:prSet/>
      <dgm:spPr/>
      <dgm:t>
        <a:bodyPr/>
        <a:lstStyle/>
        <a:p>
          <a:r>
            <a:rPr lang="tr-TR" b="0" i="0" baseline="0"/>
            <a:t>Enhances the model’s ability to </a:t>
          </a:r>
          <a:r>
            <a:rPr lang="tr-TR" b="1" i="0" baseline="0"/>
            <a:t>capture complex patterns</a:t>
          </a:r>
          <a:r>
            <a:rPr lang="tr-TR" b="0" i="0" baseline="0"/>
            <a:t> in language.</a:t>
          </a:r>
          <a:endParaRPr lang="en-US"/>
        </a:p>
      </dgm:t>
    </dgm:pt>
    <dgm:pt modelId="{7534FD73-DF08-413D-8358-0CCA33C10E02}" type="parTrans" cxnId="{B354DB57-4954-41B2-8774-8C15094113C0}">
      <dgm:prSet/>
      <dgm:spPr/>
      <dgm:t>
        <a:bodyPr/>
        <a:lstStyle/>
        <a:p>
          <a:endParaRPr lang="en-US"/>
        </a:p>
      </dgm:t>
    </dgm:pt>
    <dgm:pt modelId="{8BE76319-871A-4520-8842-7D463DE5B17B}" type="sibTrans" cxnId="{B354DB57-4954-41B2-8774-8C15094113C0}">
      <dgm:prSet/>
      <dgm:spPr/>
      <dgm:t>
        <a:bodyPr/>
        <a:lstStyle/>
        <a:p>
          <a:endParaRPr lang="en-US"/>
        </a:p>
      </dgm:t>
    </dgm:pt>
    <dgm:pt modelId="{88025383-F4C3-4F52-82E7-27F52BE6DA2E}">
      <dgm:prSet/>
      <dgm:spPr/>
      <dgm:t>
        <a:bodyPr/>
        <a:lstStyle/>
        <a:p>
          <a:r>
            <a:rPr lang="tr-TR" b="1" i="0" baseline="0"/>
            <a:t>Visual Suggestion:</a:t>
          </a:r>
          <a:r>
            <a:rPr lang="tr-TR" b="0" i="0" baseline="0"/>
            <a:t> Diagram showing multiple attention heads focusing on different words.</a:t>
          </a:r>
          <a:endParaRPr lang="en-US"/>
        </a:p>
      </dgm:t>
    </dgm:pt>
    <dgm:pt modelId="{D2A541F0-34B2-434E-B59A-F0153AD66AB5}" type="parTrans" cxnId="{1E37786C-E53F-4FE4-9D31-519291F9CE4E}">
      <dgm:prSet/>
      <dgm:spPr/>
      <dgm:t>
        <a:bodyPr/>
        <a:lstStyle/>
        <a:p>
          <a:endParaRPr lang="en-US"/>
        </a:p>
      </dgm:t>
    </dgm:pt>
    <dgm:pt modelId="{9E1471B1-018B-4D07-AA24-BA18B66E9B3C}" type="sibTrans" cxnId="{1E37786C-E53F-4FE4-9D31-519291F9CE4E}">
      <dgm:prSet/>
      <dgm:spPr/>
      <dgm:t>
        <a:bodyPr/>
        <a:lstStyle/>
        <a:p>
          <a:endParaRPr lang="en-US"/>
        </a:p>
      </dgm:t>
    </dgm:pt>
    <dgm:pt modelId="{1642C79E-72A4-4CF6-9906-4155E06DD9A9}" type="pres">
      <dgm:prSet presAssocID="{EB7EA9CB-D916-4DDA-A083-4A3E64DBAB93}" presName="vert0" presStyleCnt="0">
        <dgm:presLayoutVars>
          <dgm:dir/>
          <dgm:animOne val="branch"/>
          <dgm:animLvl val="lvl"/>
        </dgm:presLayoutVars>
      </dgm:prSet>
      <dgm:spPr/>
    </dgm:pt>
    <dgm:pt modelId="{CECD9265-4662-41DE-9B11-F8716A51FFB9}" type="pres">
      <dgm:prSet presAssocID="{46056F2D-DDD0-45D7-B891-0615905546A2}" presName="thickLine" presStyleLbl="alignNode1" presStyleIdx="0" presStyleCnt="5"/>
      <dgm:spPr/>
    </dgm:pt>
    <dgm:pt modelId="{232ED4F3-29DE-4C56-87B1-FDB6715E4721}" type="pres">
      <dgm:prSet presAssocID="{46056F2D-DDD0-45D7-B891-0615905546A2}" presName="horz1" presStyleCnt="0"/>
      <dgm:spPr/>
    </dgm:pt>
    <dgm:pt modelId="{212BBE4C-10B8-48EE-8205-98F28BEE2B9A}" type="pres">
      <dgm:prSet presAssocID="{46056F2D-DDD0-45D7-B891-0615905546A2}" presName="tx1" presStyleLbl="revTx" presStyleIdx="0" presStyleCnt="5"/>
      <dgm:spPr/>
    </dgm:pt>
    <dgm:pt modelId="{E20C17D5-C96A-43CB-8567-D6739CF5759A}" type="pres">
      <dgm:prSet presAssocID="{46056F2D-DDD0-45D7-B891-0615905546A2}" presName="vert1" presStyleCnt="0"/>
      <dgm:spPr/>
    </dgm:pt>
    <dgm:pt modelId="{8386625A-4C8E-4258-8837-4A0445CBCA7D}" type="pres">
      <dgm:prSet presAssocID="{9D2B815D-4B5C-4EC5-98A1-06AE5DCBF184}" presName="thickLine" presStyleLbl="alignNode1" presStyleIdx="1" presStyleCnt="5"/>
      <dgm:spPr/>
    </dgm:pt>
    <dgm:pt modelId="{10E98126-6BEF-4349-B7A5-65CBA5605204}" type="pres">
      <dgm:prSet presAssocID="{9D2B815D-4B5C-4EC5-98A1-06AE5DCBF184}" presName="horz1" presStyleCnt="0"/>
      <dgm:spPr/>
    </dgm:pt>
    <dgm:pt modelId="{51ED3168-48E3-4881-BB48-4B3FED398458}" type="pres">
      <dgm:prSet presAssocID="{9D2B815D-4B5C-4EC5-98A1-06AE5DCBF184}" presName="tx1" presStyleLbl="revTx" presStyleIdx="1" presStyleCnt="5"/>
      <dgm:spPr/>
    </dgm:pt>
    <dgm:pt modelId="{88CB1B49-0879-4D5D-89FE-63D7CBA72E14}" type="pres">
      <dgm:prSet presAssocID="{9D2B815D-4B5C-4EC5-98A1-06AE5DCBF184}" presName="vert1" presStyleCnt="0"/>
      <dgm:spPr/>
    </dgm:pt>
    <dgm:pt modelId="{19B19EA9-E38E-486B-93E6-2609C04A91C0}" type="pres">
      <dgm:prSet presAssocID="{8C8E11C8-AA70-4D3E-AADE-6835D8A941EC}" presName="thickLine" presStyleLbl="alignNode1" presStyleIdx="2" presStyleCnt="5"/>
      <dgm:spPr/>
    </dgm:pt>
    <dgm:pt modelId="{8D08417B-22D0-40BB-AD86-16D7869A13D3}" type="pres">
      <dgm:prSet presAssocID="{8C8E11C8-AA70-4D3E-AADE-6835D8A941EC}" presName="horz1" presStyleCnt="0"/>
      <dgm:spPr/>
    </dgm:pt>
    <dgm:pt modelId="{3EEFAC9A-6A46-48FA-AB51-826C71003D66}" type="pres">
      <dgm:prSet presAssocID="{8C8E11C8-AA70-4D3E-AADE-6835D8A941EC}" presName="tx1" presStyleLbl="revTx" presStyleIdx="2" presStyleCnt="5"/>
      <dgm:spPr/>
    </dgm:pt>
    <dgm:pt modelId="{15FD7536-48CD-4B59-8A31-805F38B3CE04}" type="pres">
      <dgm:prSet presAssocID="{8C8E11C8-AA70-4D3E-AADE-6835D8A941EC}" presName="vert1" presStyleCnt="0"/>
      <dgm:spPr/>
    </dgm:pt>
    <dgm:pt modelId="{34EEA004-0A8C-46D7-BEDB-CE164F97BCEB}" type="pres">
      <dgm:prSet presAssocID="{4D483EC0-0F49-4FE5-B230-8BDD3C390BB7}" presName="thickLine" presStyleLbl="alignNode1" presStyleIdx="3" presStyleCnt="5"/>
      <dgm:spPr/>
    </dgm:pt>
    <dgm:pt modelId="{D7F52D53-CE7F-4742-B9B0-A1829E339064}" type="pres">
      <dgm:prSet presAssocID="{4D483EC0-0F49-4FE5-B230-8BDD3C390BB7}" presName="horz1" presStyleCnt="0"/>
      <dgm:spPr/>
    </dgm:pt>
    <dgm:pt modelId="{666FEDD8-792E-45E7-834D-AE0E7ADEDAE7}" type="pres">
      <dgm:prSet presAssocID="{4D483EC0-0F49-4FE5-B230-8BDD3C390BB7}" presName="tx1" presStyleLbl="revTx" presStyleIdx="3" presStyleCnt="5"/>
      <dgm:spPr/>
    </dgm:pt>
    <dgm:pt modelId="{08A95FAD-1A14-4C56-B9D1-548525418717}" type="pres">
      <dgm:prSet presAssocID="{4D483EC0-0F49-4FE5-B230-8BDD3C390BB7}" presName="vert1" presStyleCnt="0"/>
      <dgm:spPr/>
    </dgm:pt>
    <dgm:pt modelId="{72864E2D-E470-4B79-B861-DFD7DF3816DD}" type="pres">
      <dgm:prSet presAssocID="{88025383-F4C3-4F52-82E7-27F52BE6DA2E}" presName="thickLine" presStyleLbl="alignNode1" presStyleIdx="4" presStyleCnt="5"/>
      <dgm:spPr/>
    </dgm:pt>
    <dgm:pt modelId="{E87491D4-6B70-4048-B418-3D113F375962}" type="pres">
      <dgm:prSet presAssocID="{88025383-F4C3-4F52-82E7-27F52BE6DA2E}" presName="horz1" presStyleCnt="0"/>
      <dgm:spPr/>
    </dgm:pt>
    <dgm:pt modelId="{2B071E34-7FED-40EF-8CC6-87E87FDC5158}" type="pres">
      <dgm:prSet presAssocID="{88025383-F4C3-4F52-82E7-27F52BE6DA2E}" presName="tx1" presStyleLbl="revTx" presStyleIdx="4" presStyleCnt="5"/>
      <dgm:spPr/>
    </dgm:pt>
    <dgm:pt modelId="{37EAA105-CC75-45E7-BD1A-718B905E1989}" type="pres">
      <dgm:prSet presAssocID="{88025383-F4C3-4F52-82E7-27F52BE6DA2E}" presName="vert1" presStyleCnt="0"/>
      <dgm:spPr/>
    </dgm:pt>
  </dgm:ptLst>
  <dgm:cxnLst>
    <dgm:cxn modelId="{FBE7BE25-0BF2-4AF7-B12E-70DC085FAD93}" srcId="{EB7EA9CB-D916-4DDA-A083-4A3E64DBAB93}" destId="{8C8E11C8-AA70-4D3E-AADE-6835D8A941EC}" srcOrd="2" destOrd="0" parTransId="{28505CCE-E3DD-466C-95D7-15C71DCDBE85}" sibTransId="{88A501D0-2AA8-45EE-AE3C-2C37D912DB33}"/>
    <dgm:cxn modelId="{02CD1727-C9D4-4C4B-9E2B-5F49195CF4B2}" type="presOf" srcId="{4D483EC0-0F49-4FE5-B230-8BDD3C390BB7}" destId="{666FEDD8-792E-45E7-834D-AE0E7ADEDAE7}" srcOrd="0" destOrd="0" presId="urn:microsoft.com/office/officeart/2008/layout/LinedList"/>
    <dgm:cxn modelId="{76B6BA28-8FF1-4DF4-9D69-036688C10227}" type="presOf" srcId="{8C8E11C8-AA70-4D3E-AADE-6835D8A941EC}" destId="{3EEFAC9A-6A46-48FA-AB51-826C71003D66}" srcOrd="0" destOrd="0" presId="urn:microsoft.com/office/officeart/2008/layout/LinedList"/>
    <dgm:cxn modelId="{1E37786C-E53F-4FE4-9D31-519291F9CE4E}" srcId="{EB7EA9CB-D916-4DDA-A083-4A3E64DBAB93}" destId="{88025383-F4C3-4F52-82E7-27F52BE6DA2E}" srcOrd="4" destOrd="0" parTransId="{D2A541F0-34B2-434E-B59A-F0153AD66AB5}" sibTransId="{9E1471B1-018B-4D07-AA24-BA18B66E9B3C}"/>
    <dgm:cxn modelId="{B354DB57-4954-41B2-8774-8C15094113C0}" srcId="{EB7EA9CB-D916-4DDA-A083-4A3E64DBAB93}" destId="{4D483EC0-0F49-4FE5-B230-8BDD3C390BB7}" srcOrd="3" destOrd="0" parTransId="{7534FD73-DF08-413D-8358-0CCA33C10E02}" sibTransId="{8BE76319-871A-4520-8842-7D463DE5B17B}"/>
    <dgm:cxn modelId="{79D81F99-2413-4B9F-8947-2983CB24F071}" type="presOf" srcId="{EB7EA9CB-D916-4DDA-A083-4A3E64DBAB93}" destId="{1642C79E-72A4-4CF6-9906-4155E06DD9A9}" srcOrd="0" destOrd="0" presId="urn:microsoft.com/office/officeart/2008/layout/LinedList"/>
    <dgm:cxn modelId="{9D79D8B4-18E4-4DED-9109-0B2AF725B8BB}" srcId="{EB7EA9CB-D916-4DDA-A083-4A3E64DBAB93}" destId="{46056F2D-DDD0-45D7-B891-0615905546A2}" srcOrd="0" destOrd="0" parTransId="{DA5BDCC9-F346-4AEE-82FE-FD7088C20148}" sibTransId="{0B2B66A6-1E7E-4A16-B3AD-AF09761BE05B}"/>
    <dgm:cxn modelId="{D2E42FC3-E105-4DE3-927E-28D4EDDA1524}" type="presOf" srcId="{46056F2D-DDD0-45D7-B891-0615905546A2}" destId="{212BBE4C-10B8-48EE-8205-98F28BEE2B9A}" srcOrd="0" destOrd="0" presId="urn:microsoft.com/office/officeart/2008/layout/LinedList"/>
    <dgm:cxn modelId="{346341C4-170F-45BE-92FD-78FA754545EB}" srcId="{EB7EA9CB-D916-4DDA-A083-4A3E64DBAB93}" destId="{9D2B815D-4B5C-4EC5-98A1-06AE5DCBF184}" srcOrd="1" destOrd="0" parTransId="{4425BD9A-E438-4A14-A89E-6F5AF10CF4F1}" sibTransId="{E2143FB9-D926-4C4A-AA86-6C70FBE3A306}"/>
    <dgm:cxn modelId="{829F74D2-A17E-4A03-BBB9-64AF4B3FE2A5}" type="presOf" srcId="{9D2B815D-4B5C-4EC5-98A1-06AE5DCBF184}" destId="{51ED3168-48E3-4881-BB48-4B3FED398458}" srcOrd="0" destOrd="0" presId="urn:microsoft.com/office/officeart/2008/layout/LinedList"/>
    <dgm:cxn modelId="{2D0314FF-BC66-4AA8-BA10-66173CC0F872}" type="presOf" srcId="{88025383-F4C3-4F52-82E7-27F52BE6DA2E}" destId="{2B071E34-7FED-40EF-8CC6-87E87FDC5158}" srcOrd="0" destOrd="0" presId="urn:microsoft.com/office/officeart/2008/layout/LinedList"/>
    <dgm:cxn modelId="{1EBFB1BF-E808-441A-8D1E-6F06A25D0E06}" type="presParOf" srcId="{1642C79E-72A4-4CF6-9906-4155E06DD9A9}" destId="{CECD9265-4662-41DE-9B11-F8716A51FFB9}" srcOrd="0" destOrd="0" presId="urn:microsoft.com/office/officeart/2008/layout/LinedList"/>
    <dgm:cxn modelId="{143AA492-619F-45A4-B121-1D361679207C}" type="presParOf" srcId="{1642C79E-72A4-4CF6-9906-4155E06DD9A9}" destId="{232ED4F3-29DE-4C56-87B1-FDB6715E4721}" srcOrd="1" destOrd="0" presId="urn:microsoft.com/office/officeart/2008/layout/LinedList"/>
    <dgm:cxn modelId="{B3E2E596-5E2C-4A98-BA1C-7C913DD82F80}" type="presParOf" srcId="{232ED4F3-29DE-4C56-87B1-FDB6715E4721}" destId="{212BBE4C-10B8-48EE-8205-98F28BEE2B9A}" srcOrd="0" destOrd="0" presId="urn:microsoft.com/office/officeart/2008/layout/LinedList"/>
    <dgm:cxn modelId="{DA5529F5-7FAC-420F-BE5A-DADE526E49C1}" type="presParOf" srcId="{232ED4F3-29DE-4C56-87B1-FDB6715E4721}" destId="{E20C17D5-C96A-43CB-8567-D6739CF5759A}" srcOrd="1" destOrd="0" presId="urn:microsoft.com/office/officeart/2008/layout/LinedList"/>
    <dgm:cxn modelId="{13AF2CE1-CB07-4A69-A1C2-6EF2DB8B8B34}" type="presParOf" srcId="{1642C79E-72A4-4CF6-9906-4155E06DD9A9}" destId="{8386625A-4C8E-4258-8837-4A0445CBCA7D}" srcOrd="2" destOrd="0" presId="urn:microsoft.com/office/officeart/2008/layout/LinedList"/>
    <dgm:cxn modelId="{1F268C3D-306C-4626-9C1E-30678274158A}" type="presParOf" srcId="{1642C79E-72A4-4CF6-9906-4155E06DD9A9}" destId="{10E98126-6BEF-4349-B7A5-65CBA5605204}" srcOrd="3" destOrd="0" presId="urn:microsoft.com/office/officeart/2008/layout/LinedList"/>
    <dgm:cxn modelId="{32E30CC2-4C21-4464-B5CE-D1DAF78C6FAE}" type="presParOf" srcId="{10E98126-6BEF-4349-B7A5-65CBA5605204}" destId="{51ED3168-48E3-4881-BB48-4B3FED398458}" srcOrd="0" destOrd="0" presId="urn:microsoft.com/office/officeart/2008/layout/LinedList"/>
    <dgm:cxn modelId="{130F6F6E-9646-489C-8FA1-3D30B8D5839D}" type="presParOf" srcId="{10E98126-6BEF-4349-B7A5-65CBA5605204}" destId="{88CB1B49-0879-4D5D-89FE-63D7CBA72E14}" srcOrd="1" destOrd="0" presId="urn:microsoft.com/office/officeart/2008/layout/LinedList"/>
    <dgm:cxn modelId="{5CAF5985-B929-49ED-BE54-1D90468DC84A}" type="presParOf" srcId="{1642C79E-72A4-4CF6-9906-4155E06DD9A9}" destId="{19B19EA9-E38E-486B-93E6-2609C04A91C0}" srcOrd="4" destOrd="0" presId="urn:microsoft.com/office/officeart/2008/layout/LinedList"/>
    <dgm:cxn modelId="{E7CDED0E-842C-4422-87F5-B40036EC7CB2}" type="presParOf" srcId="{1642C79E-72A4-4CF6-9906-4155E06DD9A9}" destId="{8D08417B-22D0-40BB-AD86-16D7869A13D3}" srcOrd="5" destOrd="0" presId="urn:microsoft.com/office/officeart/2008/layout/LinedList"/>
    <dgm:cxn modelId="{A3223E7E-A516-493F-AB7D-B819EC5FECF5}" type="presParOf" srcId="{8D08417B-22D0-40BB-AD86-16D7869A13D3}" destId="{3EEFAC9A-6A46-48FA-AB51-826C71003D66}" srcOrd="0" destOrd="0" presId="urn:microsoft.com/office/officeart/2008/layout/LinedList"/>
    <dgm:cxn modelId="{794DDBB8-EBA7-4F60-A5C4-C965AE498B9B}" type="presParOf" srcId="{8D08417B-22D0-40BB-AD86-16D7869A13D3}" destId="{15FD7536-48CD-4B59-8A31-805F38B3CE04}" srcOrd="1" destOrd="0" presId="urn:microsoft.com/office/officeart/2008/layout/LinedList"/>
    <dgm:cxn modelId="{92513D64-8F89-4E4F-8F50-A062A94CBAD2}" type="presParOf" srcId="{1642C79E-72A4-4CF6-9906-4155E06DD9A9}" destId="{34EEA004-0A8C-46D7-BEDB-CE164F97BCEB}" srcOrd="6" destOrd="0" presId="urn:microsoft.com/office/officeart/2008/layout/LinedList"/>
    <dgm:cxn modelId="{2F8FFE03-E167-4BB4-B1D5-3555DD127A5E}" type="presParOf" srcId="{1642C79E-72A4-4CF6-9906-4155E06DD9A9}" destId="{D7F52D53-CE7F-4742-B9B0-A1829E339064}" srcOrd="7" destOrd="0" presId="urn:microsoft.com/office/officeart/2008/layout/LinedList"/>
    <dgm:cxn modelId="{D14CF186-1F57-4203-9FA7-8B880222798A}" type="presParOf" srcId="{D7F52D53-CE7F-4742-B9B0-A1829E339064}" destId="{666FEDD8-792E-45E7-834D-AE0E7ADEDAE7}" srcOrd="0" destOrd="0" presId="urn:microsoft.com/office/officeart/2008/layout/LinedList"/>
    <dgm:cxn modelId="{7CA3F0AE-49F8-4B64-B0E3-A48516759A20}" type="presParOf" srcId="{D7F52D53-CE7F-4742-B9B0-A1829E339064}" destId="{08A95FAD-1A14-4C56-B9D1-548525418717}" srcOrd="1" destOrd="0" presId="urn:microsoft.com/office/officeart/2008/layout/LinedList"/>
    <dgm:cxn modelId="{4E946009-1B20-45BD-AD6C-F651A9C97BFB}" type="presParOf" srcId="{1642C79E-72A4-4CF6-9906-4155E06DD9A9}" destId="{72864E2D-E470-4B79-B861-DFD7DF3816DD}" srcOrd="8" destOrd="0" presId="urn:microsoft.com/office/officeart/2008/layout/LinedList"/>
    <dgm:cxn modelId="{C7C78DD6-1FA2-403B-A1D8-F1189D93B2D0}" type="presParOf" srcId="{1642C79E-72A4-4CF6-9906-4155E06DD9A9}" destId="{E87491D4-6B70-4048-B418-3D113F375962}" srcOrd="9" destOrd="0" presId="urn:microsoft.com/office/officeart/2008/layout/LinedList"/>
    <dgm:cxn modelId="{B03DA58A-3DF4-4C2C-8FEF-246ACE9322B0}" type="presParOf" srcId="{E87491D4-6B70-4048-B418-3D113F375962}" destId="{2B071E34-7FED-40EF-8CC6-87E87FDC5158}" srcOrd="0" destOrd="0" presId="urn:microsoft.com/office/officeart/2008/layout/LinedList"/>
    <dgm:cxn modelId="{E15FD85F-0F56-4FF2-8A81-65094A3AE7B1}" type="presParOf" srcId="{E87491D4-6B70-4048-B418-3D113F375962}" destId="{37EAA105-CC75-45E7-BD1A-718B905E198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B0AC0-A474-4AA1-BED6-14133660F44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05374B-8DF6-4175-B26C-C7882276EF5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 baseline="0"/>
            <a:t>Unique tokens extracted from training data.</a:t>
          </a:r>
          <a:endParaRPr lang="en-US"/>
        </a:p>
      </dgm:t>
    </dgm:pt>
    <dgm:pt modelId="{6A13ED6D-37AE-430F-9812-8518E2B3AD4A}" type="parTrans" cxnId="{C7B5A9AD-6DCD-4880-8791-BE16B877096B}">
      <dgm:prSet/>
      <dgm:spPr/>
      <dgm:t>
        <a:bodyPr/>
        <a:lstStyle/>
        <a:p>
          <a:endParaRPr lang="en-US"/>
        </a:p>
      </dgm:t>
    </dgm:pt>
    <dgm:pt modelId="{79A73C6B-84C1-47B6-B1D8-A85AC15B1420}" type="sibTrans" cxnId="{C7B5A9AD-6DCD-4880-8791-BE16B877096B}">
      <dgm:prSet/>
      <dgm:spPr/>
      <dgm:t>
        <a:bodyPr/>
        <a:lstStyle/>
        <a:p>
          <a:endParaRPr lang="en-US"/>
        </a:p>
      </dgm:t>
    </dgm:pt>
    <dgm:pt modelId="{924EDBB7-4322-4325-A2EA-BD2DBBC4331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 baseline="0"/>
            <a:t>Each token assigned a unique ID.</a:t>
          </a:r>
          <a:endParaRPr lang="en-US"/>
        </a:p>
      </dgm:t>
    </dgm:pt>
    <dgm:pt modelId="{5F5ED038-8378-4E13-9BE6-39C316DC7CBF}" type="parTrans" cxnId="{C1554891-7448-49E0-B781-047C71A631C5}">
      <dgm:prSet/>
      <dgm:spPr/>
      <dgm:t>
        <a:bodyPr/>
        <a:lstStyle/>
        <a:p>
          <a:endParaRPr lang="en-US"/>
        </a:p>
      </dgm:t>
    </dgm:pt>
    <dgm:pt modelId="{EC764BE5-84F8-485D-97DD-16A62F1872DE}" type="sibTrans" cxnId="{C1554891-7448-49E0-B781-047C71A631C5}">
      <dgm:prSet/>
      <dgm:spPr/>
      <dgm:t>
        <a:bodyPr/>
        <a:lstStyle/>
        <a:p>
          <a:endParaRPr lang="en-US"/>
        </a:p>
      </dgm:t>
    </dgm:pt>
    <dgm:pt modelId="{152E9570-908C-445F-AD7D-F189A23E194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0" i="0" baseline="0"/>
            <a:t>Special tokens: &lt;PAD&gt;, &lt;EOS&gt;, &lt;UNK&gt;, &lt;START&gt;</a:t>
          </a:r>
          <a:endParaRPr lang="en-US"/>
        </a:p>
      </dgm:t>
    </dgm:pt>
    <dgm:pt modelId="{4CE71CAC-A17D-4234-8738-5DEC3871BB5F}" type="parTrans" cxnId="{2EB8F617-5178-4F5E-A847-258372686B8F}">
      <dgm:prSet/>
      <dgm:spPr/>
      <dgm:t>
        <a:bodyPr/>
        <a:lstStyle/>
        <a:p>
          <a:endParaRPr lang="en-US"/>
        </a:p>
      </dgm:t>
    </dgm:pt>
    <dgm:pt modelId="{6A0934C2-43CD-4372-AAD2-F2B857C577F4}" type="sibTrans" cxnId="{2EB8F617-5178-4F5E-A847-258372686B8F}">
      <dgm:prSet/>
      <dgm:spPr/>
      <dgm:t>
        <a:bodyPr/>
        <a:lstStyle/>
        <a:p>
          <a:endParaRPr lang="en-US"/>
        </a:p>
      </dgm:t>
    </dgm:pt>
    <dgm:pt modelId="{B4934F9A-8C2C-41F9-81E9-FADA6E44B4A2}" type="pres">
      <dgm:prSet presAssocID="{146B0AC0-A474-4AA1-BED6-14133660F447}" presName="root" presStyleCnt="0">
        <dgm:presLayoutVars>
          <dgm:dir/>
          <dgm:resizeHandles val="exact"/>
        </dgm:presLayoutVars>
      </dgm:prSet>
      <dgm:spPr/>
    </dgm:pt>
    <dgm:pt modelId="{3A9BF232-CD5B-4E9B-9D50-56557FE3CC0E}" type="pres">
      <dgm:prSet presAssocID="{F005374B-8DF6-4175-B26C-C7882276EF51}" presName="compNode" presStyleCnt="0"/>
      <dgm:spPr/>
    </dgm:pt>
    <dgm:pt modelId="{F2673C5E-42EF-4A24-8806-DB7628A7C1A6}" type="pres">
      <dgm:prSet presAssocID="{F005374B-8DF6-4175-B26C-C7882276EF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B1880F89-F323-4B17-9F38-CDF4C67C9DC9}" type="pres">
      <dgm:prSet presAssocID="{F005374B-8DF6-4175-B26C-C7882276EF51}" presName="spaceRect" presStyleCnt="0"/>
      <dgm:spPr/>
    </dgm:pt>
    <dgm:pt modelId="{26EB14B1-1283-42D5-9A68-E1FEAA523819}" type="pres">
      <dgm:prSet presAssocID="{F005374B-8DF6-4175-B26C-C7882276EF51}" presName="textRect" presStyleLbl="revTx" presStyleIdx="0" presStyleCnt="3">
        <dgm:presLayoutVars>
          <dgm:chMax val="1"/>
          <dgm:chPref val="1"/>
        </dgm:presLayoutVars>
      </dgm:prSet>
      <dgm:spPr/>
    </dgm:pt>
    <dgm:pt modelId="{17C6E204-82FC-4A8E-96BA-A9182438D97F}" type="pres">
      <dgm:prSet presAssocID="{79A73C6B-84C1-47B6-B1D8-A85AC15B1420}" presName="sibTrans" presStyleCnt="0"/>
      <dgm:spPr/>
    </dgm:pt>
    <dgm:pt modelId="{DD8C961A-75DB-4D98-897D-A804A116ABE4}" type="pres">
      <dgm:prSet presAssocID="{924EDBB7-4322-4325-A2EA-BD2DBBC43314}" presName="compNode" presStyleCnt="0"/>
      <dgm:spPr/>
    </dgm:pt>
    <dgm:pt modelId="{C3708884-E196-4773-95A6-789E29DC3B36}" type="pres">
      <dgm:prSet presAssocID="{924EDBB7-4322-4325-A2EA-BD2DBBC433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D6F3A8F-C7EF-4CC6-A08B-2DC09F5ED4FC}" type="pres">
      <dgm:prSet presAssocID="{924EDBB7-4322-4325-A2EA-BD2DBBC43314}" presName="spaceRect" presStyleCnt="0"/>
      <dgm:spPr/>
    </dgm:pt>
    <dgm:pt modelId="{BB75D5D5-4777-401E-9077-1E1724EEE5CB}" type="pres">
      <dgm:prSet presAssocID="{924EDBB7-4322-4325-A2EA-BD2DBBC43314}" presName="textRect" presStyleLbl="revTx" presStyleIdx="1" presStyleCnt="3">
        <dgm:presLayoutVars>
          <dgm:chMax val="1"/>
          <dgm:chPref val="1"/>
        </dgm:presLayoutVars>
      </dgm:prSet>
      <dgm:spPr/>
    </dgm:pt>
    <dgm:pt modelId="{1E011A0A-F512-4056-8D0E-A49D2D72AF09}" type="pres">
      <dgm:prSet presAssocID="{EC764BE5-84F8-485D-97DD-16A62F1872DE}" presName="sibTrans" presStyleCnt="0"/>
      <dgm:spPr/>
    </dgm:pt>
    <dgm:pt modelId="{C46E6D56-C2D9-4734-B9C7-178C15825C2A}" type="pres">
      <dgm:prSet presAssocID="{152E9570-908C-445F-AD7D-F189A23E194E}" presName="compNode" presStyleCnt="0"/>
      <dgm:spPr/>
    </dgm:pt>
    <dgm:pt modelId="{8B1CB6EF-AFF2-4296-9E26-82B6582057A1}" type="pres">
      <dgm:prSet presAssocID="{152E9570-908C-445F-AD7D-F189A23E19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271C24F3-1494-4993-959E-2D16B76A082B}" type="pres">
      <dgm:prSet presAssocID="{152E9570-908C-445F-AD7D-F189A23E194E}" presName="spaceRect" presStyleCnt="0"/>
      <dgm:spPr/>
    </dgm:pt>
    <dgm:pt modelId="{7CC01F62-EDAC-4D1D-AF56-6E8E61F6CD57}" type="pres">
      <dgm:prSet presAssocID="{152E9570-908C-445F-AD7D-F189A23E19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EB8F617-5178-4F5E-A847-258372686B8F}" srcId="{146B0AC0-A474-4AA1-BED6-14133660F447}" destId="{152E9570-908C-445F-AD7D-F189A23E194E}" srcOrd="2" destOrd="0" parTransId="{4CE71CAC-A17D-4234-8738-5DEC3871BB5F}" sibTransId="{6A0934C2-43CD-4372-AAD2-F2B857C577F4}"/>
    <dgm:cxn modelId="{3EB63966-456F-46F5-9763-8C37EA48BCF9}" type="presOf" srcId="{924EDBB7-4322-4325-A2EA-BD2DBBC43314}" destId="{BB75D5D5-4777-401E-9077-1E1724EEE5CB}" srcOrd="0" destOrd="0" presId="urn:microsoft.com/office/officeart/2018/2/layout/IconLabelList"/>
    <dgm:cxn modelId="{0AAA6176-70BA-474A-BAD4-AE96C40ADA11}" type="presOf" srcId="{146B0AC0-A474-4AA1-BED6-14133660F447}" destId="{B4934F9A-8C2C-41F9-81E9-FADA6E44B4A2}" srcOrd="0" destOrd="0" presId="urn:microsoft.com/office/officeart/2018/2/layout/IconLabelList"/>
    <dgm:cxn modelId="{C1554891-7448-49E0-B781-047C71A631C5}" srcId="{146B0AC0-A474-4AA1-BED6-14133660F447}" destId="{924EDBB7-4322-4325-A2EA-BD2DBBC43314}" srcOrd="1" destOrd="0" parTransId="{5F5ED038-8378-4E13-9BE6-39C316DC7CBF}" sibTransId="{EC764BE5-84F8-485D-97DD-16A62F1872DE}"/>
    <dgm:cxn modelId="{346C69A3-0750-4CEF-B286-CC0A69EE54B7}" type="presOf" srcId="{F005374B-8DF6-4175-B26C-C7882276EF51}" destId="{26EB14B1-1283-42D5-9A68-E1FEAA523819}" srcOrd="0" destOrd="0" presId="urn:microsoft.com/office/officeart/2018/2/layout/IconLabelList"/>
    <dgm:cxn modelId="{C7B5A9AD-6DCD-4880-8791-BE16B877096B}" srcId="{146B0AC0-A474-4AA1-BED6-14133660F447}" destId="{F005374B-8DF6-4175-B26C-C7882276EF51}" srcOrd="0" destOrd="0" parTransId="{6A13ED6D-37AE-430F-9812-8518E2B3AD4A}" sibTransId="{79A73C6B-84C1-47B6-B1D8-A85AC15B1420}"/>
    <dgm:cxn modelId="{D6857BEE-707C-4B36-A194-5F14A4F5838D}" type="presOf" srcId="{152E9570-908C-445F-AD7D-F189A23E194E}" destId="{7CC01F62-EDAC-4D1D-AF56-6E8E61F6CD57}" srcOrd="0" destOrd="0" presId="urn:microsoft.com/office/officeart/2018/2/layout/IconLabelList"/>
    <dgm:cxn modelId="{CA171C40-3B64-4A98-8C5C-D0CBADD99AB6}" type="presParOf" srcId="{B4934F9A-8C2C-41F9-81E9-FADA6E44B4A2}" destId="{3A9BF232-CD5B-4E9B-9D50-56557FE3CC0E}" srcOrd="0" destOrd="0" presId="urn:microsoft.com/office/officeart/2018/2/layout/IconLabelList"/>
    <dgm:cxn modelId="{4E288AEF-F53D-4349-80EC-64D84D8FF4F9}" type="presParOf" srcId="{3A9BF232-CD5B-4E9B-9D50-56557FE3CC0E}" destId="{F2673C5E-42EF-4A24-8806-DB7628A7C1A6}" srcOrd="0" destOrd="0" presId="urn:microsoft.com/office/officeart/2018/2/layout/IconLabelList"/>
    <dgm:cxn modelId="{59FF60EC-853F-484B-8C17-3AEC448AD3A3}" type="presParOf" srcId="{3A9BF232-CD5B-4E9B-9D50-56557FE3CC0E}" destId="{B1880F89-F323-4B17-9F38-CDF4C67C9DC9}" srcOrd="1" destOrd="0" presId="urn:microsoft.com/office/officeart/2018/2/layout/IconLabelList"/>
    <dgm:cxn modelId="{372656A6-15A5-4D39-BF61-B552F46C4FE9}" type="presParOf" srcId="{3A9BF232-CD5B-4E9B-9D50-56557FE3CC0E}" destId="{26EB14B1-1283-42D5-9A68-E1FEAA523819}" srcOrd="2" destOrd="0" presId="urn:microsoft.com/office/officeart/2018/2/layout/IconLabelList"/>
    <dgm:cxn modelId="{A91CE850-685B-4CEE-850B-A77C97E7ABA3}" type="presParOf" srcId="{B4934F9A-8C2C-41F9-81E9-FADA6E44B4A2}" destId="{17C6E204-82FC-4A8E-96BA-A9182438D97F}" srcOrd="1" destOrd="0" presId="urn:microsoft.com/office/officeart/2018/2/layout/IconLabelList"/>
    <dgm:cxn modelId="{4A1303FE-EE34-4CD7-A6E7-437DCE8F748E}" type="presParOf" srcId="{B4934F9A-8C2C-41F9-81E9-FADA6E44B4A2}" destId="{DD8C961A-75DB-4D98-897D-A804A116ABE4}" srcOrd="2" destOrd="0" presId="urn:microsoft.com/office/officeart/2018/2/layout/IconLabelList"/>
    <dgm:cxn modelId="{6B85B371-491B-453D-AA29-AF02E5342666}" type="presParOf" srcId="{DD8C961A-75DB-4D98-897D-A804A116ABE4}" destId="{C3708884-E196-4773-95A6-789E29DC3B36}" srcOrd="0" destOrd="0" presId="urn:microsoft.com/office/officeart/2018/2/layout/IconLabelList"/>
    <dgm:cxn modelId="{F5BF9979-769F-4B9E-89D5-0332BA96A98E}" type="presParOf" srcId="{DD8C961A-75DB-4D98-897D-A804A116ABE4}" destId="{FD6F3A8F-C7EF-4CC6-A08B-2DC09F5ED4FC}" srcOrd="1" destOrd="0" presId="urn:microsoft.com/office/officeart/2018/2/layout/IconLabelList"/>
    <dgm:cxn modelId="{95854284-706F-4116-9AC9-22B77F3F93FB}" type="presParOf" srcId="{DD8C961A-75DB-4D98-897D-A804A116ABE4}" destId="{BB75D5D5-4777-401E-9077-1E1724EEE5CB}" srcOrd="2" destOrd="0" presId="urn:microsoft.com/office/officeart/2018/2/layout/IconLabelList"/>
    <dgm:cxn modelId="{39DCA053-1BE3-4CEB-938C-5B7ABB97D671}" type="presParOf" srcId="{B4934F9A-8C2C-41F9-81E9-FADA6E44B4A2}" destId="{1E011A0A-F512-4056-8D0E-A49D2D72AF09}" srcOrd="3" destOrd="0" presId="urn:microsoft.com/office/officeart/2018/2/layout/IconLabelList"/>
    <dgm:cxn modelId="{A9149F41-7AA1-4BA4-BF91-0A996DAB29D3}" type="presParOf" srcId="{B4934F9A-8C2C-41F9-81E9-FADA6E44B4A2}" destId="{C46E6D56-C2D9-4734-B9C7-178C15825C2A}" srcOrd="4" destOrd="0" presId="urn:microsoft.com/office/officeart/2018/2/layout/IconLabelList"/>
    <dgm:cxn modelId="{1CF9F747-6B44-437B-8518-EEA25CF1C3F4}" type="presParOf" srcId="{C46E6D56-C2D9-4734-B9C7-178C15825C2A}" destId="{8B1CB6EF-AFF2-4296-9E26-82B6582057A1}" srcOrd="0" destOrd="0" presId="urn:microsoft.com/office/officeart/2018/2/layout/IconLabelList"/>
    <dgm:cxn modelId="{B3862284-29B1-4C77-BC59-9EC4A7D2B21A}" type="presParOf" srcId="{C46E6D56-C2D9-4734-B9C7-178C15825C2A}" destId="{271C24F3-1494-4993-959E-2D16B76A082B}" srcOrd="1" destOrd="0" presId="urn:microsoft.com/office/officeart/2018/2/layout/IconLabelList"/>
    <dgm:cxn modelId="{635AB9F9-913D-489C-B93C-C72FE7567AE4}" type="presParOf" srcId="{C46E6D56-C2D9-4734-B9C7-178C15825C2A}" destId="{7CC01F62-EDAC-4D1D-AF56-6E8E61F6CD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8D0214-0448-4A43-8F00-267185712EC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CD9D1D8-7A47-40ED-BA92-0C261A4A3BD8}">
      <dgm:prSet/>
      <dgm:spPr/>
      <dgm:t>
        <a:bodyPr/>
        <a:lstStyle/>
        <a:p>
          <a:r>
            <a:rPr lang="tr-TR" b="0" i="0" baseline="0"/>
            <a:t>Input Embedding Layer</a:t>
          </a:r>
          <a:endParaRPr lang="en-US"/>
        </a:p>
      </dgm:t>
    </dgm:pt>
    <dgm:pt modelId="{63DDD4BA-B6CC-4673-B434-1FC6E272D381}" type="parTrans" cxnId="{51D71935-71D9-4CF5-AFA5-49F343895C1C}">
      <dgm:prSet/>
      <dgm:spPr/>
      <dgm:t>
        <a:bodyPr/>
        <a:lstStyle/>
        <a:p>
          <a:endParaRPr lang="en-US"/>
        </a:p>
      </dgm:t>
    </dgm:pt>
    <dgm:pt modelId="{22477212-0F9C-4DE4-890C-C034B438A1E4}" type="sibTrans" cxnId="{51D71935-71D9-4CF5-AFA5-49F343895C1C}">
      <dgm:prSet/>
      <dgm:spPr/>
      <dgm:t>
        <a:bodyPr/>
        <a:lstStyle/>
        <a:p>
          <a:endParaRPr lang="en-US"/>
        </a:p>
      </dgm:t>
    </dgm:pt>
    <dgm:pt modelId="{D175546F-C13B-468F-84A5-B3194AA19974}">
      <dgm:prSet/>
      <dgm:spPr/>
      <dgm:t>
        <a:bodyPr/>
        <a:lstStyle/>
        <a:p>
          <a:r>
            <a:rPr lang="tr-TR" b="0" i="0" baseline="0"/>
            <a:t>Positional Encoding</a:t>
          </a:r>
          <a:endParaRPr lang="en-US"/>
        </a:p>
      </dgm:t>
    </dgm:pt>
    <dgm:pt modelId="{A78817B2-FE13-4CF1-B64F-C1048CB61F48}" type="parTrans" cxnId="{504CDE72-C5F7-4919-83F0-91E2F5D002BF}">
      <dgm:prSet/>
      <dgm:spPr/>
      <dgm:t>
        <a:bodyPr/>
        <a:lstStyle/>
        <a:p>
          <a:endParaRPr lang="en-US"/>
        </a:p>
      </dgm:t>
    </dgm:pt>
    <dgm:pt modelId="{D081FAB4-6DE3-48B4-8852-9F369FDEA375}" type="sibTrans" cxnId="{504CDE72-C5F7-4919-83F0-91E2F5D002BF}">
      <dgm:prSet/>
      <dgm:spPr/>
      <dgm:t>
        <a:bodyPr/>
        <a:lstStyle/>
        <a:p>
          <a:endParaRPr lang="en-US"/>
        </a:p>
      </dgm:t>
    </dgm:pt>
    <dgm:pt modelId="{0B141313-4C5F-4F37-BC69-08A15BB775DF}">
      <dgm:prSet/>
      <dgm:spPr/>
      <dgm:t>
        <a:bodyPr/>
        <a:lstStyle/>
        <a:p>
          <a:r>
            <a:rPr lang="tr-TR" b="0" i="0" baseline="0"/>
            <a:t>Transformer Decoder Blocks (6 layers)</a:t>
          </a:r>
          <a:endParaRPr lang="en-US"/>
        </a:p>
      </dgm:t>
    </dgm:pt>
    <dgm:pt modelId="{AAC92650-81F5-4910-BA1D-01EE89BB2D84}" type="parTrans" cxnId="{87B44B02-814D-4F74-A6B9-FB57479E47BF}">
      <dgm:prSet/>
      <dgm:spPr/>
      <dgm:t>
        <a:bodyPr/>
        <a:lstStyle/>
        <a:p>
          <a:endParaRPr lang="en-US"/>
        </a:p>
      </dgm:t>
    </dgm:pt>
    <dgm:pt modelId="{AA27A217-2C7E-4F77-8E7F-34E3B4C778F1}" type="sibTrans" cxnId="{87B44B02-814D-4F74-A6B9-FB57479E47BF}">
      <dgm:prSet/>
      <dgm:spPr/>
      <dgm:t>
        <a:bodyPr/>
        <a:lstStyle/>
        <a:p>
          <a:endParaRPr lang="en-US"/>
        </a:p>
      </dgm:t>
    </dgm:pt>
    <dgm:pt modelId="{78340463-E143-4908-8555-19180963F1D5}">
      <dgm:prSet/>
      <dgm:spPr/>
      <dgm:t>
        <a:bodyPr/>
        <a:lstStyle/>
        <a:p>
          <a:r>
            <a:rPr lang="tr-TR" b="0" i="0" baseline="0"/>
            <a:t>Linear Output Layer with Softmax</a:t>
          </a:r>
          <a:endParaRPr lang="en-US"/>
        </a:p>
      </dgm:t>
    </dgm:pt>
    <dgm:pt modelId="{4D6123B6-CA54-432F-A4EF-6A753BA6A603}" type="parTrans" cxnId="{C09614F3-817D-4C59-8236-93DFDB3AF39A}">
      <dgm:prSet/>
      <dgm:spPr/>
      <dgm:t>
        <a:bodyPr/>
        <a:lstStyle/>
        <a:p>
          <a:endParaRPr lang="en-US"/>
        </a:p>
      </dgm:t>
    </dgm:pt>
    <dgm:pt modelId="{BE800D0C-13EA-44C1-BB80-B914B1E80F2E}" type="sibTrans" cxnId="{C09614F3-817D-4C59-8236-93DFDB3AF39A}">
      <dgm:prSet/>
      <dgm:spPr/>
      <dgm:t>
        <a:bodyPr/>
        <a:lstStyle/>
        <a:p>
          <a:endParaRPr lang="en-US"/>
        </a:p>
      </dgm:t>
    </dgm:pt>
    <dgm:pt modelId="{5229FD65-9897-4BDF-B1F4-A61AF60E4FE7}" type="pres">
      <dgm:prSet presAssocID="{B38D0214-0448-4A43-8F00-267185712E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B0F26E-7390-4F6D-9AAD-C4EFD45DEC56}" type="pres">
      <dgm:prSet presAssocID="{3CD9D1D8-7A47-40ED-BA92-0C261A4A3BD8}" presName="hierRoot1" presStyleCnt="0"/>
      <dgm:spPr/>
    </dgm:pt>
    <dgm:pt modelId="{D2856AF3-7052-4BCB-9F9D-F751156BA3E2}" type="pres">
      <dgm:prSet presAssocID="{3CD9D1D8-7A47-40ED-BA92-0C261A4A3BD8}" presName="composite" presStyleCnt="0"/>
      <dgm:spPr/>
    </dgm:pt>
    <dgm:pt modelId="{8632AE20-89B1-4572-AEA5-6424C09450EF}" type="pres">
      <dgm:prSet presAssocID="{3CD9D1D8-7A47-40ED-BA92-0C261A4A3BD8}" presName="background" presStyleLbl="node0" presStyleIdx="0" presStyleCnt="4"/>
      <dgm:spPr/>
    </dgm:pt>
    <dgm:pt modelId="{88926007-3F4B-4509-BFDB-26DE2C557547}" type="pres">
      <dgm:prSet presAssocID="{3CD9D1D8-7A47-40ED-BA92-0C261A4A3BD8}" presName="text" presStyleLbl="fgAcc0" presStyleIdx="0" presStyleCnt="4">
        <dgm:presLayoutVars>
          <dgm:chPref val="3"/>
        </dgm:presLayoutVars>
      </dgm:prSet>
      <dgm:spPr/>
    </dgm:pt>
    <dgm:pt modelId="{155A2E3B-B364-42B2-9D21-99FD14484BBC}" type="pres">
      <dgm:prSet presAssocID="{3CD9D1D8-7A47-40ED-BA92-0C261A4A3BD8}" presName="hierChild2" presStyleCnt="0"/>
      <dgm:spPr/>
    </dgm:pt>
    <dgm:pt modelId="{390B9D10-1C8F-41B8-89DD-B25FF2C67AA4}" type="pres">
      <dgm:prSet presAssocID="{D175546F-C13B-468F-84A5-B3194AA19974}" presName="hierRoot1" presStyleCnt="0"/>
      <dgm:spPr/>
    </dgm:pt>
    <dgm:pt modelId="{C74DE8BC-BB3B-4DA9-A674-A7EFBFC7040E}" type="pres">
      <dgm:prSet presAssocID="{D175546F-C13B-468F-84A5-B3194AA19974}" presName="composite" presStyleCnt="0"/>
      <dgm:spPr/>
    </dgm:pt>
    <dgm:pt modelId="{B24A7D9E-2017-45D8-A915-F46854DA3986}" type="pres">
      <dgm:prSet presAssocID="{D175546F-C13B-468F-84A5-B3194AA19974}" presName="background" presStyleLbl="node0" presStyleIdx="1" presStyleCnt="4"/>
      <dgm:spPr/>
    </dgm:pt>
    <dgm:pt modelId="{985113FB-DD56-4B2A-8D79-95B7D4351176}" type="pres">
      <dgm:prSet presAssocID="{D175546F-C13B-468F-84A5-B3194AA19974}" presName="text" presStyleLbl="fgAcc0" presStyleIdx="1" presStyleCnt="4">
        <dgm:presLayoutVars>
          <dgm:chPref val="3"/>
        </dgm:presLayoutVars>
      </dgm:prSet>
      <dgm:spPr/>
    </dgm:pt>
    <dgm:pt modelId="{9A670CD4-97A7-4608-B661-950A1BE27465}" type="pres">
      <dgm:prSet presAssocID="{D175546F-C13B-468F-84A5-B3194AA19974}" presName="hierChild2" presStyleCnt="0"/>
      <dgm:spPr/>
    </dgm:pt>
    <dgm:pt modelId="{B24D9A7B-03E5-4239-8505-E4FC9C5C8944}" type="pres">
      <dgm:prSet presAssocID="{0B141313-4C5F-4F37-BC69-08A15BB775DF}" presName="hierRoot1" presStyleCnt="0"/>
      <dgm:spPr/>
    </dgm:pt>
    <dgm:pt modelId="{698EB4F3-76A0-4C7B-9EBD-07146C5F9E3A}" type="pres">
      <dgm:prSet presAssocID="{0B141313-4C5F-4F37-BC69-08A15BB775DF}" presName="composite" presStyleCnt="0"/>
      <dgm:spPr/>
    </dgm:pt>
    <dgm:pt modelId="{C0648461-0C75-4499-BD8A-E785374AE9FD}" type="pres">
      <dgm:prSet presAssocID="{0B141313-4C5F-4F37-BC69-08A15BB775DF}" presName="background" presStyleLbl="node0" presStyleIdx="2" presStyleCnt="4"/>
      <dgm:spPr/>
    </dgm:pt>
    <dgm:pt modelId="{C036023A-1D06-474B-B5FC-19ED19BAAC77}" type="pres">
      <dgm:prSet presAssocID="{0B141313-4C5F-4F37-BC69-08A15BB775DF}" presName="text" presStyleLbl="fgAcc0" presStyleIdx="2" presStyleCnt="4">
        <dgm:presLayoutVars>
          <dgm:chPref val="3"/>
        </dgm:presLayoutVars>
      </dgm:prSet>
      <dgm:spPr/>
    </dgm:pt>
    <dgm:pt modelId="{033FDB16-5912-48B6-989C-53AB559EE850}" type="pres">
      <dgm:prSet presAssocID="{0B141313-4C5F-4F37-BC69-08A15BB775DF}" presName="hierChild2" presStyleCnt="0"/>
      <dgm:spPr/>
    </dgm:pt>
    <dgm:pt modelId="{73766D53-C872-4A7E-94A4-81E8AAF9A2A4}" type="pres">
      <dgm:prSet presAssocID="{78340463-E143-4908-8555-19180963F1D5}" presName="hierRoot1" presStyleCnt="0"/>
      <dgm:spPr/>
    </dgm:pt>
    <dgm:pt modelId="{A3DED747-4613-45A7-B5EE-6196E8447E35}" type="pres">
      <dgm:prSet presAssocID="{78340463-E143-4908-8555-19180963F1D5}" presName="composite" presStyleCnt="0"/>
      <dgm:spPr/>
    </dgm:pt>
    <dgm:pt modelId="{DC225F20-0607-46B7-B192-34DFA6D0A0C9}" type="pres">
      <dgm:prSet presAssocID="{78340463-E143-4908-8555-19180963F1D5}" presName="background" presStyleLbl="node0" presStyleIdx="3" presStyleCnt="4"/>
      <dgm:spPr/>
    </dgm:pt>
    <dgm:pt modelId="{13A31EC1-F0AD-40E9-B471-D069CF7D37D4}" type="pres">
      <dgm:prSet presAssocID="{78340463-E143-4908-8555-19180963F1D5}" presName="text" presStyleLbl="fgAcc0" presStyleIdx="3" presStyleCnt="4">
        <dgm:presLayoutVars>
          <dgm:chPref val="3"/>
        </dgm:presLayoutVars>
      </dgm:prSet>
      <dgm:spPr/>
    </dgm:pt>
    <dgm:pt modelId="{9C9BEEB7-0EA4-4F42-8C29-8D77BEDBC6B1}" type="pres">
      <dgm:prSet presAssocID="{78340463-E143-4908-8555-19180963F1D5}" presName="hierChild2" presStyleCnt="0"/>
      <dgm:spPr/>
    </dgm:pt>
  </dgm:ptLst>
  <dgm:cxnLst>
    <dgm:cxn modelId="{87B44B02-814D-4F74-A6B9-FB57479E47BF}" srcId="{B38D0214-0448-4A43-8F00-267185712EC2}" destId="{0B141313-4C5F-4F37-BC69-08A15BB775DF}" srcOrd="2" destOrd="0" parTransId="{AAC92650-81F5-4910-BA1D-01EE89BB2D84}" sibTransId="{AA27A217-2C7E-4F77-8E7F-34E3B4C778F1}"/>
    <dgm:cxn modelId="{9D5DF912-1126-423C-BB28-79554B173BA3}" type="presOf" srcId="{3CD9D1D8-7A47-40ED-BA92-0C261A4A3BD8}" destId="{88926007-3F4B-4509-BFDB-26DE2C557547}" srcOrd="0" destOrd="0" presId="urn:microsoft.com/office/officeart/2005/8/layout/hierarchy1"/>
    <dgm:cxn modelId="{88498D2B-21A8-40D0-AC7B-835EFCED8BFF}" type="presOf" srcId="{B38D0214-0448-4A43-8F00-267185712EC2}" destId="{5229FD65-9897-4BDF-B1F4-A61AF60E4FE7}" srcOrd="0" destOrd="0" presId="urn:microsoft.com/office/officeart/2005/8/layout/hierarchy1"/>
    <dgm:cxn modelId="{51D71935-71D9-4CF5-AFA5-49F343895C1C}" srcId="{B38D0214-0448-4A43-8F00-267185712EC2}" destId="{3CD9D1D8-7A47-40ED-BA92-0C261A4A3BD8}" srcOrd="0" destOrd="0" parTransId="{63DDD4BA-B6CC-4673-B434-1FC6E272D381}" sibTransId="{22477212-0F9C-4DE4-890C-C034B438A1E4}"/>
    <dgm:cxn modelId="{504CDE72-C5F7-4919-83F0-91E2F5D002BF}" srcId="{B38D0214-0448-4A43-8F00-267185712EC2}" destId="{D175546F-C13B-468F-84A5-B3194AA19974}" srcOrd="1" destOrd="0" parTransId="{A78817B2-FE13-4CF1-B64F-C1048CB61F48}" sibTransId="{D081FAB4-6DE3-48B4-8852-9F369FDEA375}"/>
    <dgm:cxn modelId="{DE14B081-63F7-42EE-83FE-AAFD055546FF}" type="presOf" srcId="{0B141313-4C5F-4F37-BC69-08A15BB775DF}" destId="{C036023A-1D06-474B-B5FC-19ED19BAAC77}" srcOrd="0" destOrd="0" presId="urn:microsoft.com/office/officeart/2005/8/layout/hierarchy1"/>
    <dgm:cxn modelId="{39259C9D-C52A-4E0D-ADBC-CFA5756A3BAE}" type="presOf" srcId="{78340463-E143-4908-8555-19180963F1D5}" destId="{13A31EC1-F0AD-40E9-B471-D069CF7D37D4}" srcOrd="0" destOrd="0" presId="urn:microsoft.com/office/officeart/2005/8/layout/hierarchy1"/>
    <dgm:cxn modelId="{E43056E1-8903-401B-AED5-B5E2ABFF1881}" type="presOf" srcId="{D175546F-C13B-468F-84A5-B3194AA19974}" destId="{985113FB-DD56-4B2A-8D79-95B7D4351176}" srcOrd="0" destOrd="0" presId="urn:microsoft.com/office/officeart/2005/8/layout/hierarchy1"/>
    <dgm:cxn modelId="{C09614F3-817D-4C59-8236-93DFDB3AF39A}" srcId="{B38D0214-0448-4A43-8F00-267185712EC2}" destId="{78340463-E143-4908-8555-19180963F1D5}" srcOrd="3" destOrd="0" parTransId="{4D6123B6-CA54-432F-A4EF-6A753BA6A603}" sibTransId="{BE800D0C-13EA-44C1-BB80-B914B1E80F2E}"/>
    <dgm:cxn modelId="{630361E6-C9C6-4743-9D02-082E6B7D30B9}" type="presParOf" srcId="{5229FD65-9897-4BDF-B1F4-A61AF60E4FE7}" destId="{73B0F26E-7390-4F6D-9AAD-C4EFD45DEC56}" srcOrd="0" destOrd="0" presId="urn:microsoft.com/office/officeart/2005/8/layout/hierarchy1"/>
    <dgm:cxn modelId="{7DE08667-ED53-48DA-9368-588C0CEE1B2C}" type="presParOf" srcId="{73B0F26E-7390-4F6D-9AAD-C4EFD45DEC56}" destId="{D2856AF3-7052-4BCB-9F9D-F751156BA3E2}" srcOrd="0" destOrd="0" presId="urn:microsoft.com/office/officeart/2005/8/layout/hierarchy1"/>
    <dgm:cxn modelId="{3D4E61CF-3D0A-4C37-86B4-10993076D0D2}" type="presParOf" srcId="{D2856AF3-7052-4BCB-9F9D-F751156BA3E2}" destId="{8632AE20-89B1-4572-AEA5-6424C09450EF}" srcOrd="0" destOrd="0" presId="urn:microsoft.com/office/officeart/2005/8/layout/hierarchy1"/>
    <dgm:cxn modelId="{0DFE182E-1E38-4820-8016-047086E9C067}" type="presParOf" srcId="{D2856AF3-7052-4BCB-9F9D-F751156BA3E2}" destId="{88926007-3F4B-4509-BFDB-26DE2C557547}" srcOrd="1" destOrd="0" presId="urn:microsoft.com/office/officeart/2005/8/layout/hierarchy1"/>
    <dgm:cxn modelId="{4B1C765D-FCBB-4EA3-AE69-75FEEEB17940}" type="presParOf" srcId="{73B0F26E-7390-4F6D-9AAD-C4EFD45DEC56}" destId="{155A2E3B-B364-42B2-9D21-99FD14484BBC}" srcOrd="1" destOrd="0" presId="urn:microsoft.com/office/officeart/2005/8/layout/hierarchy1"/>
    <dgm:cxn modelId="{2323F238-323B-4984-BA17-C69ADD191018}" type="presParOf" srcId="{5229FD65-9897-4BDF-B1F4-A61AF60E4FE7}" destId="{390B9D10-1C8F-41B8-89DD-B25FF2C67AA4}" srcOrd="1" destOrd="0" presId="urn:microsoft.com/office/officeart/2005/8/layout/hierarchy1"/>
    <dgm:cxn modelId="{F2AD5EFB-C9BB-4B4C-B427-542D462DB069}" type="presParOf" srcId="{390B9D10-1C8F-41B8-89DD-B25FF2C67AA4}" destId="{C74DE8BC-BB3B-4DA9-A674-A7EFBFC7040E}" srcOrd="0" destOrd="0" presId="urn:microsoft.com/office/officeart/2005/8/layout/hierarchy1"/>
    <dgm:cxn modelId="{561328FC-66CA-4831-9C38-BEABC6DA8785}" type="presParOf" srcId="{C74DE8BC-BB3B-4DA9-A674-A7EFBFC7040E}" destId="{B24A7D9E-2017-45D8-A915-F46854DA3986}" srcOrd="0" destOrd="0" presId="urn:microsoft.com/office/officeart/2005/8/layout/hierarchy1"/>
    <dgm:cxn modelId="{08FB408F-3481-4656-9085-0C004737D694}" type="presParOf" srcId="{C74DE8BC-BB3B-4DA9-A674-A7EFBFC7040E}" destId="{985113FB-DD56-4B2A-8D79-95B7D4351176}" srcOrd="1" destOrd="0" presId="urn:microsoft.com/office/officeart/2005/8/layout/hierarchy1"/>
    <dgm:cxn modelId="{1EB45F4F-A201-481E-A7AA-62B04D570A01}" type="presParOf" srcId="{390B9D10-1C8F-41B8-89DD-B25FF2C67AA4}" destId="{9A670CD4-97A7-4608-B661-950A1BE27465}" srcOrd="1" destOrd="0" presId="urn:microsoft.com/office/officeart/2005/8/layout/hierarchy1"/>
    <dgm:cxn modelId="{CCDCDB77-14FE-489C-AACA-5DE9A2999320}" type="presParOf" srcId="{5229FD65-9897-4BDF-B1F4-A61AF60E4FE7}" destId="{B24D9A7B-03E5-4239-8505-E4FC9C5C8944}" srcOrd="2" destOrd="0" presId="urn:microsoft.com/office/officeart/2005/8/layout/hierarchy1"/>
    <dgm:cxn modelId="{7348D387-3911-4880-96B3-2C17DC072330}" type="presParOf" srcId="{B24D9A7B-03E5-4239-8505-E4FC9C5C8944}" destId="{698EB4F3-76A0-4C7B-9EBD-07146C5F9E3A}" srcOrd="0" destOrd="0" presId="urn:microsoft.com/office/officeart/2005/8/layout/hierarchy1"/>
    <dgm:cxn modelId="{277ABC0E-0937-429B-9D5E-7B4B08EC9FD6}" type="presParOf" srcId="{698EB4F3-76A0-4C7B-9EBD-07146C5F9E3A}" destId="{C0648461-0C75-4499-BD8A-E785374AE9FD}" srcOrd="0" destOrd="0" presId="urn:microsoft.com/office/officeart/2005/8/layout/hierarchy1"/>
    <dgm:cxn modelId="{A20CB610-BAB8-419F-915B-E7D906082533}" type="presParOf" srcId="{698EB4F3-76A0-4C7B-9EBD-07146C5F9E3A}" destId="{C036023A-1D06-474B-B5FC-19ED19BAAC77}" srcOrd="1" destOrd="0" presId="urn:microsoft.com/office/officeart/2005/8/layout/hierarchy1"/>
    <dgm:cxn modelId="{C9A73BDA-04CC-43CF-8FA1-4C77C42E0F7D}" type="presParOf" srcId="{B24D9A7B-03E5-4239-8505-E4FC9C5C8944}" destId="{033FDB16-5912-48B6-989C-53AB559EE850}" srcOrd="1" destOrd="0" presId="urn:microsoft.com/office/officeart/2005/8/layout/hierarchy1"/>
    <dgm:cxn modelId="{8CDEBC55-3375-4DCC-A6CE-200E1C127E01}" type="presParOf" srcId="{5229FD65-9897-4BDF-B1F4-A61AF60E4FE7}" destId="{73766D53-C872-4A7E-94A4-81E8AAF9A2A4}" srcOrd="3" destOrd="0" presId="urn:microsoft.com/office/officeart/2005/8/layout/hierarchy1"/>
    <dgm:cxn modelId="{D52E858D-ABC2-4828-BF4B-58E1FF3C771A}" type="presParOf" srcId="{73766D53-C872-4A7E-94A4-81E8AAF9A2A4}" destId="{A3DED747-4613-45A7-B5EE-6196E8447E35}" srcOrd="0" destOrd="0" presId="urn:microsoft.com/office/officeart/2005/8/layout/hierarchy1"/>
    <dgm:cxn modelId="{44C2682D-4611-41C4-9F94-FB1FE3E3EFD5}" type="presParOf" srcId="{A3DED747-4613-45A7-B5EE-6196E8447E35}" destId="{DC225F20-0607-46B7-B192-34DFA6D0A0C9}" srcOrd="0" destOrd="0" presId="urn:microsoft.com/office/officeart/2005/8/layout/hierarchy1"/>
    <dgm:cxn modelId="{8E053857-6EF0-4EFB-94E4-C0B8E8F381F7}" type="presParOf" srcId="{A3DED747-4613-45A7-B5EE-6196E8447E35}" destId="{13A31EC1-F0AD-40E9-B471-D069CF7D37D4}" srcOrd="1" destOrd="0" presId="urn:microsoft.com/office/officeart/2005/8/layout/hierarchy1"/>
    <dgm:cxn modelId="{EF6F2EB8-E52C-4F15-9B69-76C16C9D1F90}" type="presParOf" srcId="{73766D53-C872-4A7E-94A4-81E8AAF9A2A4}" destId="{9C9BEEB7-0EA4-4F42-8C29-8D77BEDBC6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FB3BFD-1D60-4C9B-AB94-DD1D67DC2E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B6FB298-C8E3-4DC0-ABAB-278BEA4C0B5B}">
      <dgm:prSet/>
      <dgm:spPr/>
      <dgm:t>
        <a:bodyPr/>
        <a:lstStyle/>
        <a:p>
          <a:pPr>
            <a:defRPr cap="all"/>
          </a:pPr>
          <a:r>
            <a:rPr lang="tr-TR" b="0" i="0" baseline="0"/>
            <a:t>Full training pipeline in notebook</a:t>
          </a:r>
          <a:endParaRPr lang="en-US"/>
        </a:p>
      </dgm:t>
    </dgm:pt>
    <dgm:pt modelId="{1E1E4FB8-14CE-46D3-BBB8-1B366966F1AF}" type="parTrans" cxnId="{03E02967-C43D-429A-8962-F851720B03CE}">
      <dgm:prSet/>
      <dgm:spPr/>
      <dgm:t>
        <a:bodyPr/>
        <a:lstStyle/>
        <a:p>
          <a:endParaRPr lang="en-US"/>
        </a:p>
      </dgm:t>
    </dgm:pt>
    <dgm:pt modelId="{7F7FA3F3-AD20-4D6B-BED2-13B393333B39}" type="sibTrans" cxnId="{03E02967-C43D-429A-8962-F851720B03CE}">
      <dgm:prSet/>
      <dgm:spPr/>
      <dgm:t>
        <a:bodyPr/>
        <a:lstStyle/>
        <a:p>
          <a:endParaRPr lang="en-US"/>
        </a:p>
      </dgm:t>
    </dgm:pt>
    <dgm:pt modelId="{8E74ED82-309B-4BF8-BD9D-657D6C5A3B82}">
      <dgm:prSet/>
      <dgm:spPr/>
      <dgm:t>
        <a:bodyPr/>
        <a:lstStyle/>
        <a:p>
          <a:pPr>
            <a:defRPr cap="all"/>
          </a:pPr>
          <a:r>
            <a:rPr lang="tr-TR" b="0" i="0" baseline="0"/>
            <a:t>Key modules:</a:t>
          </a:r>
          <a:endParaRPr lang="en-US"/>
        </a:p>
      </dgm:t>
    </dgm:pt>
    <dgm:pt modelId="{2FD666CB-225C-445B-8AE8-F5375AC4A1FE}" type="parTrans" cxnId="{2C181680-1B3B-4507-B78B-98686E75447E}">
      <dgm:prSet/>
      <dgm:spPr/>
      <dgm:t>
        <a:bodyPr/>
        <a:lstStyle/>
        <a:p>
          <a:endParaRPr lang="en-US"/>
        </a:p>
      </dgm:t>
    </dgm:pt>
    <dgm:pt modelId="{03DBF415-C0F2-4A76-87E7-3C374F20319B}" type="sibTrans" cxnId="{2C181680-1B3B-4507-B78B-98686E75447E}">
      <dgm:prSet/>
      <dgm:spPr/>
      <dgm:t>
        <a:bodyPr/>
        <a:lstStyle/>
        <a:p>
          <a:endParaRPr lang="en-US"/>
        </a:p>
      </dgm:t>
    </dgm:pt>
    <dgm:pt modelId="{A7AC8B64-3E72-41D2-B41E-402C3323F0D5}">
      <dgm:prSet/>
      <dgm:spPr/>
      <dgm:t>
        <a:bodyPr/>
        <a:lstStyle/>
        <a:p>
          <a:pPr>
            <a:defRPr cap="all"/>
          </a:pPr>
          <a:r>
            <a:rPr lang="tr-TR" b="0" i="0" baseline="0"/>
            <a:t>preprocess_data()</a:t>
          </a:r>
          <a:endParaRPr lang="en-US"/>
        </a:p>
      </dgm:t>
    </dgm:pt>
    <dgm:pt modelId="{68D41CB0-1C29-476E-90A9-DAC02AFDFF74}" type="parTrans" cxnId="{D2EBCAC4-9BB2-49E8-87C1-C27DA67B0A5A}">
      <dgm:prSet/>
      <dgm:spPr/>
      <dgm:t>
        <a:bodyPr/>
        <a:lstStyle/>
        <a:p>
          <a:endParaRPr lang="en-US"/>
        </a:p>
      </dgm:t>
    </dgm:pt>
    <dgm:pt modelId="{63D2B510-CE4E-485A-87AA-FFC915B7385D}" type="sibTrans" cxnId="{D2EBCAC4-9BB2-49E8-87C1-C27DA67B0A5A}">
      <dgm:prSet/>
      <dgm:spPr/>
      <dgm:t>
        <a:bodyPr/>
        <a:lstStyle/>
        <a:p>
          <a:endParaRPr lang="en-US"/>
        </a:p>
      </dgm:t>
    </dgm:pt>
    <dgm:pt modelId="{D5CF94D3-3E7C-4464-A0ED-AAFD2CFF7FC2}">
      <dgm:prSet/>
      <dgm:spPr/>
      <dgm:t>
        <a:bodyPr/>
        <a:lstStyle/>
        <a:p>
          <a:pPr>
            <a:defRPr cap="all"/>
          </a:pPr>
          <a:r>
            <a:rPr lang="tr-TR" b="0" i="0" baseline="0"/>
            <a:t>build_model()</a:t>
          </a:r>
          <a:endParaRPr lang="en-US"/>
        </a:p>
      </dgm:t>
    </dgm:pt>
    <dgm:pt modelId="{34BF53D4-06FD-4802-B5DA-9ABA27633FBD}" type="parTrans" cxnId="{BA934E82-F0D8-47C3-BE53-D5A4D4D6DCED}">
      <dgm:prSet/>
      <dgm:spPr/>
      <dgm:t>
        <a:bodyPr/>
        <a:lstStyle/>
        <a:p>
          <a:endParaRPr lang="en-US"/>
        </a:p>
      </dgm:t>
    </dgm:pt>
    <dgm:pt modelId="{E0ECF8CE-03E7-4BE6-8CB9-622911F12839}" type="sibTrans" cxnId="{BA934E82-F0D8-47C3-BE53-D5A4D4D6DCED}">
      <dgm:prSet/>
      <dgm:spPr/>
      <dgm:t>
        <a:bodyPr/>
        <a:lstStyle/>
        <a:p>
          <a:endParaRPr lang="en-US"/>
        </a:p>
      </dgm:t>
    </dgm:pt>
    <dgm:pt modelId="{C4FF35ED-17FF-4D4B-A922-C4DC0EE9ECD3}">
      <dgm:prSet/>
      <dgm:spPr/>
      <dgm:t>
        <a:bodyPr/>
        <a:lstStyle/>
        <a:p>
          <a:pPr>
            <a:defRPr cap="all"/>
          </a:pPr>
          <a:r>
            <a:rPr lang="tr-TR" b="0" i="0" baseline="0"/>
            <a:t>train()</a:t>
          </a:r>
          <a:endParaRPr lang="en-US"/>
        </a:p>
      </dgm:t>
    </dgm:pt>
    <dgm:pt modelId="{07471E05-137C-4678-8ACC-46378B7E1CA0}" type="parTrans" cxnId="{200A54E3-8F47-488C-A262-D1E7B33BD93C}">
      <dgm:prSet/>
      <dgm:spPr/>
      <dgm:t>
        <a:bodyPr/>
        <a:lstStyle/>
        <a:p>
          <a:endParaRPr lang="en-US"/>
        </a:p>
      </dgm:t>
    </dgm:pt>
    <dgm:pt modelId="{9E0D2779-1081-4739-9D12-AE091132775C}" type="sibTrans" cxnId="{200A54E3-8F47-488C-A262-D1E7B33BD93C}">
      <dgm:prSet/>
      <dgm:spPr/>
      <dgm:t>
        <a:bodyPr/>
        <a:lstStyle/>
        <a:p>
          <a:endParaRPr lang="en-US"/>
        </a:p>
      </dgm:t>
    </dgm:pt>
    <dgm:pt modelId="{EA5696BA-DAC5-4153-A3E6-901CEA061963}">
      <dgm:prSet/>
      <dgm:spPr/>
      <dgm:t>
        <a:bodyPr/>
        <a:lstStyle/>
        <a:p>
          <a:pPr>
            <a:defRPr cap="all"/>
          </a:pPr>
          <a:r>
            <a:rPr lang="tr-TR" b="0" i="0" baseline="0"/>
            <a:t>generate_joke()</a:t>
          </a:r>
          <a:endParaRPr lang="en-US"/>
        </a:p>
      </dgm:t>
    </dgm:pt>
    <dgm:pt modelId="{D436B6A5-3453-4067-837B-CA0E8DFEA869}" type="parTrans" cxnId="{A71F2D2C-B98D-435E-9052-41CC7EF479AD}">
      <dgm:prSet/>
      <dgm:spPr/>
      <dgm:t>
        <a:bodyPr/>
        <a:lstStyle/>
        <a:p>
          <a:endParaRPr lang="en-US"/>
        </a:p>
      </dgm:t>
    </dgm:pt>
    <dgm:pt modelId="{CFD4623F-C047-4C5C-9CB2-0D39350BF965}" type="sibTrans" cxnId="{A71F2D2C-B98D-435E-9052-41CC7EF479AD}">
      <dgm:prSet/>
      <dgm:spPr/>
      <dgm:t>
        <a:bodyPr/>
        <a:lstStyle/>
        <a:p>
          <a:endParaRPr lang="en-US"/>
        </a:p>
      </dgm:t>
    </dgm:pt>
    <dgm:pt modelId="{39FE7C00-4B86-4FD3-8AE8-A9EF3C030E3C}" type="pres">
      <dgm:prSet presAssocID="{70FB3BFD-1D60-4C9B-AB94-DD1D67DC2E1F}" presName="root" presStyleCnt="0">
        <dgm:presLayoutVars>
          <dgm:dir/>
          <dgm:resizeHandles val="exact"/>
        </dgm:presLayoutVars>
      </dgm:prSet>
      <dgm:spPr/>
    </dgm:pt>
    <dgm:pt modelId="{4E3F9E21-540B-49CF-B962-83CB130B0009}" type="pres">
      <dgm:prSet presAssocID="{9B6FB298-C8E3-4DC0-ABAB-278BEA4C0B5B}" presName="compNode" presStyleCnt="0"/>
      <dgm:spPr/>
    </dgm:pt>
    <dgm:pt modelId="{07312F3D-0864-4268-9AC4-9D4BE627C7B7}" type="pres">
      <dgm:prSet presAssocID="{9B6FB298-C8E3-4DC0-ABAB-278BEA4C0B5B}" presName="iconBgRect" presStyleLbl="bgShp" presStyleIdx="0" presStyleCnt="6"/>
      <dgm:spPr/>
    </dgm:pt>
    <dgm:pt modelId="{EF117630-C813-4F99-9490-FC54F5E5B4FD}" type="pres">
      <dgm:prSet presAssocID="{9B6FB298-C8E3-4DC0-ABAB-278BEA4C0B5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züstü Bilgisayar"/>
        </a:ext>
      </dgm:extLst>
    </dgm:pt>
    <dgm:pt modelId="{DA53DCA6-6C2D-456C-BBE0-1689B4C0765A}" type="pres">
      <dgm:prSet presAssocID="{9B6FB298-C8E3-4DC0-ABAB-278BEA4C0B5B}" presName="spaceRect" presStyleCnt="0"/>
      <dgm:spPr/>
    </dgm:pt>
    <dgm:pt modelId="{55F76386-978E-4928-AA9A-6FBCCC1E08AE}" type="pres">
      <dgm:prSet presAssocID="{9B6FB298-C8E3-4DC0-ABAB-278BEA4C0B5B}" presName="textRect" presStyleLbl="revTx" presStyleIdx="0" presStyleCnt="6">
        <dgm:presLayoutVars>
          <dgm:chMax val="1"/>
          <dgm:chPref val="1"/>
        </dgm:presLayoutVars>
      </dgm:prSet>
      <dgm:spPr/>
    </dgm:pt>
    <dgm:pt modelId="{3615E24F-CBC8-4416-B2B6-3DA849E7DD81}" type="pres">
      <dgm:prSet presAssocID="{7F7FA3F3-AD20-4D6B-BED2-13B393333B39}" presName="sibTrans" presStyleCnt="0"/>
      <dgm:spPr/>
    </dgm:pt>
    <dgm:pt modelId="{681A7DFD-4526-41A6-B3DB-8EBA27F7FBB4}" type="pres">
      <dgm:prSet presAssocID="{8E74ED82-309B-4BF8-BD9D-657D6C5A3B82}" presName="compNode" presStyleCnt="0"/>
      <dgm:spPr/>
    </dgm:pt>
    <dgm:pt modelId="{B619FEAA-E868-46BE-AD0D-0D7628F8208E}" type="pres">
      <dgm:prSet presAssocID="{8E74ED82-309B-4BF8-BD9D-657D6C5A3B82}" presName="iconBgRect" presStyleLbl="bgShp" presStyleIdx="1" presStyleCnt="6"/>
      <dgm:spPr/>
    </dgm:pt>
    <dgm:pt modelId="{DCF36DC7-8B33-4164-BAC1-825166AB223E}" type="pres">
      <dgm:prSet presAssocID="{8E74ED82-309B-4BF8-BD9D-657D6C5A3B8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ahtar"/>
        </a:ext>
      </dgm:extLst>
    </dgm:pt>
    <dgm:pt modelId="{7F0F5B84-0D33-48C7-92E0-FB46AF71BF68}" type="pres">
      <dgm:prSet presAssocID="{8E74ED82-309B-4BF8-BD9D-657D6C5A3B82}" presName="spaceRect" presStyleCnt="0"/>
      <dgm:spPr/>
    </dgm:pt>
    <dgm:pt modelId="{D85C6101-B32F-4B63-9533-9665FC2BB4AE}" type="pres">
      <dgm:prSet presAssocID="{8E74ED82-309B-4BF8-BD9D-657D6C5A3B82}" presName="textRect" presStyleLbl="revTx" presStyleIdx="1" presStyleCnt="6">
        <dgm:presLayoutVars>
          <dgm:chMax val="1"/>
          <dgm:chPref val="1"/>
        </dgm:presLayoutVars>
      </dgm:prSet>
      <dgm:spPr/>
    </dgm:pt>
    <dgm:pt modelId="{C0BFF90E-F3B5-4C9C-8FFA-718D7A25FE81}" type="pres">
      <dgm:prSet presAssocID="{03DBF415-C0F2-4A76-87E7-3C374F20319B}" presName="sibTrans" presStyleCnt="0"/>
      <dgm:spPr/>
    </dgm:pt>
    <dgm:pt modelId="{F22E9472-DCB5-441C-BCD6-618FDCC6E1E9}" type="pres">
      <dgm:prSet presAssocID="{A7AC8B64-3E72-41D2-B41E-402C3323F0D5}" presName="compNode" presStyleCnt="0"/>
      <dgm:spPr/>
    </dgm:pt>
    <dgm:pt modelId="{947B2F6C-6AA6-4746-8206-D7A0B3A17BC1}" type="pres">
      <dgm:prSet presAssocID="{A7AC8B64-3E72-41D2-B41E-402C3323F0D5}" presName="iconBgRect" presStyleLbl="bgShp" presStyleIdx="2" presStyleCnt="6"/>
      <dgm:spPr/>
    </dgm:pt>
    <dgm:pt modelId="{5909B863-6079-4447-B681-FBB6BF0F8BAE}" type="pres">
      <dgm:prSet presAssocID="{A7AC8B64-3E72-41D2-B41E-402C3323F0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 Yazı"/>
        </a:ext>
      </dgm:extLst>
    </dgm:pt>
    <dgm:pt modelId="{8CFBA352-3B31-4797-A262-DD5019E135CD}" type="pres">
      <dgm:prSet presAssocID="{A7AC8B64-3E72-41D2-B41E-402C3323F0D5}" presName="spaceRect" presStyleCnt="0"/>
      <dgm:spPr/>
    </dgm:pt>
    <dgm:pt modelId="{B5BEB73A-20D2-4CFA-B85A-41FEA26338A1}" type="pres">
      <dgm:prSet presAssocID="{A7AC8B64-3E72-41D2-B41E-402C3323F0D5}" presName="textRect" presStyleLbl="revTx" presStyleIdx="2" presStyleCnt="6">
        <dgm:presLayoutVars>
          <dgm:chMax val="1"/>
          <dgm:chPref val="1"/>
        </dgm:presLayoutVars>
      </dgm:prSet>
      <dgm:spPr/>
    </dgm:pt>
    <dgm:pt modelId="{2D10BDB1-2F58-453B-8B2A-8B12139314FC}" type="pres">
      <dgm:prSet presAssocID="{63D2B510-CE4E-485A-87AA-FFC915B7385D}" presName="sibTrans" presStyleCnt="0"/>
      <dgm:spPr/>
    </dgm:pt>
    <dgm:pt modelId="{CCDF1C50-E824-465E-B0A4-E87699DC48F8}" type="pres">
      <dgm:prSet presAssocID="{D5CF94D3-3E7C-4464-A0ED-AAFD2CFF7FC2}" presName="compNode" presStyleCnt="0"/>
      <dgm:spPr/>
    </dgm:pt>
    <dgm:pt modelId="{4F54B9CF-D1C4-4049-BEDA-95A4B24AC34E}" type="pres">
      <dgm:prSet presAssocID="{D5CF94D3-3E7C-4464-A0ED-AAFD2CFF7FC2}" presName="iconBgRect" presStyleLbl="bgShp" presStyleIdx="3" presStyleCnt="6"/>
      <dgm:spPr/>
    </dgm:pt>
    <dgm:pt modelId="{8EB68594-A08E-4A88-87AE-09D63546A48A}" type="pres">
      <dgm:prSet presAssocID="{D5CF94D3-3E7C-4464-A0ED-AAFD2CFF7FC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kskavatör"/>
        </a:ext>
      </dgm:extLst>
    </dgm:pt>
    <dgm:pt modelId="{53EF9DF0-8D77-4407-AFFE-FDD09343DDA1}" type="pres">
      <dgm:prSet presAssocID="{D5CF94D3-3E7C-4464-A0ED-AAFD2CFF7FC2}" presName="spaceRect" presStyleCnt="0"/>
      <dgm:spPr/>
    </dgm:pt>
    <dgm:pt modelId="{5B6F1A6D-51C3-45DB-8020-AD7573DE6587}" type="pres">
      <dgm:prSet presAssocID="{D5CF94D3-3E7C-4464-A0ED-AAFD2CFF7FC2}" presName="textRect" presStyleLbl="revTx" presStyleIdx="3" presStyleCnt="6">
        <dgm:presLayoutVars>
          <dgm:chMax val="1"/>
          <dgm:chPref val="1"/>
        </dgm:presLayoutVars>
      </dgm:prSet>
      <dgm:spPr/>
    </dgm:pt>
    <dgm:pt modelId="{9ED2D1DD-E432-4815-AF79-20F142A1CE67}" type="pres">
      <dgm:prSet presAssocID="{E0ECF8CE-03E7-4BE6-8CB9-622911F12839}" presName="sibTrans" presStyleCnt="0"/>
      <dgm:spPr/>
    </dgm:pt>
    <dgm:pt modelId="{217FB378-C836-4356-9645-345B937715AE}" type="pres">
      <dgm:prSet presAssocID="{C4FF35ED-17FF-4D4B-A922-C4DC0EE9ECD3}" presName="compNode" presStyleCnt="0"/>
      <dgm:spPr/>
    </dgm:pt>
    <dgm:pt modelId="{B87D6FEA-12E0-46AD-BB19-35062945F5FD}" type="pres">
      <dgm:prSet presAssocID="{C4FF35ED-17FF-4D4B-A922-C4DC0EE9ECD3}" presName="iconBgRect" presStyleLbl="bgShp" presStyleIdx="4" presStyleCnt="6"/>
      <dgm:spPr/>
    </dgm:pt>
    <dgm:pt modelId="{1E55987D-DE8A-4D85-881F-E2DC0EA94F47}" type="pres">
      <dgm:prSet presAssocID="{C4FF35ED-17FF-4D4B-A922-C4DC0EE9EC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ğit"/>
        </a:ext>
      </dgm:extLst>
    </dgm:pt>
    <dgm:pt modelId="{368D67B0-76A8-4474-AD64-D72D864FC5DA}" type="pres">
      <dgm:prSet presAssocID="{C4FF35ED-17FF-4D4B-A922-C4DC0EE9ECD3}" presName="spaceRect" presStyleCnt="0"/>
      <dgm:spPr/>
    </dgm:pt>
    <dgm:pt modelId="{84E33F09-D412-4C7E-AB22-B5F9897272CB}" type="pres">
      <dgm:prSet presAssocID="{C4FF35ED-17FF-4D4B-A922-C4DC0EE9ECD3}" presName="textRect" presStyleLbl="revTx" presStyleIdx="4" presStyleCnt="6">
        <dgm:presLayoutVars>
          <dgm:chMax val="1"/>
          <dgm:chPref val="1"/>
        </dgm:presLayoutVars>
      </dgm:prSet>
      <dgm:spPr/>
    </dgm:pt>
    <dgm:pt modelId="{D69EC380-AB45-44F8-B9A3-52D6727DC66A}" type="pres">
      <dgm:prSet presAssocID="{9E0D2779-1081-4739-9D12-AE091132775C}" presName="sibTrans" presStyleCnt="0"/>
      <dgm:spPr/>
    </dgm:pt>
    <dgm:pt modelId="{C023DE59-1981-4710-8CB3-E5084D7DF5C7}" type="pres">
      <dgm:prSet presAssocID="{EA5696BA-DAC5-4153-A3E6-901CEA061963}" presName="compNode" presStyleCnt="0"/>
      <dgm:spPr/>
    </dgm:pt>
    <dgm:pt modelId="{625ED5AC-CACC-4720-BCB0-F9782AA95493}" type="pres">
      <dgm:prSet presAssocID="{EA5696BA-DAC5-4153-A3E6-901CEA061963}" presName="iconBgRect" presStyleLbl="bgShp" presStyleIdx="5" presStyleCnt="6"/>
      <dgm:spPr/>
    </dgm:pt>
    <dgm:pt modelId="{518A2236-6124-4BA3-99BB-0380A1497DC5}" type="pres">
      <dgm:prSet presAssocID="{EA5696BA-DAC5-4153-A3E6-901CEA06196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98E3F476-7308-4387-A998-38E993ECBF42}" type="pres">
      <dgm:prSet presAssocID="{EA5696BA-DAC5-4153-A3E6-901CEA061963}" presName="spaceRect" presStyleCnt="0"/>
      <dgm:spPr/>
    </dgm:pt>
    <dgm:pt modelId="{451ECE14-46DF-46BA-AEDE-0389907AD57F}" type="pres">
      <dgm:prSet presAssocID="{EA5696BA-DAC5-4153-A3E6-901CEA06196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88EDF1D-27F7-46FA-872E-9B4B389C5CBB}" type="presOf" srcId="{9B6FB298-C8E3-4DC0-ABAB-278BEA4C0B5B}" destId="{55F76386-978E-4928-AA9A-6FBCCC1E08AE}" srcOrd="0" destOrd="0" presId="urn:microsoft.com/office/officeart/2018/5/layout/IconCircleLabelList"/>
    <dgm:cxn modelId="{A71F2D2C-B98D-435E-9052-41CC7EF479AD}" srcId="{70FB3BFD-1D60-4C9B-AB94-DD1D67DC2E1F}" destId="{EA5696BA-DAC5-4153-A3E6-901CEA061963}" srcOrd="5" destOrd="0" parTransId="{D436B6A5-3453-4067-837B-CA0E8DFEA869}" sibTransId="{CFD4623F-C047-4C5C-9CB2-0D39350BF965}"/>
    <dgm:cxn modelId="{F9984140-FFEC-4A53-B086-9F9F428467AD}" type="presOf" srcId="{70FB3BFD-1D60-4C9B-AB94-DD1D67DC2E1F}" destId="{39FE7C00-4B86-4FD3-8AE8-A9EF3C030E3C}" srcOrd="0" destOrd="0" presId="urn:microsoft.com/office/officeart/2018/5/layout/IconCircleLabelList"/>
    <dgm:cxn modelId="{03E02967-C43D-429A-8962-F851720B03CE}" srcId="{70FB3BFD-1D60-4C9B-AB94-DD1D67DC2E1F}" destId="{9B6FB298-C8E3-4DC0-ABAB-278BEA4C0B5B}" srcOrd="0" destOrd="0" parTransId="{1E1E4FB8-14CE-46D3-BBB8-1B366966F1AF}" sibTransId="{7F7FA3F3-AD20-4D6B-BED2-13B393333B39}"/>
    <dgm:cxn modelId="{A5D6BA6A-BA87-451E-B50A-48645B3350ED}" type="presOf" srcId="{8E74ED82-309B-4BF8-BD9D-657D6C5A3B82}" destId="{D85C6101-B32F-4B63-9533-9665FC2BB4AE}" srcOrd="0" destOrd="0" presId="urn:microsoft.com/office/officeart/2018/5/layout/IconCircleLabelList"/>
    <dgm:cxn modelId="{75CCCF75-12F3-4B1F-B22C-71E781AB7D6D}" type="presOf" srcId="{A7AC8B64-3E72-41D2-B41E-402C3323F0D5}" destId="{B5BEB73A-20D2-4CFA-B85A-41FEA26338A1}" srcOrd="0" destOrd="0" presId="urn:microsoft.com/office/officeart/2018/5/layout/IconCircleLabelList"/>
    <dgm:cxn modelId="{2C181680-1B3B-4507-B78B-98686E75447E}" srcId="{70FB3BFD-1D60-4C9B-AB94-DD1D67DC2E1F}" destId="{8E74ED82-309B-4BF8-BD9D-657D6C5A3B82}" srcOrd="1" destOrd="0" parTransId="{2FD666CB-225C-445B-8AE8-F5375AC4A1FE}" sibTransId="{03DBF415-C0F2-4A76-87E7-3C374F20319B}"/>
    <dgm:cxn modelId="{A7E41680-6262-40A1-87F3-CF35E157A27D}" type="presOf" srcId="{EA5696BA-DAC5-4153-A3E6-901CEA061963}" destId="{451ECE14-46DF-46BA-AEDE-0389907AD57F}" srcOrd="0" destOrd="0" presId="urn:microsoft.com/office/officeart/2018/5/layout/IconCircleLabelList"/>
    <dgm:cxn modelId="{BA934E82-F0D8-47C3-BE53-D5A4D4D6DCED}" srcId="{70FB3BFD-1D60-4C9B-AB94-DD1D67DC2E1F}" destId="{D5CF94D3-3E7C-4464-A0ED-AAFD2CFF7FC2}" srcOrd="3" destOrd="0" parTransId="{34BF53D4-06FD-4802-B5DA-9ABA27633FBD}" sibTransId="{E0ECF8CE-03E7-4BE6-8CB9-622911F12839}"/>
    <dgm:cxn modelId="{0B030BBA-A79C-40B4-93E4-089E17B43504}" type="presOf" srcId="{D5CF94D3-3E7C-4464-A0ED-AAFD2CFF7FC2}" destId="{5B6F1A6D-51C3-45DB-8020-AD7573DE6587}" srcOrd="0" destOrd="0" presId="urn:microsoft.com/office/officeart/2018/5/layout/IconCircleLabelList"/>
    <dgm:cxn modelId="{D2EBCAC4-9BB2-49E8-87C1-C27DA67B0A5A}" srcId="{70FB3BFD-1D60-4C9B-AB94-DD1D67DC2E1F}" destId="{A7AC8B64-3E72-41D2-B41E-402C3323F0D5}" srcOrd="2" destOrd="0" parTransId="{68D41CB0-1C29-476E-90A9-DAC02AFDFF74}" sibTransId="{63D2B510-CE4E-485A-87AA-FFC915B7385D}"/>
    <dgm:cxn modelId="{6265D7CA-0614-4CD5-88D1-BE6BB9F82400}" type="presOf" srcId="{C4FF35ED-17FF-4D4B-A922-C4DC0EE9ECD3}" destId="{84E33F09-D412-4C7E-AB22-B5F9897272CB}" srcOrd="0" destOrd="0" presId="urn:microsoft.com/office/officeart/2018/5/layout/IconCircleLabelList"/>
    <dgm:cxn modelId="{200A54E3-8F47-488C-A262-D1E7B33BD93C}" srcId="{70FB3BFD-1D60-4C9B-AB94-DD1D67DC2E1F}" destId="{C4FF35ED-17FF-4D4B-A922-C4DC0EE9ECD3}" srcOrd="4" destOrd="0" parTransId="{07471E05-137C-4678-8ACC-46378B7E1CA0}" sibTransId="{9E0D2779-1081-4739-9D12-AE091132775C}"/>
    <dgm:cxn modelId="{E9CC6698-C75F-4076-907E-81386AEA3EE7}" type="presParOf" srcId="{39FE7C00-4B86-4FD3-8AE8-A9EF3C030E3C}" destId="{4E3F9E21-540B-49CF-B962-83CB130B0009}" srcOrd="0" destOrd="0" presId="urn:microsoft.com/office/officeart/2018/5/layout/IconCircleLabelList"/>
    <dgm:cxn modelId="{0A86BA10-B7F5-41F2-AAD2-73EEBB0616FD}" type="presParOf" srcId="{4E3F9E21-540B-49CF-B962-83CB130B0009}" destId="{07312F3D-0864-4268-9AC4-9D4BE627C7B7}" srcOrd="0" destOrd="0" presId="urn:microsoft.com/office/officeart/2018/5/layout/IconCircleLabelList"/>
    <dgm:cxn modelId="{A3301987-C8D6-4764-882D-569F5838D7D8}" type="presParOf" srcId="{4E3F9E21-540B-49CF-B962-83CB130B0009}" destId="{EF117630-C813-4F99-9490-FC54F5E5B4FD}" srcOrd="1" destOrd="0" presId="urn:microsoft.com/office/officeart/2018/5/layout/IconCircleLabelList"/>
    <dgm:cxn modelId="{3244AD98-151D-40E0-BFC3-88064654405F}" type="presParOf" srcId="{4E3F9E21-540B-49CF-B962-83CB130B0009}" destId="{DA53DCA6-6C2D-456C-BBE0-1689B4C0765A}" srcOrd="2" destOrd="0" presId="urn:microsoft.com/office/officeart/2018/5/layout/IconCircleLabelList"/>
    <dgm:cxn modelId="{95A980E1-F987-4A35-9D04-544E7EA666CE}" type="presParOf" srcId="{4E3F9E21-540B-49CF-B962-83CB130B0009}" destId="{55F76386-978E-4928-AA9A-6FBCCC1E08AE}" srcOrd="3" destOrd="0" presId="urn:microsoft.com/office/officeart/2018/5/layout/IconCircleLabelList"/>
    <dgm:cxn modelId="{D1150F5E-D29C-496E-BE7C-4B9911A27CE5}" type="presParOf" srcId="{39FE7C00-4B86-4FD3-8AE8-A9EF3C030E3C}" destId="{3615E24F-CBC8-4416-B2B6-3DA849E7DD81}" srcOrd="1" destOrd="0" presId="urn:microsoft.com/office/officeart/2018/5/layout/IconCircleLabelList"/>
    <dgm:cxn modelId="{81BEA915-85F4-45EA-BBB7-D6BCA2809860}" type="presParOf" srcId="{39FE7C00-4B86-4FD3-8AE8-A9EF3C030E3C}" destId="{681A7DFD-4526-41A6-B3DB-8EBA27F7FBB4}" srcOrd="2" destOrd="0" presId="urn:microsoft.com/office/officeart/2018/5/layout/IconCircleLabelList"/>
    <dgm:cxn modelId="{2852E2FD-DE48-4F9F-A445-2ABD0253D730}" type="presParOf" srcId="{681A7DFD-4526-41A6-B3DB-8EBA27F7FBB4}" destId="{B619FEAA-E868-46BE-AD0D-0D7628F8208E}" srcOrd="0" destOrd="0" presId="urn:microsoft.com/office/officeart/2018/5/layout/IconCircleLabelList"/>
    <dgm:cxn modelId="{79BC1A66-F267-4FE7-BF72-6D5E34477ED4}" type="presParOf" srcId="{681A7DFD-4526-41A6-B3DB-8EBA27F7FBB4}" destId="{DCF36DC7-8B33-4164-BAC1-825166AB223E}" srcOrd="1" destOrd="0" presId="urn:microsoft.com/office/officeart/2018/5/layout/IconCircleLabelList"/>
    <dgm:cxn modelId="{82BFDF27-B39A-4DB0-9BA6-161064391226}" type="presParOf" srcId="{681A7DFD-4526-41A6-B3DB-8EBA27F7FBB4}" destId="{7F0F5B84-0D33-48C7-92E0-FB46AF71BF68}" srcOrd="2" destOrd="0" presId="urn:microsoft.com/office/officeart/2018/5/layout/IconCircleLabelList"/>
    <dgm:cxn modelId="{20E49F4F-6713-44C6-892D-107EE1ED8BBC}" type="presParOf" srcId="{681A7DFD-4526-41A6-B3DB-8EBA27F7FBB4}" destId="{D85C6101-B32F-4B63-9533-9665FC2BB4AE}" srcOrd="3" destOrd="0" presId="urn:microsoft.com/office/officeart/2018/5/layout/IconCircleLabelList"/>
    <dgm:cxn modelId="{F5BA80C3-5B06-4A21-9DA1-2DB62659E5B9}" type="presParOf" srcId="{39FE7C00-4B86-4FD3-8AE8-A9EF3C030E3C}" destId="{C0BFF90E-F3B5-4C9C-8FFA-718D7A25FE81}" srcOrd="3" destOrd="0" presId="urn:microsoft.com/office/officeart/2018/5/layout/IconCircleLabelList"/>
    <dgm:cxn modelId="{4EA97986-7586-478A-8760-380C8C03A831}" type="presParOf" srcId="{39FE7C00-4B86-4FD3-8AE8-A9EF3C030E3C}" destId="{F22E9472-DCB5-441C-BCD6-618FDCC6E1E9}" srcOrd="4" destOrd="0" presId="urn:microsoft.com/office/officeart/2018/5/layout/IconCircleLabelList"/>
    <dgm:cxn modelId="{D257D35A-71AA-4894-8EE0-179AADF6ED14}" type="presParOf" srcId="{F22E9472-DCB5-441C-BCD6-618FDCC6E1E9}" destId="{947B2F6C-6AA6-4746-8206-D7A0B3A17BC1}" srcOrd="0" destOrd="0" presId="urn:microsoft.com/office/officeart/2018/5/layout/IconCircleLabelList"/>
    <dgm:cxn modelId="{EC6D7A84-647D-4709-BFDA-D7927992064F}" type="presParOf" srcId="{F22E9472-DCB5-441C-BCD6-618FDCC6E1E9}" destId="{5909B863-6079-4447-B681-FBB6BF0F8BAE}" srcOrd="1" destOrd="0" presId="urn:microsoft.com/office/officeart/2018/5/layout/IconCircleLabelList"/>
    <dgm:cxn modelId="{3F3A215A-50AB-4769-9119-12D91AB6F27B}" type="presParOf" srcId="{F22E9472-DCB5-441C-BCD6-618FDCC6E1E9}" destId="{8CFBA352-3B31-4797-A262-DD5019E135CD}" srcOrd="2" destOrd="0" presId="urn:microsoft.com/office/officeart/2018/5/layout/IconCircleLabelList"/>
    <dgm:cxn modelId="{E2D94FF5-1826-4655-8053-B533D59DB84A}" type="presParOf" srcId="{F22E9472-DCB5-441C-BCD6-618FDCC6E1E9}" destId="{B5BEB73A-20D2-4CFA-B85A-41FEA26338A1}" srcOrd="3" destOrd="0" presId="urn:microsoft.com/office/officeart/2018/5/layout/IconCircleLabelList"/>
    <dgm:cxn modelId="{3E6F8E74-53CF-40B6-991F-313D79DB6D72}" type="presParOf" srcId="{39FE7C00-4B86-4FD3-8AE8-A9EF3C030E3C}" destId="{2D10BDB1-2F58-453B-8B2A-8B12139314FC}" srcOrd="5" destOrd="0" presId="urn:microsoft.com/office/officeart/2018/5/layout/IconCircleLabelList"/>
    <dgm:cxn modelId="{0A14EFE5-C3E2-447A-A83F-25CAA335D5A1}" type="presParOf" srcId="{39FE7C00-4B86-4FD3-8AE8-A9EF3C030E3C}" destId="{CCDF1C50-E824-465E-B0A4-E87699DC48F8}" srcOrd="6" destOrd="0" presId="urn:microsoft.com/office/officeart/2018/5/layout/IconCircleLabelList"/>
    <dgm:cxn modelId="{629B4C6F-8713-4053-ABA7-2DE7956ECA2B}" type="presParOf" srcId="{CCDF1C50-E824-465E-B0A4-E87699DC48F8}" destId="{4F54B9CF-D1C4-4049-BEDA-95A4B24AC34E}" srcOrd="0" destOrd="0" presId="urn:microsoft.com/office/officeart/2018/5/layout/IconCircleLabelList"/>
    <dgm:cxn modelId="{D907002B-97F7-486A-B28E-67254A8BCFF0}" type="presParOf" srcId="{CCDF1C50-E824-465E-B0A4-E87699DC48F8}" destId="{8EB68594-A08E-4A88-87AE-09D63546A48A}" srcOrd="1" destOrd="0" presId="urn:microsoft.com/office/officeart/2018/5/layout/IconCircleLabelList"/>
    <dgm:cxn modelId="{DCBFC079-7BF3-4802-AB6B-E74A737FB6F2}" type="presParOf" srcId="{CCDF1C50-E824-465E-B0A4-E87699DC48F8}" destId="{53EF9DF0-8D77-4407-AFFE-FDD09343DDA1}" srcOrd="2" destOrd="0" presId="urn:microsoft.com/office/officeart/2018/5/layout/IconCircleLabelList"/>
    <dgm:cxn modelId="{E2DABDC5-CAF6-4D83-888E-7EF70738C369}" type="presParOf" srcId="{CCDF1C50-E824-465E-B0A4-E87699DC48F8}" destId="{5B6F1A6D-51C3-45DB-8020-AD7573DE6587}" srcOrd="3" destOrd="0" presId="urn:microsoft.com/office/officeart/2018/5/layout/IconCircleLabelList"/>
    <dgm:cxn modelId="{5373D4E3-7A76-4D4C-BD21-3CBA3E0C710C}" type="presParOf" srcId="{39FE7C00-4B86-4FD3-8AE8-A9EF3C030E3C}" destId="{9ED2D1DD-E432-4815-AF79-20F142A1CE67}" srcOrd="7" destOrd="0" presId="urn:microsoft.com/office/officeart/2018/5/layout/IconCircleLabelList"/>
    <dgm:cxn modelId="{1179C6D1-F0DB-4AF6-B556-0288451DCA45}" type="presParOf" srcId="{39FE7C00-4B86-4FD3-8AE8-A9EF3C030E3C}" destId="{217FB378-C836-4356-9645-345B937715AE}" srcOrd="8" destOrd="0" presId="urn:microsoft.com/office/officeart/2018/5/layout/IconCircleLabelList"/>
    <dgm:cxn modelId="{BEDF39BD-134E-49D4-8F82-4CE182A961F5}" type="presParOf" srcId="{217FB378-C836-4356-9645-345B937715AE}" destId="{B87D6FEA-12E0-46AD-BB19-35062945F5FD}" srcOrd="0" destOrd="0" presId="urn:microsoft.com/office/officeart/2018/5/layout/IconCircleLabelList"/>
    <dgm:cxn modelId="{34FEA45A-D875-4C79-9F33-3D9C28E9610E}" type="presParOf" srcId="{217FB378-C836-4356-9645-345B937715AE}" destId="{1E55987D-DE8A-4D85-881F-E2DC0EA94F47}" srcOrd="1" destOrd="0" presId="urn:microsoft.com/office/officeart/2018/5/layout/IconCircleLabelList"/>
    <dgm:cxn modelId="{92222DA0-7ABB-4A0A-A1EC-E4F49D4E908E}" type="presParOf" srcId="{217FB378-C836-4356-9645-345B937715AE}" destId="{368D67B0-76A8-4474-AD64-D72D864FC5DA}" srcOrd="2" destOrd="0" presId="urn:microsoft.com/office/officeart/2018/5/layout/IconCircleLabelList"/>
    <dgm:cxn modelId="{E5E73310-82BE-4643-ABE8-4EA971AAAC10}" type="presParOf" srcId="{217FB378-C836-4356-9645-345B937715AE}" destId="{84E33F09-D412-4C7E-AB22-B5F9897272CB}" srcOrd="3" destOrd="0" presId="urn:microsoft.com/office/officeart/2018/5/layout/IconCircleLabelList"/>
    <dgm:cxn modelId="{CA859F4D-9EFE-49F0-B89C-C9F53D010FAE}" type="presParOf" srcId="{39FE7C00-4B86-4FD3-8AE8-A9EF3C030E3C}" destId="{D69EC380-AB45-44F8-B9A3-52D6727DC66A}" srcOrd="9" destOrd="0" presId="urn:microsoft.com/office/officeart/2018/5/layout/IconCircleLabelList"/>
    <dgm:cxn modelId="{E6796BF8-9B21-4DAC-AE4E-068E0062C3D7}" type="presParOf" srcId="{39FE7C00-4B86-4FD3-8AE8-A9EF3C030E3C}" destId="{C023DE59-1981-4710-8CB3-E5084D7DF5C7}" srcOrd="10" destOrd="0" presId="urn:microsoft.com/office/officeart/2018/5/layout/IconCircleLabelList"/>
    <dgm:cxn modelId="{62D92402-6068-4892-9660-CBDDE2FD3F0C}" type="presParOf" srcId="{C023DE59-1981-4710-8CB3-E5084D7DF5C7}" destId="{625ED5AC-CACC-4720-BCB0-F9782AA95493}" srcOrd="0" destOrd="0" presId="urn:microsoft.com/office/officeart/2018/5/layout/IconCircleLabelList"/>
    <dgm:cxn modelId="{6A8E6805-8A01-4DD3-84EA-12C480AEDE4B}" type="presParOf" srcId="{C023DE59-1981-4710-8CB3-E5084D7DF5C7}" destId="{518A2236-6124-4BA3-99BB-0380A1497DC5}" srcOrd="1" destOrd="0" presId="urn:microsoft.com/office/officeart/2018/5/layout/IconCircleLabelList"/>
    <dgm:cxn modelId="{97E467A2-7976-4ACA-B0BC-2BAB9CA78FE6}" type="presParOf" srcId="{C023DE59-1981-4710-8CB3-E5084D7DF5C7}" destId="{98E3F476-7308-4387-A998-38E993ECBF42}" srcOrd="2" destOrd="0" presId="urn:microsoft.com/office/officeart/2018/5/layout/IconCircleLabelList"/>
    <dgm:cxn modelId="{5DCA730D-8355-4971-BEE2-797B7F7C8C2B}" type="presParOf" srcId="{C023DE59-1981-4710-8CB3-E5084D7DF5C7}" destId="{451ECE14-46DF-46BA-AEDE-0389907AD5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A06DCD-E5A2-4E08-B522-D39B7D2DCD86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DE4E01A-DC3D-4E2E-A310-FB5A6DF31446}">
      <dgm:prSet/>
      <dgm:spPr/>
      <dgm:t>
        <a:bodyPr/>
        <a:lstStyle/>
        <a:p>
          <a:r>
            <a:rPr lang="tr-TR" b="0" i="0" baseline="0"/>
            <a:t>Show sample of training output:</a:t>
          </a:r>
          <a:endParaRPr lang="en-US"/>
        </a:p>
      </dgm:t>
    </dgm:pt>
    <dgm:pt modelId="{EAD69561-E3B7-4A19-B4FD-D8081E67CF3A}" type="parTrans" cxnId="{447DC8C2-30B0-4306-BF2C-BFAB5F978295}">
      <dgm:prSet/>
      <dgm:spPr/>
      <dgm:t>
        <a:bodyPr/>
        <a:lstStyle/>
        <a:p>
          <a:endParaRPr lang="en-US"/>
        </a:p>
      </dgm:t>
    </dgm:pt>
    <dgm:pt modelId="{62FE7CF4-898E-4DF2-B789-D8229F863572}" type="sibTrans" cxnId="{447DC8C2-30B0-4306-BF2C-BFAB5F978295}">
      <dgm:prSet/>
      <dgm:spPr/>
      <dgm:t>
        <a:bodyPr/>
        <a:lstStyle/>
        <a:p>
          <a:endParaRPr lang="en-US"/>
        </a:p>
      </dgm:t>
    </dgm:pt>
    <dgm:pt modelId="{7A5D60C7-9624-4213-9B3D-57D1AC76858D}">
      <dgm:prSet/>
      <dgm:spPr/>
      <dgm:t>
        <a:bodyPr/>
        <a:lstStyle/>
        <a:p>
          <a:r>
            <a:rPr lang="tr-TR" b="0" i="0" baseline="0"/>
            <a:t>Loss decreasing</a:t>
          </a:r>
          <a:endParaRPr lang="en-US"/>
        </a:p>
      </dgm:t>
    </dgm:pt>
    <dgm:pt modelId="{A4E0A84C-C955-4E0B-B663-8BC82D4F19F1}" type="parTrans" cxnId="{2E8A3B35-F6A0-4A67-9771-C28421E36E56}">
      <dgm:prSet/>
      <dgm:spPr/>
      <dgm:t>
        <a:bodyPr/>
        <a:lstStyle/>
        <a:p>
          <a:endParaRPr lang="en-US"/>
        </a:p>
      </dgm:t>
    </dgm:pt>
    <dgm:pt modelId="{52DF6E32-A42D-4C94-A490-9B6C14CAC7B2}" type="sibTrans" cxnId="{2E8A3B35-F6A0-4A67-9771-C28421E36E56}">
      <dgm:prSet/>
      <dgm:spPr/>
      <dgm:t>
        <a:bodyPr/>
        <a:lstStyle/>
        <a:p>
          <a:endParaRPr lang="en-US"/>
        </a:p>
      </dgm:t>
    </dgm:pt>
    <dgm:pt modelId="{8758938B-E922-4286-929D-ADDF27A9E6AA}">
      <dgm:prSet/>
      <dgm:spPr/>
      <dgm:t>
        <a:bodyPr/>
        <a:lstStyle/>
        <a:p>
          <a:r>
            <a:rPr lang="tr-TR" b="0" i="0" baseline="0"/>
            <a:t>Generated joke examples</a:t>
          </a:r>
          <a:endParaRPr lang="en-US"/>
        </a:p>
      </dgm:t>
    </dgm:pt>
    <dgm:pt modelId="{6D466CA2-10D5-422E-854A-EDBF840C932C}" type="parTrans" cxnId="{99B5D8C5-F886-4676-B674-380917B1241A}">
      <dgm:prSet/>
      <dgm:spPr/>
      <dgm:t>
        <a:bodyPr/>
        <a:lstStyle/>
        <a:p>
          <a:endParaRPr lang="en-US"/>
        </a:p>
      </dgm:t>
    </dgm:pt>
    <dgm:pt modelId="{3CA4F8BA-85AF-4C25-B680-075FBA0FFCB5}" type="sibTrans" cxnId="{99B5D8C5-F886-4676-B674-380917B1241A}">
      <dgm:prSet/>
      <dgm:spPr/>
      <dgm:t>
        <a:bodyPr/>
        <a:lstStyle/>
        <a:p>
          <a:endParaRPr lang="en-US"/>
        </a:p>
      </dgm:t>
    </dgm:pt>
    <dgm:pt modelId="{01DD0BA9-B6B2-408F-AC6E-740B8F059EE9}">
      <dgm:prSet/>
      <dgm:spPr/>
      <dgm:t>
        <a:bodyPr/>
        <a:lstStyle/>
        <a:p>
          <a:r>
            <a:rPr lang="tr-TR" b="1" i="0" baseline="0"/>
            <a:t>Example:</a:t>
          </a:r>
          <a:endParaRPr lang="en-US"/>
        </a:p>
      </dgm:t>
    </dgm:pt>
    <dgm:pt modelId="{6B25A7D4-B90C-44E3-92C2-78C7B8A1DB74}" type="parTrans" cxnId="{D4C3A882-B41F-479F-8E24-3BAB9F2C0704}">
      <dgm:prSet/>
      <dgm:spPr/>
      <dgm:t>
        <a:bodyPr/>
        <a:lstStyle/>
        <a:p>
          <a:endParaRPr lang="en-US"/>
        </a:p>
      </dgm:t>
    </dgm:pt>
    <dgm:pt modelId="{920D696C-9EEB-4777-A863-28305DAB2D1A}" type="sibTrans" cxnId="{D4C3A882-B41F-479F-8E24-3BAB9F2C0704}">
      <dgm:prSet/>
      <dgm:spPr/>
      <dgm:t>
        <a:bodyPr/>
        <a:lstStyle/>
        <a:p>
          <a:endParaRPr lang="en-US"/>
        </a:p>
      </dgm:t>
    </dgm:pt>
    <dgm:pt modelId="{49CF3341-A6E5-4EC1-9E08-C75AB3BE25F8}">
      <dgm:prSet/>
      <dgm:spPr/>
      <dgm:t>
        <a:bodyPr/>
        <a:lstStyle/>
        <a:p>
          <a:r>
            <a:rPr lang="tr-TR" b="0" i="0" baseline="0"/>
            <a:t>Input: “why did the programmer quit his job”</a:t>
          </a:r>
          <a:br>
            <a:rPr lang="tr-TR" b="0" i="0" baseline="0"/>
          </a:br>
          <a:r>
            <a:rPr lang="tr-TR" b="0" i="0" baseline="0"/>
            <a:t>Output: “because he didn’t get arrays &lt;EOS&gt;”</a:t>
          </a:r>
          <a:endParaRPr lang="en-US"/>
        </a:p>
      </dgm:t>
    </dgm:pt>
    <dgm:pt modelId="{4AE5721F-B363-4202-BE0D-3291E2EBD393}" type="parTrans" cxnId="{8044B7B0-CD43-4429-9ED5-7B22880DD110}">
      <dgm:prSet/>
      <dgm:spPr/>
      <dgm:t>
        <a:bodyPr/>
        <a:lstStyle/>
        <a:p>
          <a:endParaRPr lang="en-US"/>
        </a:p>
      </dgm:t>
    </dgm:pt>
    <dgm:pt modelId="{CBD71666-438E-4C5D-AE07-CFFDE5682D37}" type="sibTrans" cxnId="{8044B7B0-CD43-4429-9ED5-7B22880DD110}">
      <dgm:prSet/>
      <dgm:spPr/>
      <dgm:t>
        <a:bodyPr/>
        <a:lstStyle/>
        <a:p>
          <a:endParaRPr lang="en-US"/>
        </a:p>
      </dgm:t>
    </dgm:pt>
    <dgm:pt modelId="{EEB93EF6-AF2E-43C2-B51A-71A0E2677C44}" type="pres">
      <dgm:prSet presAssocID="{72A06DCD-E5A2-4E08-B522-D39B7D2DCD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6D7C6AE-762C-4A3B-A771-28F5BB16FBDE}" type="pres">
      <dgm:prSet presAssocID="{8DE4E01A-DC3D-4E2E-A310-FB5A6DF31446}" presName="hierRoot1" presStyleCnt="0">
        <dgm:presLayoutVars>
          <dgm:hierBranch val="init"/>
        </dgm:presLayoutVars>
      </dgm:prSet>
      <dgm:spPr/>
    </dgm:pt>
    <dgm:pt modelId="{FD4E9F51-C22C-49CD-BE82-A8385CCE4E14}" type="pres">
      <dgm:prSet presAssocID="{8DE4E01A-DC3D-4E2E-A310-FB5A6DF31446}" presName="rootComposite1" presStyleCnt="0"/>
      <dgm:spPr/>
    </dgm:pt>
    <dgm:pt modelId="{D95B3ED3-1A05-486D-89D1-1EA4371591D0}" type="pres">
      <dgm:prSet presAssocID="{8DE4E01A-DC3D-4E2E-A310-FB5A6DF31446}" presName="rootText1" presStyleLbl="node0" presStyleIdx="0" presStyleCnt="3">
        <dgm:presLayoutVars>
          <dgm:chPref val="3"/>
        </dgm:presLayoutVars>
      </dgm:prSet>
      <dgm:spPr/>
    </dgm:pt>
    <dgm:pt modelId="{7747515B-72C5-4EEC-9E04-F8F670F26F08}" type="pres">
      <dgm:prSet presAssocID="{8DE4E01A-DC3D-4E2E-A310-FB5A6DF31446}" presName="rootConnector1" presStyleLbl="node1" presStyleIdx="0" presStyleCnt="0"/>
      <dgm:spPr/>
    </dgm:pt>
    <dgm:pt modelId="{7715B493-7C8E-4C04-A1CB-25229E6F96D5}" type="pres">
      <dgm:prSet presAssocID="{8DE4E01A-DC3D-4E2E-A310-FB5A6DF31446}" presName="hierChild2" presStyleCnt="0"/>
      <dgm:spPr/>
    </dgm:pt>
    <dgm:pt modelId="{3AC3CC67-7BE9-427E-922B-457CAB8CCF02}" type="pres">
      <dgm:prSet presAssocID="{A4E0A84C-C955-4E0B-B663-8BC82D4F19F1}" presName="Name64" presStyleLbl="parChTrans1D2" presStyleIdx="0" presStyleCnt="2"/>
      <dgm:spPr/>
    </dgm:pt>
    <dgm:pt modelId="{E5998AA9-174E-4FB1-9E11-E57D55A6B106}" type="pres">
      <dgm:prSet presAssocID="{7A5D60C7-9624-4213-9B3D-57D1AC76858D}" presName="hierRoot2" presStyleCnt="0">
        <dgm:presLayoutVars>
          <dgm:hierBranch val="init"/>
        </dgm:presLayoutVars>
      </dgm:prSet>
      <dgm:spPr/>
    </dgm:pt>
    <dgm:pt modelId="{7C4FB3D5-7488-42FA-B59D-E39D9E5C6C31}" type="pres">
      <dgm:prSet presAssocID="{7A5D60C7-9624-4213-9B3D-57D1AC76858D}" presName="rootComposite" presStyleCnt="0"/>
      <dgm:spPr/>
    </dgm:pt>
    <dgm:pt modelId="{7C02FA3C-CF9C-4D16-97F0-92CC27EEA108}" type="pres">
      <dgm:prSet presAssocID="{7A5D60C7-9624-4213-9B3D-57D1AC76858D}" presName="rootText" presStyleLbl="node2" presStyleIdx="0" presStyleCnt="2">
        <dgm:presLayoutVars>
          <dgm:chPref val="3"/>
        </dgm:presLayoutVars>
      </dgm:prSet>
      <dgm:spPr/>
    </dgm:pt>
    <dgm:pt modelId="{8E8711F4-CF98-4833-901F-131ECD9C33FC}" type="pres">
      <dgm:prSet presAssocID="{7A5D60C7-9624-4213-9B3D-57D1AC76858D}" presName="rootConnector" presStyleLbl="node2" presStyleIdx="0" presStyleCnt="2"/>
      <dgm:spPr/>
    </dgm:pt>
    <dgm:pt modelId="{3E5D4B7E-4917-4165-95E8-27C2BADBCDE4}" type="pres">
      <dgm:prSet presAssocID="{7A5D60C7-9624-4213-9B3D-57D1AC76858D}" presName="hierChild4" presStyleCnt="0"/>
      <dgm:spPr/>
    </dgm:pt>
    <dgm:pt modelId="{98DEEA80-3397-4511-8605-B7CB869FF0BE}" type="pres">
      <dgm:prSet presAssocID="{7A5D60C7-9624-4213-9B3D-57D1AC76858D}" presName="hierChild5" presStyleCnt="0"/>
      <dgm:spPr/>
    </dgm:pt>
    <dgm:pt modelId="{F6164DF3-8FF0-4549-8476-8D8D5881AE31}" type="pres">
      <dgm:prSet presAssocID="{6D466CA2-10D5-422E-854A-EDBF840C932C}" presName="Name64" presStyleLbl="parChTrans1D2" presStyleIdx="1" presStyleCnt="2"/>
      <dgm:spPr/>
    </dgm:pt>
    <dgm:pt modelId="{38784143-448E-4ED0-8934-B39F07BE0751}" type="pres">
      <dgm:prSet presAssocID="{8758938B-E922-4286-929D-ADDF27A9E6AA}" presName="hierRoot2" presStyleCnt="0">
        <dgm:presLayoutVars>
          <dgm:hierBranch val="init"/>
        </dgm:presLayoutVars>
      </dgm:prSet>
      <dgm:spPr/>
    </dgm:pt>
    <dgm:pt modelId="{880E8479-58A5-4B6B-897E-46407569BCCB}" type="pres">
      <dgm:prSet presAssocID="{8758938B-E922-4286-929D-ADDF27A9E6AA}" presName="rootComposite" presStyleCnt="0"/>
      <dgm:spPr/>
    </dgm:pt>
    <dgm:pt modelId="{25B915D4-3272-44D2-9115-8E1DF6500BDD}" type="pres">
      <dgm:prSet presAssocID="{8758938B-E922-4286-929D-ADDF27A9E6AA}" presName="rootText" presStyleLbl="node2" presStyleIdx="1" presStyleCnt="2">
        <dgm:presLayoutVars>
          <dgm:chPref val="3"/>
        </dgm:presLayoutVars>
      </dgm:prSet>
      <dgm:spPr/>
    </dgm:pt>
    <dgm:pt modelId="{E675CCDD-12D6-4997-A180-81C590735EAA}" type="pres">
      <dgm:prSet presAssocID="{8758938B-E922-4286-929D-ADDF27A9E6AA}" presName="rootConnector" presStyleLbl="node2" presStyleIdx="1" presStyleCnt="2"/>
      <dgm:spPr/>
    </dgm:pt>
    <dgm:pt modelId="{81E0E2AB-9C96-4DDA-88D1-53B8B93C2CAE}" type="pres">
      <dgm:prSet presAssocID="{8758938B-E922-4286-929D-ADDF27A9E6AA}" presName="hierChild4" presStyleCnt="0"/>
      <dgm:spPr/>
    </dgm:pt>
    <dgm:pt modelId="{8CED129D-2031-4172-9EF4-903554CADEEB}" type="pres">
      <dgm:prSet presAssocID="{8758938B-E922-4286-929D-ADDF27A9E6AA}" presName="hierChild5" presStyleCnt="0"/>
      <dgm:spPr/>
    </dgm:pt>
    <dgm:pt modelId="{E56FD36F-3EFD-45FD-92FB-645419396A99}" type="pres">
      <dgm:prSet presAssocID="{8DE4E01A-DC3D-4E2E-A310-FB5A6DF31446}" presName="hierChild3" presStyleCnt="0"/>
      <dgm:spPr/>
    </dgm:pt>
    <dgm:pt modelId="{A13313F5-BD66-4A0A-8BA4-20EB902ED2FD}" type="pres">
      <dgm:prSet presAssocID="{01DD0BA9-B6B2-408F-AC6E-740B8F059EE9}" presName="hierRoot1" presStyleCnt="0">
        <dgm:presLayoutVars>
          <dgm:hierBranch val="init"/>
        </dgm:presLayoutVars>
      </dgm:prSet>
      <dgm:spPr/>
    </dgm:pt>
    <dgm:pt modelId="{63553627-531E-4920-BC61-CE3136AD54A6}" type="pres">
      <dgm:prSet presAssocID="{01DD0BA9-B6B2-408F-AC6E-740B8F059EE9}" presName="rootComposite1" presStyleCnt="0"/>
      <dgm:spPr/>
    </dgm:pt>
    <dgm:pt modelId="{ECB18E38-0EDB-4B5C-B5FD-5EBCA06E1F31}" type="pres">
      <dgm:prSet presAssocID="{01DD0BA9-B6B2-408F-AC6E-740B8F059EE9}" presName="rootText1" presStyleLbl="node0" presStyleIdx="1" presStyleCnt="3">
        <dgm:presLayoutVars>
          <dgm:chPref val="3"/>
        </dgm:presLayoutVars>
      </dgm:prSet>
      <dgm:spPr/>
    </dgm:pt>
    <dgm:pt modelId="{355CBC6D-7DF1-4219-B712-7CBB913B638F}" type="pres">
      <dgm:prSet presAssocID="{01DD0BA9-B6B2-408F-AC6E-740B8F059EE9}" presName="rootConnector1" presStyleLbl="node1" presStyleIdx="0" presStyleCnt="0"/>
      <dgm:spPr/>
    </dgm:pt>
    <dgm:pt modelId="{BCD30073-D1BA-49FA-8E5A-2101634F0F50}" type="pres">
      <dgm:prSet presAssocID="{01DD0BA9-B6B2-408F-AC6E-740B8F059EE9}" presName="hierChild2" presStyleCnt="0"/>
      <dgm:spPr/>
    </dgm:pt>
    <dgm:pt modelId="{635B3072-9929-4FEC-B780-41DBC93DE365}" type="pres">
      <dgm:prSet presAssocID="{01DD0BA9-B6B2-408F-AC6E-740B8F059EE9}" presName="hierChild3" presStyleCnt="0"/>
      <dgm:spPr/>
    </dgm:pt>
    <dgm:pt modelId="{3795B868-3CEE-45CE-A856-5B9AE27FAF92}" type="pres">
      <dgm:prSet presAssocID="{49CF3341-A6E5-4EC1-9E08-C75AB3BE25F8}" presName="hierRoot1" presStyleCnt="0">
        <dgm:presLayoutVars>
          <dgm:hierBranch val="init"/>
        </dgm:presLayoutVars>
      </dgm:prSet>
      <dgm:spPr/>
    </dgm:pt>
    <dgm:pt modelId="{A5D3B941-AC80-4E2A-911E-C74B25EC32E9}" type="pres">
      <dgm:prSet presAssocID="{49CF3341-A6E5-4EC1-9E08-C75AB3BE25F8}" presName="rootComposite1" presStyleCnt="0"/>
      <dgm:spPr/>
    </dgm:pt>
    <dgm:pt modelId="{C9176CE5-15F7-4EC9-9EC3-5A9E8FEBC6C4}" type="pres">
      <dgm:prSet presAssocID="{49CF3341-A6E5-4EC1-9E08-C75AB3BE25F8}" presName="rootText1" presStyleLbl="node0" presStyleIdx="2" presStyleCnt="3">
        <dgm:presLayoutVars>
          <dgm:chPref val="3"/>
        </dgm:presLayoutVars>
      </dgm:prSet>
      <dgm:spPr/>
    </dgm:pt>
    <dgm:pt modelId="{4B125DF5-A9DD-4A8F-894F-255DF523906E}" type="pres">
      <dgm:prSet presAssocID="{49CF3341-A6E5-4EC1-9E08-C75AB3BE25F8}" presName="rootConnector1" presStyleLbl="node1" presStyleIdx="0" presStyleCnt="0"/>
      <dgm:spPr/>
    </dgm:pt>
    <dgm:pt modelId="{761B2304-F6C6-4AD9-B73C-09CD7801F6A8}" type="pres">
      <dgm:prSet presAssocID="{49CF3341-A6E5-4EC1-9E08-C75AB3BE25F8}" presName="hierChild2" presStyleCnt="0"/>
      <dgm:spPr/>
    </dgm:pt>
    <dgm:pt modelId="{A236F6AD-4492-4533-AE4D-192136DD09A2}" type="pres">
      <dgm:prSet presAssocID="{49CF3341-A6E5-4EC1-9E08-C75AB3BE25F8}" presName="hierChild3" presStyleCnt="0"/>
      <dgm:spPr/>
    </dgm:pt>
  </dgm:ptLst>
  <dgm:cxnLst>
    <dgm:cxn modelId="{3FC6C408-A78D-42E5-BE6F-B57D31E83BBE}" type="presOf" srcId="{01DD0BA9-B6B2-408F-AC6E-740B8F059EE9}" destId="{355CBC6D-7DF1-4219-B712-7CBB913B638F}" srcOrd="1" destOrd="0" presId="urn:microsoft.com/office/officeart/2009/3/layout/HorizontalOrganizationChart"/>
    <dgm:cxn modelId="{267AD418-2CD5-4B1B-BE48-C66099009C5F}" type="presOf" srcId="{8DE4E01A-DC3D-4E2E-A310-FB5A6DF31446}" destId="{D95B3ED3-1A05-486D-89D1-1EA4371591D0}" srcOrd="0" destOrd="0" presId="urn:microsoft.com/office/officeart/2009/3/layout/HorizontalOrganizationChart"/>
    <dgm:cxn modelId="{39FA792C-EAFA-495C-80E7-CDF910C00375}" type="presOf" srcId="{49CF3341-A6E5-4EC1-9E08-C75AB3BE25F8}" destId="{4B125DF5-A9DD-4A8F-894F-255DF523906E}" srcOrd="1" destOrd="0" presId="urn:microsoft.com/office/officeart/2009/3/layout/HorizontalOrganizationChart"/>
    <dgm:cxn modelId="{2E8A3B35-F6A0-4A67-9771-C28421E36E56}" srcId="{8DE4E01A-DC3D-4E2E-A310-FB5A6DF31446}" destId="{7A5D60C7-9624-4213-9B3D-57D1AC76858D}" srcOrd="0" destOrd="0" parTransId="{A4E0A84C-C955-4E0B-B663-8BC82D4F19F1}" sibTransId="{52DF6E32-A42D-4C94-A490-9B6C14CAC7B2}"/>
    <dgm:cxn modelId="{38AD5551-E92E-4EE6-B8BD-38ADFFECFF3E}" type="presOf" srcId="{01DD0BA9-B6B2-408F-AC6E-740B8F059EE9}" destId="{ECB18E38-0EDB-4B5C-B5FD-5EBCA06E1F31}" srcOrd="0" destOrd="0" presId="urn:microsoft.com/office/officeart/2009/3/layout/HorizontalOrganizationChart"/>
    <dgm:cxn modelId="{BEA1277E-4ACE-408E-A2A6-2F270A664C28}" type="presOf" srcId="{7A5D60C7-9624-4213-9B3D-57D1AC76858D}" destId="{8E8711F4-CF98-4833-901F-131ECD9C33FC}" srcOrd="1" destOrd="0" presId="urn:microsoft.com/office/officeart/2009/3/layout/HorizontalOrganizationChart"/>
    <dgm:cxn modelId="{4C755F80-6283-4066-AEE2-F7C5407F0C94}" type="presOf" srcId="{72A06DCD-E5A2-4E08-B522-D39B7D2DCD86}" destId="{EEB93EF6-AF2E-43C2-B51A-71A0E2677C44}" srcOrd="0" destOrd="0" presId="urn:microsoft.com/office/officeart/2009/3/layout/HorizontalOrganizationChart"/>
    <dgm:cxn modelId="{B8F62382-6A9F-485B-AD81-506D13DD90F1}" type="presOf" srcId="{8758938B-E922-4286-929D-ADDF27A9E6AA}" destId="{E675CCDD-12D6-4997-A180-81C590735EAA}" srcOrd="1" destOrd="0" presId="urn:microsoft.com/office/officeart/2009/3/layout/HorizontalOrganizationChart"/>
    <dgm:cxn modelId="{D4C3A882-B41F-479F-8E24-3BAB9F2C0704}" srcId="{72A06DCD-E5A2-4E08-B522-D39B7D2DCD86}" destId="{01DD0BA9-B6B2-408F-AC6E-740B8F059EE9}" srcOrd="1" destOrd="0" parTransId="{6B25A7D4-B90C-44E3-92C2-78C7B8A1DB74}" sibTransId="{920D696C-9EEB-4777-A863-28305DAB2D1A}"/>
    <dgm:cxn modelId="{FD540185-6B3C-4F5B-A0E0-6600FE9C27DB}" type="presOf" srcId="{6D466CA2-10D5-422E-854A-EDBF840C932C}" destId="{F6164DF3-8FF0-4549-8476-8D8D5881AE31}" srcOrd="0" destOrd="0" presId="urn:microsoft.com/office/officeart/2009/3/layout/HorizontalOrganizationChart"/>
    <dgm:cxn modelId="{D00A2191-6C74-4E0F-9F5D-31DEB99522EC}" type="presOf" srcId="{8758938B-E922-4286-929D-ADDF27A9E6AA}" destId="{25B915D4-3272-44D2-9115-8E1DF6500BDD}" srcOrd="0" destOrd="0" presId="urn:microsoft.com/office/officeart/2009/3/layout/HorizontalOrganizationChart"/>
    <dgm:cxn modelId="{809E2696-C28E-48F9-993F-90D769BED1AB}" type="presOf" srcId="{49CF3341-A6E5-4EC1-9E08-C75AB3BE25F8}" destId="{C9176CE5-15F7-4EC9-9EC3-5A9E8FEBC6C4}" srcOrd="0" destOrd="0" presId="urn:microsoft.com/office/officeart/2009/3/layout/HorizontalOrganizationChart"/>
    <dgm:cxn modelId="{5385A599-62C0-4CA7-AAC0-A60EA99FCFD2}" type="presOf" srcId="{7A5D60C7-9624-4213-9B3D-57D1AC76858D}" destId="{7C02FA3C-CF9C-4D16-97F0-92CC27EEA108}" srcOrd="0" destOrd="0" presId="urn:microsoft.com/office/officeart/2009/3/layout/HorizontalOrganizationChart"/>
    <dgm:cxn modelId="{BE46AB9D-B32F-4C61-9EBB-19F3DB4B2B57}" type="presOf" srcId="{8DE4E01A-DC3D-4E2E-A310-FB5A6DF31446}" destId="{7747515B-72C5-4EEC-9E04-F8F670F26F08}" srcOrd="1" destOrd="0" presId="urn:microsoft.com/office/officeart/2009/3/layout/HorizontalOrganizationChart"/>
    <dgm:cxn modelId="{3EDF5EAB-8549-465B-81B9-025C5C3573A0}" type="presOf" srcId="{A4E0A84C-C955-4E0B-B663-8BC82D4F19F1}" destId="{3AC3CC67-7BE9-427E-922B-457CAB8CCF02}" srcOrd="0" destOrd="0" presId="urn:microsoft.com/office/officeart/2009/3/layout/HorizontalOrganizationChart"/>
    <dgm:cxn modelId="{8044B7B0-CD43-4429-9ED5-7B22880DD110}" srcId="{72A06DCD-E5A2-4E08-B522-D39B7D2DCD86}" destId="{49CF3341-A6E5-4EC1-9E08-C75AB3BE25F8}" srcOrd="2" destOrd="0" parTransId="{4AE5721F-B363-4202-BE0D-3291E2EBD393}" sibTransId="{CBD71666-438E-4C5D-AE07-CFFDE5682D37}"/>
    <dgm:cxn modelId="{447DC8C2-30B0-4306-BF2C-BFAB5F978295}" srcId="{72A06DCD-E5A2-4E08-B522-D39B7D2DCD86}" destId="{8DE4E01A-DC3D-4E2E-A310-FB5A6DF31446}" srcOrd="0" destOrd="0" parTransId="{EAD69561-E3B7-4A19-B4FD-D8081E67CF3A}" sibTransId="{62FE7CF4-898E-4DF2-B789-D8229F863572}"/>
    <dgm:cxn modelId="{99B5D8C5-F886-4676-B674-380917B1241A}" srcId="{8DE4E01A-DC3D-4E2E-A310-FB5A6DF31446}" destId="{8758938B-E922-4286-929D-ADDF27A9E6AA}" srcOrd="1" destOrd="0" parTransId="{6D466CA2-10D5-422E-854A-EDBF840C932C}" sibTransId="{3CA4F8BA-85AF-4C25-B680-075FBA0FFCB5}"/>
    <dgm:cxn modelId="{054C9D96-5C17-4FE5-8172-79C655905E89}" type="presParOf" srcId="{EEB93EF6-AF2E-43C2-B51A-71A0E2677C44}" destId="{16D7C6AE-762C-4A3B-A771-28F5BB16FBDE}" srcOrd="0" destOrd="0" presId="urn:microsoft.com/office/officeart/2009/3/layout/HorizontalOrganizationChart"/>
    <dgm:cxn modelId="{E02072DD-B4EE-4647-AD5E-DC96B63F540C}" type="presParOf" srcId="{16D7C6AE-762C-4A3B-A771-28F5BB16FBDE}" destId="{FD4E9F51-C22C-49CD-BE82-A8385CCE4E14}" srcOrd="0" destOrd="0" presId="urn:microsoft.com/office/officeart/2009/3/layout/HorizontalOrganizationChart"/>
    <dgm:cxn modelId="{F2026BF6-FDC8-4CB3-8E5E-AAE4EBA71C59}" type="presParOf" srcId="{FD4E9F51-C22C-49CD-BE82-A8385CCE4E14}" destId="{D95B3ED3-1A05-486D-89D1-1EA4371591D0}" srcOrd="0" destOrd="0" presId="urn:microsoft.com/office/officeart/2009/3/layout/HorizontalOrganizationChart"/>
    <dgm:cxn modelId="{8E1569AF-5008-4046-99F7-3F4F8275A4CF}" type="presParOf" srcId="{FD4E9F51-C22C-49CD-BE82-A8385CCE4E14}" destId="{7747515B-72C5-4EEC-9E04-F8F670F26F08}" srcOrd="1" destOrd="0" presId="urn:microsoft.com/office/officeart/2009/3/layout/HorizontalOrganizationChart"/>
    <dgm:cxn modelId="{42689B1D-C6EA-428B-BACF-93302DEC3AB4}" type="presParOf" srcId="{16D7C6AE-762C-4A3B-A771-28F5BB16FBDE}" destId="{7715B493-7C8E-4C04-A1CB-25229E6F96D5}" srcOrd="1" destOrd="0" presId="urn:microsoft.com/office/officeart/2009/3/layout/HorizontalOrganizationChart"/>
    <dgm:cxn modelId="{55FF10C4-5D55-4931-BC6A-E8A89554CDAE}" type="presParOf" srcId="{7715B493-7C8E-4C04-A1CB-25229E6F96D5}" destId="{3AC3CC67-7BE9-427E-922B-457CAB8CCF02}" srcOrd="0" destOrd="0" presId="urn:microsoft.com/office/officeart/2009/3/layout/HorizontalOrganizationChart"/>
    <dgm:cxn modelId="{FDC4EF70-B2BE-4833-B42F-D38837059C21}" type="presParOf" srcId="{7715B493-7C8E-4C04-A1CB-25229E6F96D5}" destId="{E5998AA9-174E-4FB1-9E11-E57D55A6B106}" srcOrd="1" destOrd="0" presId="urn:microsoft.com/office/officeart/2009/3/layout/HorizontalOrganizationChart"/>
    <dgm:cxn modelId="{E8B28065-075E-48C2-B77C-CCB1C9D617BE}" type="presParOf" srcId="{E5998AA9-174E-4FB1-9E11-E57D55A6B106}" destId="{7C4FB3D5-7488-42FA-B59D-E39D9E5C6C31}" srcOrd="0" destOrd="0" presId="urn:microsoft.com/office/officeart/2009/3/layout/HorizontalOrganizationChart"/>
    <dgm:cxn modelId="{9DC87D0F-D081-4761-82F2-5897636A4B25}" type="presParOf" srcId="{7C4FB3D5-7488-42FA-B59D-E39D9E5C6C31}" destId="{7C02FA3C-CF9C-4D16-97F0-92CC27EEA108}" srcOrd="0" destOrd="0" presId="urn:microsoft.com/office/officeart/2009/3/layout/HorizontalOrganizationChart"/>
    <dgm:cxn modelId="{7E6A8687-34C4-4580-8153-06333D98C445}" type="presParOf" srcId="{7C4FB3D5-7488-42FA-B59D-E39D9E5C6C31}" destId="{8E8711F4-CF98-4833-901F-131ECD9C33FC}" srcOrd="1" destOrd="0" presId="urn:microsoft.com/office/officeart/2009/3/layout/HorizontalOrganizationChart"/>
    <dgm:cxn modelId="{20BA8D83-E5AB-40BF-ACCB-EAF9BBE6C22B}" type="presParOf" srcId="{E5998AA9-174E-4FB1-9E11-E57D55A6B106}" destId="{3E5D4B7E-4917-4165-95E8-27C2BADBCDE4}" srcOrd="1" destOrd="0" presId="urn:microsoft.com/office/officeart/2009/3/layout/HorizontalOrganizationChart"/>
    <dgm:cxn modelId="{CA5E9ABC-09C3-4F8C-9589-007DA58D9623}" type="presParOf" srcId="{E5998AA9-174E-4FB1-9E11-E57D55A6B106}" destId="{98DEEA80-3397-4511-8605-B7CB869FF0BE}" srcOrd="2" destOrd="0" presId="urn:microsoft.com/office/officeart/2009/3/layout/HorizontalOrganizationChart"/>
    <dgm:cxn modelId="{EE0EF005-867C-4007-9A36-7C2C7C445029}" type="presParOf" srcId="{7715B493-7C8E-4C04-A1CB-25229E6F96D5}" destId="{F6164DF3-8FF0-4549-8476-8D8D5881AE31}" srcOrd="2" destOrd="0" presId="urn:microsoft.com/office/officeart/2009/3/layout/HorizontalOrganizationChart"/>
    <dgm:cxn modelId="{09B6B11D-70EA-457C-876D-31A4D405AA77}" type="presParOf" srcId="{7715B493-7C8E-4C04-A1CB-25229E6F96D5}" destId="{38784143-448E-4ED0-8934-B39F07BE0751}" srcOrd="3" destOrd="0" presId="urn:microsoft.com/office/officeart/2009/3/layout/HorizontalOrganizationChart"/>
    <dgm:cxn modelId="{5D6295E7-3384-4CD9-B4D4-0BCEBFC47B3B}" type="presParOf" srcId="{38784143-448E-4ED0-8934-B39F07BE0751}" destId="{880E8479-58A5-4B6B-897E-46407569BCCB}" srcOrd="0" destOrd="0" presId="urn:microsoft.com/office/officeart/2009/3/layout/HorizontalOrganizationChart"/>
    <dgm:cxn modelId="{FA2DE13F-A237-4D9A-8E74-6C7DD5F59997}" type="presParOf" srcId="{880E8479-58A5-4B6B-897E-46407569BCCB}" destId="{25B915D4-3272-44D2-9115-8E1DF6500BDD}" srcOrd="0" destOrd="0" presId="urn:microsoft.com/office/officeart/2009/3/layout/HorizontalOrganizationChart"/>
    <dgm:cxn modelId="{920E2AB9-43CD-498C-A182-DEF409D5E676}" type="presParOf" srcId="{880E8479-58A5-4B6B-897E-46407569BCCB}" destId="{E675CCDD-12D6-4997-A180-81C590735EAA}" srcOrd="1" destOrd="0" presId="urn:microsoft.com/office/officeart/2009/3/layout/HorizontalOrganizationChart"/>
    <dgm:cxn modelId="{A8C3D2DD-F891-4825-8DFF-2DD5CE9C9588}" type="presParOf" srcId="{38784143-448E-4ED0-8934-B39F07BE0751}" destId="{81E0E2AB-9C96-4DDA-88D1-53B8B93C2CAE}" srcOrd="1" destOrd="0" presId="urn:microsoft.com/office/officeart/2009/3/layout/HorizontalOrganizationChart"/>
    <dgm:cxn modelId="{0842B7E8-DFB7-4960-A12B-B30D00BD4C36}" type="presParOf" srcId="{38784143-448E-4ED0-8934-B39F07BE0751}" destId="{8CED129D-2031-4172-9EF4-903554CADEEB}" srcOrd="2" destOrd="0" presId="urn:microsoft.com/office/officeart/2009/3/layout/HorizontalOrganizationChart"/>
    <dgm:cxn modelId="{42180FEE-042E-4E09-A657-72CB70366BF8}" type="presParOf" srcId="{16D7C6AE-762C-4A3B-A771-28F5BB16FBDE}" destId="{E56FD36F-3EFD-45FD-92FB-645419396A99}" srcOrd="2" destOrd="0" presId="urn:microsoft.com/office/officeart/2009/3/layout/HorizontalOrganizationChart"/>
    <dgm:cxn modelId="{CE0650AD-F256-48E9-8A08-016D396690BC}" type="presParOf" srcId="{EEB93EF6-AF2E-43C2-B51A-71A0E2677C44}" destId="{A13313F5-BD66-4A0A-8BA4-20EB902ED2FD}" srcOrd="1" destOrd="0" presId="urn:microsoft.com/office/officeart/2009/3/layout/HorizontalOrganizationChart"/>
    <dgm:cxn modelId="{F562A2C8-1541-4124-AD4C-5665C590401E}" type="presParOf" srcId="{A13313F5-BD66-4A0A-8BA4-20EB902ED2FD}" destId="{63553627-531E-4920-BC61-CE3136AD54A6}" srcOrd="0" destOrd="0" presId="urn:microsoft.com/office/officeart/2009/3/layout/HorizontalOrganizationChart"/>
    <dgm:cxn modelId="{A3A6B32A-F3C1-49CD-BFC3-5CE9F618D5C2}" type="presParOf" srcId="{63553627-531E-4920-BC61-CE3136AD54A6}" destId="{ECB18E38-0EDB-4B5C-B5FD-5EBCA06E1F31}" srcOrd="0" destOrd="0" presId="urn:microsoft.com/office/officeart/2009/3/layout/HorizontalOrganizationChart"/>
    <dgm:cxn modelId="{E3F2D26D-C8B5-44BE-A74B-3E9CFB7778E4}" type="presParOf" srcId="{63553627-531E-4920-BC61-CE3136AD54A6}" destId="{355CBC6D-7DF1-4219-B712-7CBB913B638F}" srcOrd="1" destOrd="0" presId="urn:microsoft.com/office/officeart/2009/3/layout/HorizontalOrganizationChart"/>
    <dgm:cxn modelId="{1B1F4492-48A5-435C-93CB-629CCC054F12}" type="presParOf" srcId="{A13313F5-BD66-4A0A-8BA4-20EB902ED2FD}" destId="{BCD30073-D1BA-49FA-8E5A-2101634F0F50}" srcOrd="1" destOrd="0" presId="urn:microsoft.com/office/officeart/2009/3/layout/HorizontalOrganizationChart"/>
    <dgm:cxn modelId="{7E8F076F-5478-4480-A9A5-D7A073EE7744}" type="presParOf" srcId="{A13313F5-BD66-4A0A-8BA4-20EB902ED2FD}" destId="{635B3072-9929-4FEC-B780-41DBC93DE365}" srcOrd="2" destOrd="0" presId="urn:microsoft.com/office/officeart/2009/3/layout/HorizontalOrganizationChart"/>
    <dgm:cxn modelId="{909A9475-4875-4C85-84B2-EB66A5A5C472}" type="presParOf" srcId="{EEB93EF6-AF2E-43C2-B51A-71A0E2677C44}" destId="{3795B868-3CEE-45CE-A856-5B9AE27FAF92}" srcOrd="2" destOrd="0" presId="urn:microsoft.com/office/officeart/2009/3/layout/HorizontalOrganizationChart"/>
    <dgm:cxn modelId="{917325DA-16C9-4E82-836E-565764BA3259}" type="presParOf" srcId="{3795B868-3CEE-45CE-A856-5B9AE27FAF92}" destId="{A5D3B941-AC80-4E2A-911E-C74B25EC32E9}" srcOrd="0" destOrd="0" presId="urn:microsoft.com/office/officeart/2009/3/layout/HorizontalOrganizationChart"/>
    <dgm:cxn modelId="{C9B3928B-5DEA-40C8-8C24-72549F92DECA}" type="presParOf" srcId="{A5D3B941-AC80-4E2A-911E-C74B25EC32E9}" destId="{C9176CE5-15F7-4EC9-9EC3-5A9E8FEBC6C4}" srcOrd="0" destOrd="0" presId="urn:microsoft.com/office/officeart/2009/3/layout/HorizontalOrganizationChart"/>
    <dgm:cxn modelId="{3F45EF81-A7BC-485A-99DC-49EF4FF66DE8}" type="presParOf" srcId="{A5D3B941-AC80-4E2A-911E-C74B25EC32E9}" destId="{4B125DF5-A9DD-4A8F-894F-255DF523906E}" srcOrd="1" destOrd="0" presId="urn:microsoft.com/office/officeart/2009/3/layout/HorizontalOrganizationChart"/>
    <dgm:cxn modelId="{FF168789-9BD1-4148-B1F6-CB42CB708E01}" type="presParOf" srcId="{3795B868-3CEE-45CE-A856-5B9AE27FAF92}" destId="{761B2304-F6C6-4AD9-B73C-09CD7801F6A8}" srcOrd="1" destOrd="0" presId="urn:microsoft.com/office/officeart/2009/3/layout/HorizontalOrganizationChart"/>
    <dgm:cxn modelId="{F2E4A7F8-4CB6-409E-9A1A-B0DBEA2A87E6}" type="presParOf" srcId="{3795B868-3CEE-45CE-A856-5B9AE27FAF92}" destId="{A236F6AD-4492-4533-AE4D-192136DD09A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203CA4-2144-41CB-8818-E9B0085FEE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04CFA4-3B90-4F61-8442-87AA3FACF3BD}">
      <dgm:prSet/>
      <dgm:spPr/>
      <dgm:t>
        <a:bodyPr/>
        <a:lstStyle/>
        <a:p>
          <a:r>
            <a:rPr lang="en-US"/>
            <a:t>he model generates jokes </a:t>
          </a:r>
          <a:r>
            <a:rPr lang="en-US" b="1"/>
            <a:t>as a continuation</a:t>
          </a:r>
          <a:r>
            <a:rPr lang="en-US"/>
            <a:t> of input.</a:t>
          </a:r>
        </a:p>
      </dgm:t>
    </dgm:pt>
    <dgm:pt modelId="{D70CE141-C218-4AE3-A9EB-2032AA6E5792}" type="parTrans" cxnId="{37D0A842-7024-4CFE-90C1-303F850B45BB}">
      <dgm:prSet/>
      <dgm:spPr/>
      <dgm:t>
        <a:bodyPr/>
        <a:lstStyle/>
        <a:p>
          <a:endParaRPr lang="en-US"/>
        </a:p>
      </dgm:t>
    </dgm:pt>
    <dgm:pt modelId="{FAD120DE-03E8-48F9-ABF0-4A6086404211}" type="sibTrans" cxnId="{37D0A842-7024-4CFE-90C1-303F850B45BB}">
      <dgm:prSet/>
      <dgm:spPr/>
      <dgm:t>
        <a:bodyPr/>
        <a:lstStyle/>
        <a:p>
          <a:endParaRPr lang="en-US"/>
        </a:p>
      </dgm:t>
    </dgm:pt>
    <dgm:pt modelId="{16A198A4-D493-4886-8B53-43367D1432A5}">
      <dgm:prSet/>
      <dgm:spPr/>
      <dgm:t>
        <a:bodyPr/>
        <a:lstStyle/>
        <a:p>
          <a:r>
            <a:rPr lang="en-US"/>
            <a:t>It doesn’t analyze or “understand” humor like a human.</a:t>
          </a:r>
        </a:p>
      </dgm:t>
    </dgm:pt>
    <dgm:pt modelId="{AE11150D-A451-4903-AA04-B69A87531415}" type="parTrans" cxnId="{D414241C-BE2A-47BB-9A53-5AC3F0567110}">
      <dgm:prSet/>
      <dgm:spPr/>
      <dgm:t>
        <a:bodyPr/>
        <a:lstStyle/>
        <a:p>
          <a:endParaRPr lang="en-US"/>
        </a:p>
      </dgm:t>
    </dgm:pt>
    <dgm:pt modelId="{FD5DFF95-80A7-4550-B0E6-D54C18ED211B}" type="sibTrans" cxnId="{D414241C-BE2A-47BB-9A53-5AC3F0567110}">
      <dgm:prSet/>
      <dgm:spPr/>
      <dgm:t>
        <a:bodyPr/>
        <a:lstStyle/>
        <a:p>
          <a:endParaRPr lang="en-US"/>
        </a:p>
      </dgm:t>
    </dgm:pt>
    <dgm:pt modelId="{CA8994EF-6EAB-4FAC-8B53-12B93536EE0D}">
      <dgm:prSet/>
      <dgm:spPr/>
      <dgm:t>
        <a:bodyPr/>
        <a:lstStyle/>
        <a:p>
          <a:r>
            <a:rPr lang="en-US"/>
            <a:t>No external knowledge base used.</a:t>
          </a:r>
        </a:p>
      </dgm:t>
    </dgm:pt>
    <dgm:pt modelId="{7EF28B27-B650-4A68-B3F1-DE6D52D548D6}" type="parTrans" cxnId="{A451F274-236F-411E-9053-C17EB573827A}">
      <dgm:prSet/>
      <dgm:spPr/>
      <dgm:t>
        <a:bodyPr/>
        <a:lstStyle/>
        <a:p>
          <a:endParaRPr lang="en-US"/>
        </a:p>
      </dgm:t>
    </dgm:pt>
    <dgm:pt modelId="{8D9A97CD-557A-46DE-9722-59936E0778F9}" type="sibTrans" cxnId="{A451F274-236F-411E-9053-C17EB573827A}">
      <dgm:prSet/>
      <dgm:spPr/>
      <dgm:t>
        <a:bodyPr/>
        <a:lstStyle/>
        <a:p>
          <a:endParaRPr lang="en-US"/>
        </a:p>
      </dgm:t>
    </dgm:pt>
    <dgm:pt modelId="{4B4DED42-97FF-4267-8A24-C0EC02E9E513}">
      <dgm:prSet/>
      <dgm:spPr/>
      <dgm:t>
        <a:bodyPr/>
        <a:lstStyle/>
        <a:p>
          <a:r>
            <a:rPr lang="en-US" b="1"/>
            <a:t>Visual Suggestion:</a:t>
          </a:r>
          <a:r>
            <a:rPr lang="en-US"/>
            <a:t> Diagram comparing Q&amp;A vs. completion-based model.</a:t>
          </a:r>
        </a:p>
      </dgm:t>
    </dgm:pt>
    <dgm:pt modelId="{2F464B98-DC8A-43E4-A54F-A42A690D7104}" type="parTrans" cxnId="{A91E9C30-C40B-468E-8BFD-BEA04AEE3D66}">
      <dgm:prSet/>
      <dgm:spPr/>
      <dgm:t>
        <a:bodyPr/>
        <a:lstStyle/>
        <a:p>
          <a:endParaRPr lang="en-US"/>
        </a:p>
      </dgm:t>
    </dgm:pt>
    <dgm:pt modelId="{B3C6C28E-B563-4CC5-AA50-1FF919D0CDD3}" type="sibTrans" cxnId="{A91E9C30-C40B-468E-8BFD-BEA04AEE3D66}">
      <dgm:prSet/>
      <dgm:spPr/>
      <dgm:t>
        <a:bodyPr/>
        <a:lstStyle/>
        <a:p>
          <a:endParaRPr lang="en-US"/>
        </a:p>
      </dgm:t>
    </dgm:pt>
    <dgm:pt modelId="{F2000FCC-5033-4E94-BC7B-736622FA3290}" type="pres">
      <dgm:prSet presAssocID="{28203CA4-2144-41CB-8818-E9B0085FEEF0}" presName="linear" presStyleCnt="0">
        <dgm:presLayoutVars>
          <dgm:animLvl val="lvl"/>
          <dgm:resizeHandles val="exact"/>
        </dgm:presLayoutVars>
      </dgm:prSet>
      <dgm:spPr/>
    </dgm:pt>
    <dgm:pt modelId="{CEA13395-B810-4845-86EA-7DC680147C51}" type="pres">
      <dgm:prSet presAssocID="{A204CFA4-3B90-4F61-8442-87AA3FACF3B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F47D7B-FCAB-42D9-977A-97E5B03A20FB}" type="pres">
      <dgm:prSet presAssocID="{FAD120DE-03E8-48F9-ABF0-4A6086404211}" presName="spacer" presStyleCnt="0"/>
      <dgm:spPr/>
    </dgm:pt>
    <dgm:pt modelId="{174C3451-8A1D-46DB-B1BA-1A235B359804}" type="pres">
      <dgm:prSet presAssocID="{16A198A4-D493-4886-8B53-43367D1432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FD9D0DF-1EF1-43A7-AA71-8974CD54F343}" type="pres">
      <dgm:prSet presAssocID="{FD5DFF95-80A7-4550-B0E6-D54C18ED211B}" presName="spacer" presStyleCnt="0"/>
      <dgm:spPr/>
    </dgm:pt>
    <dgm:pt modelId="{88E8D154-F9D0-4279-BF57-20629C66F355}" type="pres">
      <dgm:prSet presAssocID="{CA8994EF-6EAB-4FAC-8B53-12B93536EE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74D0072-88C1-4280-93FB-C5614C5616BC}" type="pres">
      <dgm:prSet presAssocID="{8D9A97CD-557A-46DE-9722-59936E0778F9}" presName="spacer" presStyleCnt="0"/>
      <dgm:spPr/>
    </dgm:pt>
    <dgm:pt modelId="{6ADCEF16-441C-4FEB-8F3C-7C49B21FB56D}" type="pres">
      <dgm:prSet presAssocID="{4B4DED42-97FF-4267-8A24-C0EC02E9E51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14241C-BE2A-47BB-9A53-5AC3F0567110}" srcId="{28203CA4-2144-41CB-8818-E9B0085FEEF0}" destId="{16A198A4-D493-4886-8B53-43367D1432A5}" srcOrd="1" destOrd="0" parTransId="{AE11150D-A451-4903-AA04-B69A87531415}" sibTransId="{FD5DFF95-80A7-4550-B0E6-D54C18ED211B}"/>
    <dgm:cxn modelId="{94B92121-BF02-4F36-BBBA-CE24C3529BCE}" type="presOf" srcId="{16A198A4-D493-4886-8B53-43367D1432A5}" destId="{174C3451-8A1D-46DB-B1BA-1A235B359804}" srcOrd="0" destOrd="0" presId="urn:microsoft.com/office/officeart/2005/8/layout/vList2"/>
    <dgm:cxn modelId="{A91E9C30-C40B-468E-8BFD-BEA04AEE3D66}" srcId="{28203CA4-2144-41CB-8818-E9B0085FEEF0}" destId="{4B4DED42-97FF-4267-8A24-C0EC02E9E513}" srcOrd="3" destOrd="0" parTransId="{2F464B98-DC8A-43E4-A54F-A42A690D7104}" sibTransId="{B3C6C28E-B563-4CC5-AA50-1FF919D0CDD3}"/>
    <dgm:cxn modelId="{9785943C-224B-4AD6-AB0F-5E8F9372B5F8}" type="presOf" srcId="{A204CFA4-3B90-4F61-8442-87AA3FACF3BD}" destId="{CEA13395-B810-4845-86EA-7DC680147C51}" srcOrd="0" destOrd="0" presId="urn:microsoft.com/office/officeart/2005/8/layout/vList2"/>
    <dgm:cxn modelId="{37D0A842-7024-4CFE-90C1-303F850B45BB}" srcId="{28203CA4-2144-41CB-8818-E9B0085FEEF0}" destId="{A204CFA4-3B90-4F61-8442-87AA3FACF3BD}" srcOrd="0" destOrd="0" parTransId="{D70CE141-C218-4AE3-A9EB-2032AA6E5792}" sibTransId="{FAD120DE-03E8-48F9-ABF0-4A6086404211}"/>
    <dgm:cxn modelId="{029FA56C-C360-4038-9F04-7270B0D75C9C}" type="presOf" srcId="{28203CA4-2144-41CB-8818-E9B0085FEEF0}" destId="{F2000FCC-5033-4E94-BC7B-736622FA3290}" srcOrd="0" destOrd="0" presId="urn:microsoft.com/office/officeart/2005/8/layout/vList2"/>
    <dgm:cxn modelId="{A451F274-236F-411E-9053-C17EB573827A}" srcId="{28203CA4-2144-41CB-8818-E9B0085FEEF0}" destId="{CA8994EF-6EAB-4FAC-8B53-12B93536EE0D}" srcOrd="2" destOrd="0" parTransId="{7EF28B27-B650-4A68-B3F1-DE6D52D548D6}" sibTransId="{8D9A97CD-557A-46DE-9722-59936E0778F9}"/>
    <dgm:cxn modelId="{610B1459-B062-4E1D-83DD-0A0A1C3399A0}" type="presOf" srcId="{4B4DED42-97FF-4267-8A24-C0EC02E9E513}" destId="{6ADCEF16-441C-4FEB-8F3C-7C49B21FB56D}" srcOrd="0" destOrd="0" presId="urn:microsoft.com/office/officeart/2005/8/layout/vList2"/>
    <dgm:cxn modelId="{26483ADE-AAC2-444A-A95A-96F8D2FA1E17}" type="presOf" srcId="{CA8994EF-6EAB-4FAC-8B53-12B93536EE0D}" destId="{88E8D154-F9D0-4279-BF57-20629C66F355}" srcOrd="0" destOrd="0" presId="urn:microsoft.com/office/officeart/2005/8/layout/vList2"/>
    <dgm:cxn modelId="{E88DA54A-FB13-4C68-AB0E-B8684861D68A}" type="presParOf" srcId="{F2000FCC-5033-4E94-BC7B-736622FA3290}" destId="{CEA13395-B810-4845-86EA-7DC680147C51}" srcOrd="0" destOrd="0" presId="urn:microsoft.com/office/officeart/2005/8/layout/vList2"/>
    <dgm:cxn modelId="{FC95A303-CE97-42E5-BB40-AE441633D01A}" type="presParOf" srcId="{F2000FCC-5033-4E94-BC7B-736622FA3290}" destId="{79F47D7B-FCAB-42D9-977A-97E5B03A20FB}" srcOrd="1" destOrd="0" presId="urn:microsoft.com/office/officeart/2005/8/layout/vList2"/>
    <dgm:cxn modelId="{95632D10-D247-483A-AA94-364A46A75879}" type="presParOf" srcId="{F2000FCC-5033-4E94-BC7B-736622FA3290}" destId="{174C3451-8A1D-46DB-B1BA-1A235B359804}" srcOrd="2" destOrd="0" presId="urn:microsoft.com/office/officeart/2005/8/layout/vList2"/>
    <dgm:cxn modelId="{FF2F6DD2-F20A-499F-90CC-6943888021EF}" type="presParOf" srcId="{F2000FCC-5033-4E94-BC7B-736622FA3290}" destId="{DFD9D0DF-1EF1-43A7-AA71-8974CD54F343}" srcOrd="3" destOrd="0" presId="urn:microsoft.com/office/officeart/2005/8/layout/vList2"/>
    <dgm:cxn modelId="{30C503A8-FB16-419B-A534-D008032A6472}" type="presParOf" srcId="{F2000FCC-5033-4E94-BC7B-736622FA3290}" destId="{88E8D154-F9D0-4279-BF57-20629C66F355}" srcOrd="4" destOrd="0" presId="urn:microsoft.com/office/officeart/2005/8/layout/vList2"/>
    <dgm:cxn modelId="{884C2A52-C2F4-4417-80A6-567DAE452A95}" type="presParOf" srcId="{F2000FCC-5033-4E94-BC7B-736622FA3290}" destId="{A74D0072-88C1-4280-93FB-C5614C5616BC}" srcOrd="5" destOrd="0" presId="urn:microsoft.com/office/officeart/2005/8/layout/vList2"/>
    <dgm:cxn modelId="{D44738D0-8D82-4C67-B91B-57B60E359C3C}" type="presParOf" srcId="{F2000FCC-5033-4E94-BC7B-736622FA3290}" destId="{6ADCEF16-441C-4FEB-8F3C-7C49B21FB5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22FCF3-49CB-42B2-81FD-50E92066416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855F26-8FEC-4F7C-80C9-1EEB00432472}">
      <dgm:prSet/>
      <dgm:spPr/>
      <dgm:t>
        <a:bodyPr/>
        <a:lstStyle/>
        <a:p>
          <a:r>
            <a:rPr lang="tr-TR" b="0" i="0" baseline="0"/>
            <a:t>Input: Joke setup or first part of sentence</a:t>
          </a:r>
          <a:endParaRPr lang="en-US"/>
        </a:p>
      </dgm:t>
    </dgm:pt>
    <dgm:pt modelId="{AD8CD62A-E3F9-4C85-8468-C28A73FB435A}" type="parTrans" cxnId="{D4136A92-7BEE-4147-8C38-C466F8418F6B}">
      <dgm:prSet/>
      <dgm:spPr/>
      <dgm:t>
        <a:bodyPr/>
        <a:lstStyle/>
        <a:p>
          <a:endParaRPr lang="en-US"/>
        </a:p>
      </dgm:t>
    </dgm:pt>
    <dgm:pt modelId="{F0AC61CB-C352-4000-A729-C872BFEF8AE3}" type="sibTrans" cxnId="{D4136A92-7BEE-4147-8C38-C466F8418F6B}">
      <dgm:prSet/>
      <dgm:spPr/>
      <dgm:t>
        <a:bodyPr/>
        <a:lstStyle/>
        <a:p>
          <a:endParaRPr lang="en-US"/>
        </a:p>
      </dgm:t>
    </dgm:pt>
    <dgm:pt modelId="{6D09EB22-3534-4D93-846A-B59D34ECB072}">
      <dgm:prSet/>
      <dgm:spPr/>
      <dgm:t>
        <a:bodyPr/>
        <a:lstStyle/>
        <a:p>
          <a:r>
            <a:rPr lang="tr-TR" b="0" i="0" baseline="0"/>
            <a:t>Transformer decoder predicts next tokens</a:t>
          </a:r>
          <a:endParaRPr lang="en-US"/>
        </a:p>
      </dgm:t>
    </dgm:pt>
    <dgm:pt modelId="{0A9DBF06-D902-4C4F-A424-055A01D3DED6}" type="parTrans" cxnId="{9F0D96C1-64BF-4109-A24D-BC91927D4543}">
      <dgm:prSet/>
      <dgm:spPr/>
      <dgm:t>
        <a:bodyPr/>
        <a:lstStyle/>
        <a:p>
          <a:endParaRPr lang="en-US"/>
        </a:p>
      </dgm:t>
    </dgm:pt>
    <dgm:pt modelId="{F6654186-37D0-4E10-BDEE-0D8C287446EC}" type="sibTrans" cxnId="{9F0D96C1-64BF-4109-A24D-BC91927D4543}">
      <dgm:prSet/>
      <dgm:spPr/>
      <dgm:t>
        <a:bodyPr/>
        <a:lstStyle/>
        <a:p>
          <a:endParaRPr lang="en-US"/>
        </a:p>
      </dgm:t>
    </dgm:pt>
    <dgm:pt modelId="{455847EF-5CC0-4018-8231-726BA29F18A8}">
      <dgm:prSet/>
      <dgm:spPr/>
      <dgm:t>
        <a:bodyPr/>
        <a:lstStyle/>
        <a:p>
          <a:r>
            <a:rPr lang="tr-TR" b="0" i="0" baseline="0"/>
            <a:t>Stops at &lt;EOS&gt;</a:t>
          </a:r>
          <a:endParaRPr lang="en-US"/>
        </a:p>
      </dgm:t>
    </dgm:pt>
    <dgm:pt modelId="{619108D6-D2A3-411A-BB55-60C769906292}" type="parTrans" cxnId="{3EC82B67-DB97-482F-A356-F20A508742BB}">
      <dgm:prSet/>
      <dgm:spPr/>
      <dgm:t>
        <a:bodyPr/>
        <a:lstStyle/>
        <a:p>
          <a:endParaRPr lang="en-US"/>
        </a:p>
      </dgm:t>
    </dgm:pt>
    <dgm:pt modelId="{2A0120F5-456A-423B-807F-478E8409A8A8}" type="sibTrans" cxnId="{3EC82B67-DB97-482F-A356-F20A508742BB}">
      <dgm:prSet/>
      <dgm:spPr/>
      <dgm:t>
        <a:bodyPr/>
        <a:lstStyle/>
        <a:p>
          <a:endParaRPr lang="en-US"/>
        </a:p>
      </dgm:t>
    </dgm:pt>
    <dgm:pt modelId="{16F4337E-3CDE-4205-BC64-FD3B2EE00263}">
      <dgm:prSet/>
      <dgm:spPr/>
      <dgm:t>
        <a:bodyPr/>
        <a:lstStyle/>
        <a:p>
          <a:r>
            <a:rPr lang="tr-TR" b="1" i="0" baseline="0"/>
            <a:t>Example:</a:t>
          </a:r>
          <a:endParaRPr lang="en-US"/>
        </a:p>
      </dgm:t>
    </dgm:pt>
    <dgm:pt modelId="{5C32FE84-19B0-417E-92E7-4F60EC3EAF25}" type="parTrans" cxnId="{8C4EFBC7-C96C-4944-B112-E2768B28B969}">
      <dgm:prSet/>
      <dgm:spPr/>
      <dgm:t>
        <a:bodyPr/>
        <a:lstStyle/>
        <a:p>
          <a:endParaRPr lang="en-US"/>
        </a:p>
      </dgm:t>
    </dgm:pt>
    <dgm:pt modelId="{BB2D4661-108F-4B45-942C-3DAA81F952AC}" type="sibTrans" cxnId="{8C4EFBC7-C96C-4944-B112-E2768B28B969}">
      <dgm:prSet/>
      <dgm:spPr/>
      <dgm:t>
        <a:bodyPr/>
        <a:lstStyle/>
        <a:p>
          <a:endParaRPr lang="en-US"/>
        </a:p>
      </dgm:t>
    </dgm:pt>
    <dgm:pt modelId="{37F6D6F5-008A-4024-A09F-8B543E19ACD2}">
      <dgm:prSet/>
      <dgm:spPr/>
      <dgm:t>
        <a:bodyPr/>
        <a:lstStyle/>
        <a:p>
          <a:r>
            <a:rPr lang="tr-TR" b="0" i="0" baseline="0"/>
            <a:t>Input: why was the math book sad</a:t>
          </a:r>
          <a:br>
            <a:rPr lang="tr-TR" b="0" i="0" baseline="0"/>
          </a:br>
          <a:r>
            <a:rPr lang="tr-TR" b="0" i="0" baseline="0"/>
            <a:t>Output: because it had too many problems &lt;EOS&gt;</a:t>
          </a:r>
          <a:endParaRPr lang="en-US"/>
        </a:p>
      </dgm:t>
    </dgm:pt>
    <dgm:pt modelId="{4E8115E9-76B1-4F06-8289-261CF03F6478}" type="parTrans" cxnId="{B071957D-B96C-442D-9E3C-137E75A5B3FF}">
      <dgm:prSet/>
      <dgm:spPr/>
      <dgm:t>
        <a:bodyPr/>
        <a:lstStyle/>
        <a:p>
          <a:endParaRPr lang="en-US"/>
        </a:p>
      </dgm:t>
    </dgm:pt>
    <dgm:pt modelId="{1341D577-AF2B-4BCE-B2D8-37CC9B5663E9}" type="sibTrans" cxnId="{B071957D-B96C-442D-9E3C-137E75A5B3FF}">
      <dgm:prSet/>
      <dgm:spPr/>
      <dgm:t>
        <a:bodyPr/>
        <a:lstStyle/>
        <a:p>
          <a:endParaRPr lang="en-US"/>
        </a:p>
      </dgm:t>
    </dgm:pt>
    <dgm:pt modelId="{A2B33A9D-558F-4272-9B27-A5BF1C8C9F1B}" type="pres">
      <dgm:prSet presAssocID="{E922FCF3-49CB-42B2-81FD-50E920664167}" presName="cycle" presStyleCnt="0">
        <dgm:presLayoutVars>
          <dgm:dir/>
          <dgm:resizeHandles val="exact"/>
        </dgm:presLayoutVars>
      </dgm:prSet>
      <dgm:spPr/>
    </dgm:pt>
    <dgm:pt modelId="{05E257A2-DB63-4862-9BF0-69F8DE15059E}" type="pres">
      <dgm:prSet presAssocID="{9A855F26-8FEC-4F7C-80C9-1EEB00432472}" presName="dummy" presStyleCnt="0"/>
      <dgm:spPr/>
    </dgm:pt>
    <dgm:pt modelId="{1933F70F-5ACE-43B1-B040-BD65EAE05694}" type="pres">
      <dgm:prSet presAssocID="{9A855F26-8FEC-4F7C-80C9-1EEB00432472}" presName="node" presStyleLbl="revTx" presStyleIdx="0" presStyleCnt="5">
        <dgm:presLayoutVars>
          <dgm:bulletEnabled val="1"/>
        </dgm:presLayoutVars>
      </dgm:prSet>
      <dgm:spPr/>
    </dgm:pt>
    <dgm:pt modelId="{479AAD0F-82CE-4222-9112-A7D136F8E480}" type="pres">
      <dgm:prSet presAssocID="{F0AC61CB-C352-4000-A729-C872BFEF8AE3}" presName="sibTrans" presStyleLbl="node1" presStyleIdx="0" presStyleCnt="5"/>
      <dgm:spPr/>
    </dgm:pt>
    <dgm:pt modelId="{78486071-9BB0-41C2-A5E7-5BD559B5A652}" type="pres">
      <dgm:prSet presAssocID="{6D09EB22-3534-4D93-846A-B59D34ECB072}" presName="dummy" presStyleCnt="0"/>
      <dgm:spPr/>
    </dgm:pt>
    <dgm:pt modelId="{B1FBECBF-BC77-4C99-8DCA-1CAF9B33ADFC}" type="pres">
      <dgm:prSet presAssocID="{6D09EB22-3534-4D93-846A-B59D34ECB072}" presName="node" presStyleLbl="revTx" presStyleIdx="1" presStyleCnt="5">
        <dgm:presLayoutVars>
          <dgm:bulletEnabled val="1"/>
        </dgm:presLayoutVars>
      </dgm:prSet>
      <dgm:spPr/>
    </dgm:pt>
    <dgm:pt modelId="{DC4D4E61-1D9D-4401-A84D-993D1A78E348}" type="pres">
      <dgm:prSet presAssocID="{F6654186-37D0-4E10-BDEE-0D8C287446EC}" presName="sibTrans" presStyleLbl="node1" presStyleIdx="1" presStyleCnt="5"/>
      <dgm:spPr/>
    </dgm:pt>
    <dgm:pt modelId="{511CB2B1-BF88-4626-BA86-83AF3FDE86D9}" type="pres">
      <dgm:prSet presAssocID="{455847EF-5CC0-4018-8231-726BA29F18A8}" presName="dummy" presStyleCnt="0"/>
      <dgm:spPr/>
    </dgm:pt>
    <dgm:pt modelId="{E8A0C034-9908-40CB-829F-E4A7EB94FD3F}" type="pres">
      <dgm:prSet presAssocID="{455847EF-5CC0-4018-8231-726BA29F18A8}" presName="node" presStyleLbl="revTx" presStyleIdx="2" presStyleCnt="5">
        <dgm:presLayoutVars>
          <dgm:bulletEnabled val="1"/>
        </dgm:presLayoutVars>
      </dgm:prSet>
      <dgm:spPr/>
    </dgm:pt>
    <dgm:pt modelId="{E8D73072-81DD-4627-BC6A-4A487F61CC63}" type="pres">
      <dgm:prSet presAssocID="{2A0120F5-456A-423B-807F-478E8409A8A8}" presName="sibTrans" presStyleLbl="node1" presStyleIdx="2" presStyleCnt="5"/>
      <dgm:spPr/>
    </dgm:pt>
    <dgm:pt modelId="{63E37593-8564-4933-8E49-C190353CE2CC}" type="pres">
      <dgm:prSet presAssocID="{16F4337E-3CDE-4205-BC64-FD3B2EE00263}" presName="dummy" presStyleCnt="0"/>
      <dgm:spPr/>
    </dgm:pt>
    <dgm:pt modelId="{A9118063-AAF6-4730-B231-038B74F9733A}" type="pres">
      <dgm:prSet presAssocID="{16F4337E-3CDE-4205-BC64-FD3B2EE00263}" presName="node" presStyleLbl="revTx" presStyleIdx="3" presStyleCnt="5">
        <dgm:presLayoutVars>
          <dgm:bulletEnabled val="1"/>
        </dgm:presLayoutVars>
      </dgm:prSet>
      <dgm:spPr/>
    </dgm:pt>
    <dgm:pt modelId="{2E873FC9-EACF-41E2-93BB-28DFD565E71F}" type="pres">
      <dgm:prSet presAssocID="{BB2D4661-108F-4B45-942C-3DAA81F952AC}" presName="sibTrans" presStyleLbl="node1" presStyleIdx="3" presStyleCnt="5"/>
      <dgm:spPr/>
    </dgm:pt>
    <dgm:pt modelId="{AFDF73EF-E604-484D-861B-3DA81A48F0D2}" type="pres">
      <dgm:prSet presAssocID="{37F6D6F5-008A-4024-A09F-8B543E19ACD2}" presName="dummy" presStyleCnt="0"/>
      <dgm:spPr/>
    </dgm:pt>
    <dgm:pt modelId="{48493FFC-D44E-444B-BDCB-C6C7DB5843F3}" type="pres">
      <dgm:prSet presAssocID="{37F6D6F5-008A-4024-A09F-8B543E19ACD2}" presName="node" presStyleLbl="revTx" presStyleIdx="4" presStyleCnt="5">
        <dgm:presLayoutVars>
          <dgm:bulletEnabled val="1"/>
        </dgm:presLayoutVars>
      </dgm:prSet>
      <dgm:spPr/>
    </dgm:pt>
    <dgm:pt modelId="{8729A2A0-A85B-45F9-9C65-21AC088A9F26}" type="pres">
      <dgm:prSet presAssocID="{1341D577-AF2B-4BCE-B2D8-37CC9B5663E9}" presName="sibTrans" presStyleLbl="node1" presStyleIdx="4" presStyleCnt="5"/>
      <dgm:spPr/>
    </dgm:pt>
  </dgm:ptLst>
  <dgm:cxnLst>
    <dgm:cxn modelId="{B0D5B715-73DA-4A00-B4A4-1B7043C3FD64}" type="presOf" srcId="{2A0120F5-456A-423B-807F-478E8409A8A8}" destId="{E8D73072-81DD-4627-BC6A-4A487F61CC63}" srcOrd="0" destOrd="0" presId="urn:microsoft.com/office/officeart/2005/8/layout/cycle1"/>
    <dgm:cxn modelId="{0F03AB3C-2F99-439F-A515-76BB3F127C3A}" type="presOf" srcId="{E922FCF3-49CB-42B2-81FD-50E920664167}" destId="{A2B33A9D-558F-4272-9B27-A5BF1C8C9F1B}" srcOrd="0" destOrd="0" presId="urn:microsoft.com/office/officeart/2005/8/layout/cycle1"/>
    <dgm:cxn modelId="{3EC82B67-DB97-482F-A356-F20A508742BB}" srcId="{E922FCF3-49CB-42B2-81FD-50E920664167}" destId="{455847EF-5CC0-4018-8231-726BA29F18A8}" srcOrd="2" destOrd="0" parTransId="{619108D6-D2A3-411A-BB55-60C769906292}" sibTransId="{2A0120F5-456A-423B-807F-478E8409A8A8}"/>
    <dgm:cxn modelId="{53B37F69-311D-4607-B164-445799C096C8}" type="presOf" srcId="{BB2D4661-108F-4B45-942C-3DAA81F952AC}" destId="{2E873FC9-EACF-41E2-93BB-28DFD565E71F}" srcOrd="0" destOrd="0" presId="urn:microsoft.com/office/officeart/2005/8/layout/cycle1"/>
    <dgm:cxn modelId="{9ADF4F4D-0054-43F7-ACB6-E84B618A395F}" type="presOf" srcId="{F6654186-37D0-4E10-BDEE-0D8C287446EC}" destId="{DC4D4E61-1D9D-4401-A84D-993D1A78E348}" srcOrd="0" destOrd="0" presId="urn:microsoft.com/office/officeart/2005/8/layout/cycle1"/>
    <dgm:cxn modelId="{FF10D96E-3F1F-4B1C-99B7-17FB28C7EF95}" type="presOf" srcId="{37F6D6F5-008A-4024-A09F-8B543E19ACD2}" destId="{48493FFC-D44E-444B-BDCB-C6C7DB5843F3}" srcOrd="0" destOrd="0" presId="urn:microsoft.com/office/officeart/2005/8/layout/cycle1"/>
    <dgm:cxn modelId="{B071957D-B96C-442D-9E3C-137E75A5B3FF}" srcId="{E922FCF3-49CB-42B2-81FD-50E920664167}" destId="{37F6D6F5-008A-4024-A09F-8B543E19ACD2}" srcOrd="4" destOrd="0" parTransId="{4E8115E9-76B1-4F06-8289-261CF03F6478}" sibTransId="{1341D577-AF2B-4BCE-B2D8-37CC9B5663E9}"/>
    <dgm:cxn modelId="{D4136A92-7BEE-4147-8C38-C466F8418F6B}" srcId="{E922FCF3-49CB-42B2-81FD-50E920664167}" destId="{9A855F26-8FEC-4F7C-80C9-1EEB00432472}" srcOrd="0" destOrd="0" parTransId="{AD8CD62A-E3F9-4C85-8468-C28A73FB435A}" sibTransId="{F0AC61CB-C352-4000-A729-C872BFEF8AE3}"/>
    <dgm:cxn modelId="{BB2698AF-9D70-4716-82FA-1DE52BE709FE}" type="presOf" srcId="{455847EF-5CC0-4018-8231-726BA29F18A8}" destId="{E8A0C034-9908-40CB-829F-E4A7EB94FD3F}" srcOrd="0" destOrd="0" presId="urn:microsoft.com/office/officeart/2005/8/layout/cycle1"/>
    <dgm:cxn modelId="{9F0D96C1-64BF-4109-A24D-BC91927D4543}" srcId="{E922FCF3-49CB-42B2-81FD-50E920664167}" destId="{6D09EB22-3534-4D93-846A-B59D34ECB072}" srcOrd="1" destOrd="0" parTransId="{0A9DBF06-D902-4C4F-A424-055A01D3DED6}" sibTransId="{F6654186-37D0-4E10-BDEE-0D8C287446EC}"/>
    <dgm:cxn modelId="{713359C5-51E7-4021-97A9-D0D957AB31E1}" type="presOf" srcId="{6D09EB22-3534-4D93-846A-B59D34ECB072}" destId="{B1FBECBF-BC77-4C99-8DCA-1CAF9B33ADFC}" srcOrd="0" destOrd="0" presId="urn:microsoft.com/office/officeart/2005/8/layout/cycle1"/>
    <dgm:cxn modelId="{8C4EFBC7-C96C-4944-B112-E2768B28B969}" srcId="{E922FCF3-49CB-42B2-81FD-50E920664167}" destId="{16F4337E-3CDE-4205-BC64-FD3B2EE00263}" srcOrd="3" destOrd="0" parTransId="{5C32FE84-19B0-417E-92E7-4F60EC3EAF25}" sibTransId="{BB2D4661-108F-4B45-942C-3DAA81F952AC}"/>
    <dgm:cxn modelId="{578E02D3-408E-49D6-B441-7EB94E491F71}" type="presOf" srcId="{F0AC61CB-C352-4000-A729-C872BFEF8AE3}" destId="{479AAD0F-82CE-4222-9112-A7D136F8E480}" srcOrd="0" destOrd="0" presId="urn:microsoft.com/office/officeart/2005/8/layout/cycle1"/>
    <dgm:cxn modelId="{F9931BEE-D875-46C7-A57E-4B009DD03246}" type="presOf" srcId="{16F4337E-3CDE-4205-BC64-FD3B2EE00263}" destId="{A9118063-AAF6-4730-B231-038B74F9733A}" srcOrd="0" destOrd="0" presId="urn:microsoft.com/office/officeart/2005/8/layout/cycle1"/>
    <dgm:cxn modelId="{F871B1FA-3CA0-4AC3-B29A-5A11DDCC99CB}" type="presOf" srcId="{1341D577-AF2B-4BCE-B2D8-37CC9B5663E9}" destId="{8729A2A0-A85B-45F9-9C65-21AC088A9F26}" srcOrd="0" destOrd="0" presId="urn:microsoft.com/office/officeart/2005/8/layout/cycle1"/>
    <dgm:cxn modelId="{64CAEFFA-79B8-4A0A-92D8-523BEFB05B80}" type="presOf" srcId="{9A855F26-8FEC-4F7C-80C9-1EEB00432472}" destId="{1933F70F-5ACE-43B1-B040-BD65EAE05694}" srcOrd="0" destOrd="0" presId="urn:microsoft.com/office/officeart/2005/8/layout/cycle1"/>
    <dgm:cxn modelId="{8DAC2230-6876-43EC-948F-C228EEA6DEC3}" type="presParOf" srcId="{A2B33A9D-558F-4272-9B27-A5BF1C8C9F1B}" destId="{05E257A2-DB63-4862-9BF0-69F8DE15059E}" srcOrd="0" destOrd="0" presId="urn:microsoft.com/office/officeart/2005/8/layout/cycle1"/>
    <dgm:cxn modelId="{AF9C0A69-E213-454C-BBC5-6A0B5ED7A19F}" type="presParOf" srcId="{A2B33A9D-558F-4272-9B27-A5BF1C8C9F1B}" destId="{1933F70F-5ACE-43B1-B040-BD65EAE05694}" srcOrd="1" destOrd="0" presId="urn:microsoft.com/office/officeart/2005/8/layout/cycle1"/>
    <dgm:cxn modelId="{47761946-67C8-4780-8D21-183AC15480B9}" type="presParOf" srcId="{A2B33A9D-558F-4272-9B27-A5BF1C8C9F1B}" destId="{479AAD0F-82CE-4222-9112-A7D136F8E480}" srcOrd="2" destOrd="0" presId="urn:microsoft.com/office/officeart/2005/8/layout/cycle1"/>
    <dgm:cxn modelId="{7C16FEF5-4280-4B59-AEC2-E2EC53B249FE}" type="presParOf" srcId="{A2B33A9D-558F-4272-9B27-A5BF1C8C9F1B}" destId="{78486071-9BB0-41C2-A5E7-5BD559B5A652}" srcOrd="3" destOrd="0" presId="urn:microsoft.com/office/officeart/2005/8/layout/cycle1"/>
    <dgm:cxn modelId="{20665898-68DE-44E2-9332-EE18E89A6AFA}" type="presParOf" srcId="{A2B33A9D-558F-4272-9B27-A5BF1C8C9F1B}" destId="{B1FBECBF-BC77-4C99-8DCA-1CAF9B33ADFC}" srcOrd="4" destOrd="0" presId="urn:microsoft.com/office/officeart/2005/8/layout/cycle1"/>
    <dgm:cxn modelId="{4FEEE2BB-AF94-4188-B231-01F88D3366AB}" type="presParOf" srcId="{A2B33A9D-558F-4272-9B27-A5BF1C8C9F1B}" destId="{DC4D4E61-1D9D-4401-A84D-993D1A78E348}" srcOrd="5" destOrd="0" presId="urn:microsoft.com/office/officeart/2005/8/layout/cycle1"/>
    <dgm:cxn modelId="{F6F83A76-7762-4233-8546-41C9682F5B8D}" type="presParOf" srcId="{A2B33A9D-558F-4272-9B27-A5BF1C8C9F1B}" destId="{511CB2B1-BF88-4626-BA86-83AF3FDE86D9}" srcOrd="6" destOrd="0" presId="urn:microsoft.com/office/officeart/2005/8/layout/cycle1"/>
    <dgm:cxn modelId="{12784089-6267-4C09-9B03-19916FEAFE65}" type="presParOf" srcId="{A2B33A9D-558F-4272-9B27-A5BF1C8C9F1B}" destId="{E8A0C034-9908-40CB-829F-E4A7EB94FD3F}" srcOrd="7" destOrd="0" presId="urn:microsoft.com/office/officeart/2005/8/layout/cycle1"/>
    <dgm:cxn modelId="{A6AE785C-892C-446F-AAB6-15E666E2528A}" type="presParOf" srcId="{A2B33A9D-558F-4272-9B27-A5BF1C8C9F1B}" destId="{E8D73072-81DD-4627-BC6A-4A487F61CC63}" srcOrd="8" destOrd="0" presId="urn:microsoft.com/office/officeart/2005/8/layout/cycle1"/>
    <dgm:cxn modelId="{48A47FAE-E909-4C8C-8350-436F9A552D5B}" type="presParOf" srcId="{A2B33A9D-558F-4272-9B27-A5BF1C8C9F1B}" destId="{63E37593-8564-4933-8E49-C190353CE2CC}" srcOrd="9" destOrd="0" presId="urn:microsoft.com/office/officeart/2005/8/layout/cycle1"/>
    <dgm:cxn modelId="{65CD2CFF-EC8D-42CF-86EC-7F96927BA858}" type="presParOf" srcId="{A2B33A9D-558F-4272-9B27-A5BF1C8C9F1B}" destId="{A9118063-AAF6-4730-B231-038B74F9733A}" srcOrd="10" destOrd="0" presId="urn:microsoft.com/office/officeart/2005/8/layout/cycle1"/>
    <dgm:cxn modelId="{470D21FF-8F57-43FD-B654-09866586E080}" type="presParOf" srcId="{A2B33A9D-558F-4272-9B27-A5BF1C8C9F1B}" destId="{2E873FC9-EACF-41E2-93BB-28DFD565E71F}" srcOrd="11" destOrd="0" presId="urn:microsoft.com/office/officeart/2005/8/layout/cycle1"/>
    <dgm:cxn modelId="{8BCDB470-BE82-4CAE-9336-00CAA512D453}" type="presParOf" srcId="{A2B33A9D-558F-4272-9B27-A5BF1C8C9F1B}" destId="{AFDF73EF-E604-484D-861B-3DA81A48F0D2}" srcOrd="12" destOrd="0" presId="urn:microsoft.com/office/officeart/2005/8/layout/cycle1"/>
    <dgm:cxn modelId="{12EAA998-D953-414C-8B31-17574EE8C676}" type="presParOf" srcId="{A2B33A9D-558F-4272-9B27-A5BF1C8C9F1B}" destId="{48493FFC-D44E-444B-BDCB-C6C7DB5843F3}" srcOrd="13" destOrd="0" presId="urn:microsoft.com/office/officeart/2005/8/layout/cycle1"/>
    <dgm:cxn modelId="{E2AD6343-DA2B-4D65-8BA2-C2267D4719B6}" type="presParOf" srcId="{A2B33A9D-558F-4272-9B27-A5BF1C8C9F1B}" destId="{8729A2A0-A85B-45F9-9C65-21AC088A9F2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8DF8E-113B-4FD6-A2EE-33D768E8CEDE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0" i="0" kern="1200" baseline="0"/>
            <a:t>Since transformers lack recurrence, position must be </a:t>
          </a:r>
          <a:r>
            <a:rPr lang="tr-TR" sz="1600" b="1" i="0" kern="1200" baseline="0"/>
            <a:t>explicitly encoded</a:t>
          </a:r>
          <a:r>
            <a:rPr lang="tr-TR" sz="1600" b="0" i="0" kern="1200" baseline="0"/>
            <a:t>.</a:t>
          </a:r>
          <a:endParaRPr lang="en-US" sz="1600" kern="1200"/>
        </a:p>
      </dsp:txBody>
      <dsp:txXfrm>
        <a:off x="3405805" y="42725"/>
        <a:ext cx="3703990" cy="754434"/>
      </dsp:txXfrm>
    </dsp:sp>
    <dsp:sp modelId="{14D32DAE-AE57-41F6-8870-96678E8601B1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0" i="0" kern="1200" baseline="0"/>
            <a:t>Positional vectors are </a:t>
          </a:r>
          <a:r>
            <a:rPr lang="tr-TR" sz="1600" b="1" i="0" kern="1200" baseline="0"/>
            <a:t>added</a:t>
          </a:r>
          <a:r>
            <a:rPr lang="tr-TR" sz="1600" b="0" i="0" kern="1200" baseline="0"/>
            <a:t> to embedding vectors to encode word order.</a:t>
          </a:r>
          <a:endParaRPr lang="en-US" sz="1600" kern="1200"/>
        </a:p>
      </dsp:txBody>
      <dsp:txXfrm>
        <a:off x="3405805" y="920588"/>
        <a:ext cx="3703990" cy="754434"/>
      </dsp:txXfrm>
    </dsp:sp>
    <dsp:sp modelId="{8EBF552B-DDC5-4033-8E00-4D1679177044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i="0" kern="1200" baseline="0"/>
            <a:t>Problem Solved:</a:t>
          </a:r>
          <a:endParaRPr lang="en-US" sz="1600" kern="1200"/>
        </a:p>
      </dsp:txBody>
      <dsp:txXfrm>
        <a:off x="3405805" y="1798451"/>
        <a:ext cx="3703990" cy="754434"/>
      </dsp:txXfrm>
    </dsp:sp>
    <dsp:sp modelId="{6EAF86E5-BCDA-4C91-AA3B-117AC80D95E9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0" i="0" kern="1200" baseline="0"/>
            <a:t>“I’m not sad, I’m happy” ≠ “I’m not happy, I’m sad”</a:t>
          </a:r>
          <a:endParaRPr lang="en-US" sz="1600" kern="1200"/>
        </a:p>
      </dsp:txBody>
      <dsp:txXfrm>
        <a:off x="3405805" y="2676315"/>
        <a:ext cx="3703990" cy="754434"/>
      </dsp:txXfrm>
    </dsp:sp>
    <dsp:sp modelId="{3828355E-84F0-4483-A945-85418D622D7C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i="0" kern="1200" baseline="0"/>
            <a:t>Visual Suggestion:</a:t>
          </a:r>
          <a:br>
            <a:rPr lang="tr-TR" sz="1600" b="0" i="0" kern="1200" baseline="0"/>
          </a:br>
          <a:r>
            <a:rPr lang="tr-TR" sz="1600" b="0" i="0" kern="1200" baseline="0"/>
            <a:t>A chart showing embeddings + positional encodings = position-aware vectors.</a:t>
          </a:r>
          <a:endParaRPr lang="en-US" sz="1600" kern="1200"/>
        </a:p>
      </dsp:txBody>
      <dsp:txXfrm>
        <a:off x="3405805" y="3554178"/>
        <a:ext cx="3703990" cy="7544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8D746-B71C-4C84-8785-BF9CD788F17F}">
      <dsp:nvSpPr>
        <dsp:cNvPr id="0" name=""/>
        <dsp:cNvSpPr/>
      </dsp:nvSpPr>
      <dsp:spPr>
        <a:xfrm>
          <a:off x="0" y="784944"/>
          <a:ext cx="10515600" cy="859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Model generates one word at a time.</a:t>
          </a:r>
        </a:p>
      </dsp:txBody>
      <dsp:txXfrm>
        <a:off x="41979" y="826923"/>
        <a:ext cx="10431642" cy="775991"/>
      </dsp:txXfrm>
    </dsp:sp>
    <dsp:sp modelId="{43E2D67A-571B-4CC2-898B-2E39127C180E}">
      <dsp:nvSpPr>
        <dsp:cNvPr id="0" name=""/>
        <dsp:cNvSpPr/>
      </dsp:nvSpPr>
      <dsp:spPr>
        <a:xfrm>
          <a:off x="0" y="1745694"/>
          <a:ext cx="10515600" cy="859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Each next word depends on the full previous context.</a:t>
          </a:r>
        </a:p>
      </dsp:txBody>
      <dsp:txXfrm>
        <a:off x="41979" y="1787673"/>
        <a:ext cx="10431642" cy="775991"/>
      </dsp:txXfrm>
    </dsp:sp>
    <dsp:sp modelId="{0E34E4A4-5DAA-4BAE-A7D1-C1AD8E73C62B}">
      <dsp:nvSpPr>
        <dsp:cNvPr id="0" name=""/>
        <dsp:cNvSpPr/>
      </dsp:nvSpPr>
      <dsp:spPr>
        <a:xfrm>
          <a:off x="0" y="2706444"/>
          <a:ext cx="10515600" cy="859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Visual Suggestion:</a:t>
          </a:r>
          <a:r>
            <a:rPr lang="en-US" sz="3500" kern="1200"/>
            <a:t> Token-by-token animation.</a:t>
          </a:r>
        </a:p>
      </dsp:txBody>
      <dsp:txXfrm>
        <a:off x="41979" y="2748423"/>
        <a:ext cx="10431642" cy="7759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4C1E5C-8C53-4D99-ABF7-69239787882F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b="1" i="0" kern="1200" baseline="0"/>
            <a:t>Greedy Search</a:t>
          </a:r>
          <a:r>
            <a:rPr lang="tr-TR" sz="3100" b="0" i="0" kern="1200" baseline="0"/>
            <a:t> (always pick highest probability)</a:t>
          </a:r>
          <a:endParaRPr lang="en-US" sz="3100" kern="1200"/>
        </a:p>
      </dsp:txBody>
      <dsp:txXfrm>
        <a:off x="1748064" y="2975"/>
        <a:ext cx="3342605" cy="2005563"/>
      </dsp:txXfrm>
    </dsp:sp>
    <dsp:sp modelId="{03BEC93B-DB72-4D49-B717-F8FEB2A734A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b="1" i="0" kern="1200" baseline="0"/>
            <a:t>Top-k Sampling</a:t>
          </a:r>
          <a:r>
            <a:rPr lang="tr-TR" sz="3100" b="0" i="0" kern="1200" baseline="0"/>
            <a:t> (add randomness)</a:t>
          </a:r>
          <a:endParaRPr lang="en-US" sz="3100" kern="1200"/>
        </a:p>
      </dsp:txBody>
      <dsp:txXfrm>
        <a:off x="5424930" y="2975"/>
        <a:ext cx="3342605" cy="2005563"/>
      </dsp:txXfrm>
    </dsp:sp>
    <dsp:sp modelId="{47FAFF68-E0F8-46E4-9054-1D70E8A926F1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100" b="0" i="0" kern="1200" baseline="0"/>
            <a:t>Project uses basic greedy decoding for simplicity.</a:t>
          </a:r>
          <a:endParaRPr lang="en-US" sz="3100" kern="1200"/>
        </a:p>
      </dsp:txBody>
      <dsp:txXfrm>
        <a:off x="3586497" y="2342799"/>
        <a:ext cx="3342605" cy="200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9E733-61EE-4DD9-9321-A561884B82BA}">
      <dsp:nvSpPr>
        <dsp:cNvPr id="0" name=""/>
        <dsp:cNvSpPr/>
      </dsp:nvSpPr>
      <dsp:spPr>
        <a:xfrm>
          <a:off x="0" y="25321"/>
          <a:ext cx="10515600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0" i="0" kern="1200" baseline="0"/>
            <a:t>Humor depends on </a:t>
          </a:r>
          <a:r>
            <a:rPr lang="tr-TR" sz="2100" b="1" i="0" kern="1200" baseline="0"/>
            <a:t>subtle context and wordplay</a:t>
          </a:r>
          <a:r>
            <a:rPr lang="tr-TR" sz="2100" b="0" i="0" kern="1200" baseline="0"/>
            <a:t>.</a:t>
          </a:r>
          <a:endParaRPr lang="en-US" sz="2100" kern="1200"/>
        </a:p>
      </dsp:txBody>
      <dsp:txXfrm>
        <a:off x="40930" y="66251"/>
        <a:ext cx="10433740" cy="756591"/>
      </dsp:txXfrm>
    </dsp:sp>
    <dsp:sp modelId="{E2D32CD1-5289-45A3-97AE-1189237F8AD4}">
      <dsp:nvSpPr>
        <dsp:cNvPr id="0" name=""/>
        <dsp:cNvSpPr/>
      </dsp:nvSpPr>
      <dsp:spPr>
        <a:xfrm>
          <a:off x="0" y="924252"/>
          <a:ext cx="10515600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0" i="0" kern="1200" baseline="0"/>
            <a:t>Model may:</a:t>
          </a:r>
          <a:endParaRPr lang="en-US" sz="2100" kern="1200"/>
        </a:p>
      </dsp:txBody>
      <dsp:txXfrm>
        <a:off x="40930" y="965182"/>
        <a:ext cx="10433740" cy="756591"/>
      </dsp:txXfrm>
    </dsp:sp>
    <dsp:sp modelId="{659A1666-721C-44B5-A223-E22C741F1D56}">
      <dsp:nvSpPr>
        <dsp:cNvPr id="0" name=""/>
        <dsp:cNvSpPr/>
      </dsp:nvSpPr>
      <dsp:spPr>
        <a:xfrm>
          <a:off x="0" y="1762704"/>
          <a:ext cx="10515600" cy="825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600" b="0" i="0" kern="1200" baseline="0"/>
            <a:t>Miss the joke’s intent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600" b="0" i="0" kern="1200" baseline="0"/>
            <a:t>Generate non-sequiturs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600" b="0" i="0" kern="1200" baseline="0"/>
            <a:t>Lose coherence in longer setups</a:t>
          </a:r>
          <a:endParaRPr lang="en-US" sz="1600" kern="1200"/>
        </a:p>
      </dsp:txBody>
      <dsp:txXfrm>
        <a:off x="0" y="1762704"/>
        <a:ext cx="10515600" cy="825930"/>
      </dsp:txXfrm>
    </dsp:sp>
    <dsp:sp modelId="{533B7A7D-547C-4FDE-80D1-E8FFC7C7E9BB}">
      <dsp:nvSpPr>
        <dsp:cNvPr id="0" name=""/>
        <dsp:cNvSpPr/>
      </dsp:nvSpPr>
      <dsp:spPr>
        <a:xfrm>
          <a:off x="0" y="2588633"/>
          <a:ext cx="10515600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i="0" kern="1200" baseline="0"/>
            <a:t>Example:</a:t>
          </a:r>
          <a:endParaRPr lang="en-US" sz="2100" kern="1200"/>
        </a:p>
      </dsp:txBody>
      <dsp:txXfrm>
        <a:off x="40930" y="2629563"/>
        <a:ext cx="10433740" cy="756591"/>
      </dsp:txXfrm>
    </dsp:sp>
    <dsp:sp modelId="{F2248F13-60F9-4F12-B490-48ABEB7CDE09}">
      <dsp:nvSpPr>
        <dsp:cNvPr id="0" name=""/>
        <dsp:cNvSpPr/>
      </dsp:nvSpPr>
      <dsp:spPr>
        <a:xfrm>
          <a:off x="0" y="3487565"/>
          <a:ext cx="10515600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0" i="0" kern="1200" baseline="0"/>
            <a:t>Prompt: why did the moon skip school</a:t>
          </a:r>
          <a:br>
            <a:rPr lang="tr-TR" sz="2100" b="0" i="0" kern="1200" baseline="0"/>
          </a:br>
          <a:r>
            <a:rPr lang="tr-TR" sz="2100" b="0" i="0" kern="1200" baseline="0"/>
            <a:t>Output: because the stars were too bright — nonsensical</a:t>
          </a:r>
          <a:endParaRPr lang="en-US" sz="2100" kern="1200"/>
        </a:p>
      </dsp:txBody>
      <dsp:txXfrm>
        <a:off x="40930" y="3528495"/>
        <a:ext cx="10433740" cy="75659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05325-4F80-442F-8CFC-5EA49538924A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1" i="0" kern="1200" baseline="0"/>
            <a:t>Precaution Taken:</a:t>
          </a:r>
          <a:br>
            <a:rPr lang="tr-TR" sz="2300" b="0" i="0" kern="1200" baseline="0"/>
          </a:br>
          <a:r>
            <a:rPr lang="tr-TR" sz="2300" b="0" i="0" kern="1200" baseline="0"/>
            <a:t>Filtered training data, &lt;EOS&gt; tagging, test runs with human curation.</a:t>
          </a:r>
          <a:endParaRPr lang="en-US" sz="2300" kern="1200"/>
        </a:p>
      </dsp:txBody>
      <dsp:txXfrm>
        <a:off x="0" y="4105454"/>
        <a:ext cx="6666833" cy="1347501"/>
      </dsp:txXfrm>
    </dsp:sp>
    <dsp:sp modelId="{02E601AA-DE0E-4E80-A6B7-A08101DF721A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0" i="0" kern="1200" baseline="0"/>
            <a:t>Challenge: </a:t>
          </a:r>
          <a:r>
            <a:rPr lang="tr-TR" sz="2300" b="1" i="0" kern="1200" baseline="0"/>
            <a:t>No true understanding of ethics</a:t>
          </a:r>
          <a:endParaRPr lang="en-US" sz="2300" kern="1200"/>
        </a:p>
      </dsp:txBody>
      <dsp:txXfrm rot="10800000">
        <a:off x="0" y="2053209"/>
        <a:ext cx="6666833" cy="1346620"/>
      </dsp:txXfrm>
    </dsp:sp>
    <dsp:sp modelId="{3B20BCD2-A145-4443-8BC2-D5EA374E970A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0" i="0" kern="1200" baseline="0"/>
            <a:t>AI might:</a:t>
          </a:r>
          <a:endParaRPr lang="en-US" sz="2300" kern="1200"/>
        </a:p>
      </dsp:txBody>
      <dsp:txXfrm rot="-10800000">
        <a:off x="0" y="964"/>
        <a:ext cx="6666833" cy="727432"/>
      </dsp:txXfrm>
    </dsp:sp>
    <dsp:sp modelId="{52C2EFF3-B65C-4F04-B81B-0F939E546F25}">
      <dsp:nvSpPr>
        <dsp:cNvPr id="0" name=""/>
        <dsp:cNvSpPr/>
      </dsp:nvSpPr>
      <dsp:spPr>
        <a:xfrm>
          <a:off x="0" y="728396"/>
          <a:ext cx="3333416" cy="6196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i="0" kern="1200" baseline="0"/>
            <a:t>Imitate </a:t>
          </a:r>
          <a:r>
            <a:rPr lang="tr-TR" sz="2000" b="1" i="0" kern="1200" baseline="0"/>
            <a:t>biased or insensitive jokes</a:t>
          </a:r>
          <a:endParaRPr lang="en-US" sz="2000" kern="1200"/>
        </a:p>
      </dsp:txBody>
      <dsp:txXfrm>
        <a:off x="0" y="728396"/>
        <a:ext cx="3333416" cy="619664"/>
      </dsp:txXfrm>
    </dsp:sp>
    <dsp:sp modelId="{02C33990-66DD-4F14-A6BC-0E1066DF79C0}">
      <dsp:nvSpPr>
        <dsp:cNvPr id="0" name=""/>
        <dsp:cNvSpPr/>
      </dsp:nvSpPr>
      <dsp:spPr>
        <a:xfrm>
          <a:off x="3333416" y="728396"/>
          <a:ext cx="3333416" cy="61966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0" i="0" kern="1200" baseline="0"/>
            <a:t>Produce </a:t>
          </a:r>
          <a:r>
            <a:rPr lang="tr-TR" sz="2000" b="1" i="0" kern="1200" baseline="0"/>
            <a:t>offensive language</a:t>
          </a:r>
          <a:endParaRPr lang="en-US" sz="2000" kern="1200"/>
        </a:p>
      </dsp:txBody>
      <dsp:txXfrm>
        <a:off x="3333416" y="728396"/>
        <a:ext cx="3333416" cy="6196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736BA-27A1-40BE-8AC9-A3A2B2EC9743}">
      <dsp:nvSpPr>
        <dsp:cNvPr id="0" name=""/>
        <dsp:cNvSpPr/>
      </dsp:nvSpPr>
      <dsp:spPr>
        <a:xfrm>
          <a:off x="3367512" y="0"/>
          <a:ext cx="4192805" cy="419280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1CC0C-DBDF-4B5A-8E0E-278A3EA077F2}">
      <dsp:nvSpPr>
        <dsp:cNvPr id="0" name=""/>
        <dsp:cNvSpPr/>
      </dsp:nvSpPr>
      <dsp:spPr>
        <a:xfrm>
          <a:off x="3640044" y="272532"/>
          <a:ext cx="1677122" cy="1677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Highlights:</a:t>
          </a:r>
          <a:endParaRPr lang="en-US" sz="1900" kern="1200"/>
        </a:p>
      </dsp:txBody>
      <dsp:txXfrm>
        <a:off x="3721914" y="354402"/>
        <a:ext cx="1513382" cy="1513382"/>
      </dsp:txXfrm>
    </dsp:sp>
    <dsp:sp modelId="{69338578-963A-42B8-A1A3-182F4171A18C}">
      <dsp:nvSpPr>
        <dsp:cNvPr id="0" name=""/>
        <dsp:cNvSpPr/>
      </dsp:nvSpPr>
      <dsp:spPr>
        <a:xfrm>
          <a:off x="5610662" y="272532"/>
          <a:ext cx="1677122" cy="1677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Learned </a:t>
          </a:r>
          <a:r>
            <a:rPr lang="en-US" sz="1900" b="1" kern="1200"/>
            <a:t>common joke structures</a:t>
          </a:r>
          <a:r>
            <a:rPr lang="en-US" sz="1900" kern="1200"/>
            <a:t> well</a:t>
          </a:r>
        </a:p>
      </dsp:txBody>
      <dsp:txXfrm>
        <a:off x="5692532" y="354402"/>
        <a:ext cx="1513382" cy="1513382"/>
      </dsp:txXfrm>
    </dsp:sp>
    <dsp:sp modelId="{4DAF95A2-AB07-4725-BF96-0C2BB4A709C2}">
      <dsp:nvSpPr>
        <dsp:cNvPr id="0" name=""/>
        <dsp:cNvSpPr/>
      </dsp:nvSpPr>
      <dsp:spPr>
        <a:xfrm>
          <a:off x="3640044" y="2243150"/>
          <a:ext cx="1677122" cy="1677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Could generate </a:t>
          </a:r>
          <a:r>
            <a:rPr lang="en-US" sz="1900" b="1" kern="1200"/>
            <a:t>coherent punchlines</a:t>
          </a:r>
          <a:endParaRPr lang="en-US" sz="1900" kern="1200"/>
        </a:p>
      </dsp:txBody>
      <dsp:txXfrm>
        <a:off x="3721914" y="2325020"/>
        <a:ext cx="1513382" cy="1513382"/>
      </dsp:txXfrm>
    </dsp:sp>
    <dsp:sp modelId="{C4A9AAF5-7ACA-43FF-B140-FD647BB2653B}">
      <dsp:nvSpPr>
        <dsp:cNvPr id="0" name=""/>
        <dsp:cNvSpPr/>
      </dsp:nvSpPr>
      <dsp:spPr>
        <a:xfrm>
          <a:off x="5610662" y="2243150"/>
          <a:ext cx="1677122" cy="1677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Performed decently even with </a:t>
          </a:r>
          <a:r>
            <a:rPr lang="en-US" sz="1900" b="1" kern="1200"/>
            <a:t>limited dataset</a:t>
          </a:r>
          <a:endParaRPr lang="en-US" sz="1900" kern="1200"/>
        </a:p>
      </dsp:txBody>
      <dsp:txXfrm>
        <a:off x="5692532" y="2325020"/>
        <a:ext cx="1513382" cy="151338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44401-6F42-4E14-A090-0F3E497EDC76}">
      <dsp:nvSpPr>
        <dsp:cNvPr id="0" name=""/>
        <dsp:cNvSpPr/>
      </dsp:nvSpPr>
      <dsp:spPr>
        <a:xfrm>
          <a:off x="3496905" y="2047"/>
          <a:ext cx="3934018" cy="13511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0" i="0" kern="1200" baseline="0"/>
            <a:t>Humor generation = </a:t>
          </a:r>
          <a:r>
            <a:rPr lang="tr-TR" sz="2600" b="1" i="0" kern="1200" baseline="0"/>
            <a:t>surface-level mimicry</a:t>
          </a:r>
          <a:endParaRPr lang="en-US" sz="2600" kern="1200"/>
        </a:p>
      </dsp:txBody>
      <dsp:txXfrm>
        <a:off x="3562865" y="68007"/>
        <a:ext cx="3802098" cy="1219276"/>
      </dsp:txXfrm>
    </dsp:sp>
    <dsp:sp modelId="{4E83232C-3CCA-4385-9FFC-354A7AC986F5}">
      <dsp:nvSpPr>
        <dsp:cNvPr id="0" name=""/>
        <dsp:cNvSpPr/>
      </dsp:nvSpPr>
      <dsp:spPr>
        <a:xfrm>
          <a:off x="3496905" y="1420804"/>
          <a:ext cx="3934018" cy="13511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0" i="0" kern="1200" baseline="0"/>
            <a:t>Lacks deep reasoning or originality</a:t>
          </a:r>
          <a:endParaRPr lang="en-US" sz="2600" kern="1200"/>
        </a:p>
      </dsp:txBody>
      <dsp:txXfrm>
        <a:off x="3562865" y="1486764"/>
        <a:ext cx="3802098" cy="1219276"/>
      </dsp:txXfrm>
    </dsp:sp>
    <dsp:sp modelId="{CE806B6B-6385-4D27-AEA6-7B23016A12A0}">
      <dsp:nvSpPr>
        <dsp:cNvPr id="0" name=""/>
        <dsp:cNvSpPr/>
      </dsp:nvSpPr>
      <dsp:spPr>
        <a:xfrm>
          <a:off x="3496905" y="2839560"/>
          <a:ext cx="3934018" cy="13511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600" b="0" i="0" kern="1200" baseline="0"/>
            <a:t>Sometimes generates </a:t>
          </a:r>
          <a:r>
            <a:rPr lang="tr-TR" sz="2600" b="1" i="0" kern="1200" baseline="0"/>
            <a:t>repetitive</a:t>
          </a:r>
          <a:r>
            <a:rPr lang="tr-TR" sz="2600" b="0" i="0" kern="1200" baseline="0"/>
            <a:t> or </a:t>
          </a:r>
          <a:r>
            <a:rPr lang="tr-TR" sz="2600" b="1" i="0" kern="1200" baseline="0"/>
            <a:t>nonsensical</a:t>
          </a:r>
          <a:r>
            <a:rPr lang="tr-TR" sz="2600" b="0" i="0" kern="1200" baseline="0"/>
            <a:t> outputs</a:t>
          </a:r>
          <a:endParaRPr lang="en-US" sz="2600" kern="1200"/>
        </a:p>
      </dsp:txBody>
      <dsp:txXfrm>
        <a:off x="3562865" y="2905520"/>
        <a:ext cx="3802098" cy="12192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A9524-40D7-40F1-8B85-601C2CE537F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5A21A-A2D2-433F-8112-D8E5A171FD6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baseline="0"/>
            <a:t>Expand dataset with </a:t>
          </a:r>
          <a:r>
            <a:rPr lang="tr-TR" sz="2400" b="1" i="0" kern="1200" baseline="0"/>
            <a:t>different joke types</a:t>
          </a:r>
          <a:r>
            <a:rPr lang="tr-TR" sz="2400" b="0" i="0" kern="1200" baseline="0"/>
            <a:t> (e.g., irony, sarcasm, dark humor)</a:t>
          </a:r>
          <a:endParaRPr lang="en-US" sz="2400" kern="1200"/>
        </a:p>
      </dsp:txBody>
      <dsp:txXfrm>
        <a:off x="398656" y="1088253"/>
        <a:ext cx="2959127" cy="1837317"/>
      </dsp:txXfrm>
    </dsp:sp>
    <dsp:sp modelId="{732E823B-99D1-4902-A5F3-C69AFFCEAE12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C9585-807B-4802-B8DF-34D2A2819B21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baseline="0"/>
            <a:t>Integrate </a:t>
          </a:r>
          <a:r>
            <a:rPr lang="tr-TR" sz="2400" b="1" i="0" kern="1200" baseline="0"/>
            <a:t>reinforcement learning</a:t>
          </a:r>
          <a:r>
            <a:rPr lang="tr-TR" sz="2400" b="0" i="0" kern="1200" baseline="0"/>
            <a:t> to optimize “funny” ratings</a:t>
          </a:r>
          <a:endParaRPr lang="en-US" sz="2400" kern="1200"/>
        </a:p>
      </dsp:txBody>
      <dsp:txXfrm>
        <a:off x="4155097" y="1088253"/>
        <a:ext cx="2959127" cy="1837317"/>
      </dsp:txXfrm>
    </dsp:sp>
    <dsp:sp modelId="{D001DFA6-8399-4E34-8065-4EE27E01DE5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E312F-9B4A-4066-BB45-87E8CADF1B9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baseline="0"/>
            <a:t>Improve filtering to avoid </a:t>
          </a:r>
          <a:r>
            <a:rPr lang="tr-TR" sz="2400" b="1" i="0" kern="1200" baseline="0"/>
            <a:t>offensive or flat outputs</a:t>
          </a:r>
          <a:endParaRPr lang="en-US" sz="2400" kern="1200"/>
        </a:p>
      </dsp:txBody>
      <dsp:txXfrm>
        <a:off x="7911539" y="1088253"/>
        <a:ext cx="2959127" cy="18373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64EB3-2908-44AD-A955-0304AA145FEB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A466C-2CC0-44E8-BADA-00628E84A8F9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baseline="0"/>
            <a:t>Add </a:t>
          </a:r>
          <a:r>
            <a:rPr lang="tr-TR" sz="2800" b="1" i="0" kern="1200" baseline="0"/>
            <a:t>text-to-speech</a:t>
          </a:r>
          <a:r>
            <a:rPr lang="tr-TR" sz="2800" b="0" i="0" kern="1200" baseline="0"/>
            <a:t> for interactive joke telling</a:t>
          </a:r>
          <a:endParaRPr lang="en-US" sz="2800" kern="1200"/>
        </a:p>
      </dsp:txBody>
      <dsp:txXfrm>
        <a:off x="398656" y="1088253"/>
        <a:ext cx="2959127" cy="1837317"/>
      </dsp:txXfrm>
    </dsp:sp>
    <dsp:sp modelId="{1D226EC9-8CB8-4C07-A507-6F39919B860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B37F2-A0BE-40FB-9319-55DC4E03DF93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baseline="0"/>
            <a:t>Build a </a:t>
          </a:r>
          <a:r>
            <a:rPr lang="tr-TR" sz="2800" b="1" i="0" kern="1200" baseline="0"/>
            <a:t>web app</a:t>
          </a:r>
          <a:r>
            <a:rPr lang="tr-TR" sz="2800" b="0" i="0" kern="1200" baseline="0"/>
            <a:t> or </a:t>
          </a:r>
          <a:r>
            <a:rPr lang="tr-TR" sz="2800" b="1" i="0" kern="1200" baseline="0"/>
            <a:t>chatbot</a:t>
          </a:r>
          <a:r>
            <a:rPr lang="tr-TR" sz="2800" b="0" i="0" kern="1200" baseline="0"/>
            <a:t> with dynamic joke generation</a:t>
          </a:r>
          <a:endParaRPr lang="en-US" sz="2800" kern="1200"/>
        </a:p>
      </dsp:txBody>
      <dsp:txXfrm>
        <a:off x="4155097" y="1088253"/>
        <a:ext cx="2959127" cy="1837317"/>
      </dsp:txXfrm>
    </dsp:sp>
    <dsp:sp modelId="{F4C6CA26-C622-483B-AE78-FDAFE59479E5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1ABA2-DFD2-4B04-8723-F0FBD2222C26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800" b="0" i="0" kern="1200" baseline="0"/>
            <a:t>Enable </a:t>
          </a:r>
          <a:r>
            <a:rPr lang="tr-TR" sz="2800" b="1" i="0" kern="1200" baseline="0"/>
            <a:t>user feedback loop</a:t>
          </a:r>
          <a:r>
            <a:rPr lang="tr-TR" sz="2800" b="0" i="0" kern="1200" baseline="0"/>
            <a:t> to learn what people find funny</a:t>
          </a:r>
          <a:endParaRPr lang="en-US" sz="2800" kern="1200"/>
        </a:p>
      </dsp:txBody>
      <dsp:txXfrm>
        <a:off x="7911539" y="1088253"/>
        <a:ext cx="2959127" cy="18373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AEDDE-EA03-4F18-B0F8-CAE3F4E2142A}">
      <dsp:nvSpPr>
        <dsp:cNvPr id="0" name=""/>
        <dsp:cNvSpPr/>
      </dsp:nvSpPr>
      <dsp:spPr>
        <a:xfrm>
          <a:off x="1090219" y="332689"/>
          <a:ext cx="4581292" cy="4581292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Requirements: Python 3.8+, PyTorch, SentencePiece, Streamlit</a:t>
          </a:r>
        </a:p>
      </dsp:txBody>
      <dsp:txXfrm>
        <a:off x="3497034" y="758094"/>
        <a:ext cx="1090784" cy="872627"/>
      </dsp:txXfrm>
    </dsp:sp>
    <dsp:sp modelId="{2D01CEEF-92E5-43D1-A436-DD8B5FD949E2}">
      <dsp:nvSpPr>
        <dsp:cNvPr id="0" name=""/>
        <dsp:cNvSpPr/>
      </dsp:nvSpPr>
      <dsp:spPr>
        <a:xfrm>
          <a:off x="1149121" y="406317"/>
          <a:ext cx="4581292" cy="4581292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Steps:</a:t>
          </a:r>
        </a:p>
      </dsp:txBody>
      <dsp:txXfrm>
        <a:off x="4260582" y="2067035"/>
        <a:ext cx="1254401" cy="763548"/>
      </dsp:txXfrm>
    </dsp:sp>
    <dsp:sp modelId="{4AA7F1FB-2CFE-477A-9AB9-64DABA1FC5B8}">
      <dsp:nvSpPr>
        <dsp:cNvPr id="0" name=""/>
        <dsp:cNvSpPr/>
      </dsp:nvSpPr>
      <dsp:spPr>
        <a:xfrm>
          <a:off x="1127851" y="499033"/>
          <a:ext cx="4581292" cy="4581292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Clone repo</a:t>
          </a:r>
        </a:p>
      </dsp:txBody>
      <dsp:txXfrm>
        <a:off x="4069695" y="3212358"/>
        <a:ext cx="1090784" cy="845357"/>
      </dsp:txXfrm>
    </dsp:sp>
    <dsp:sp modelId="{9B45B668-B8BD-4545-89B4-882463F30FA2}">
      <dsp:nvSpPr>
        <dsp:cNvPr id="0" name=""/>
        <dsp:cNvSpPr/>
      </dsp:nvSpPr>
      <dsp:spPr>
        <a:xfrm>
          <a:off x="1042770" y="539938"/>
          <a:ext cx="4581292" cy="4581292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Install dependencies</a:t>
          </a:r>
        </a:p>
      </dsp:txBody>
      <dsp:txXfrm>
        <a:off x="2801659" y="4139525"/>
        <a:ext cx="1063514" cy="763548"/>
      </dsp:txXfrm>
    </dsp:sp>
    <dsp:sp modelId="{7E90E151-4A0A-4C14-959D-6B52BA021A29}">
      <dsp:nvSpPr>
        <dsp:cNvPr id="0" name=""/>
        <dsp:cNvSpPr/>
      </dsp:nvSpPr>
      <dsp:spPr>
        <a:xfrm>
          <a:off x="957688" y="499033"/>
          <a:ext cx="4581292" cy="4581292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Add model/tokenizer</a:t>
          </a:r>
        </a:p>
      </dsp:txBody>
      <dsp:txXfrm>
        <a:off x="1506353" y="3212358"/>
        <a:ext cx="1090784" cy="845357"/>
      </dsp:txXfrm>
    </dsp:sp>
    <dsp:sp modelId="{654C374A-B819-403A-B82F-54B999980245}">
      <dsp:nvSpPr>
        <dsp:cNvPr id="0" name=""/>
        <dsp:cNvSpPr/>
      </dsp:nvSpPr>
      <dsp:spPr>
        <a:xfrm>
          <a:off x="936418" y="406317"/>
          <a:ext cx="4581292" cy="4581292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Run: streamlit run app.py</a:t>
          </a:r>
        </a:p>
      </dsp:txBody>
      <dsp:txXfrm>
        <a:off x="1151848" y="2067035"/>
        <a:ext cx="1254401" cy="763548"/>
      </dsp:txXfrm>
    </dsp:sp>
    <dsp:sp modelId="{9FEB5D64-7684-4764-B098-5294B669153B}">
      <dsp:nvSpPr>
        <dsp:cNvPr id="0" name=""/>
        <dsp:cNvSpPr/>
      </dsp:nvSpPr>
      <dsp:spPr>
        <a:xfrm>
          <a:off x="995320" y="332689"/>
          <a:ext cx="4581292" cy="4581292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Optional: Cloud deployment (Streamlit Cloud, Heroku)</a:t>
          </a:r>
        </a:p>
      </dsp:txBody>
      <dsp:txXfrm>
        <a:off x="2079014" y="758094"/>
        <a:ext cx="1090784" cy="872627"/>
      </dsp:txXfrm>
    </dsp:sp>
    <dsp:sp modelId="{82175F56-540E-440E-BB9F-4E2156E18D83}">
      <dsp:nvSpPr>
        <dsp:cNvPr id="0" name=""/>
        <dsp:cNvSpPr/>
      </dsp:nvSpPr>
      <dsp:spPr>
        <a:xfrm>
          <a:off x="806386" y="49085"/>
          <a:ext cx="5148500" cy="5148500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4DADC6-994C-4B3C-AA52-732B299B7229}">
      <dsp:nvSpPr>
        <dsp:cNvPr id="0" name=""/>
        <dsp:cNvSpPr/>
      </dsp:nvSpPr>
      <dsp:spPr>
        <a:xfrm>
          <a:off x="865659" y="123039"/>
          <a:ext cx="5148500" cy="5148500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74641F-8A9B-4506-BF34-2D9265421DDD}">
      <dsp:nvSpPr>
        <dsp:cNvPr id="0" name=""/>
        <dsp:cNvSpPr/>
      </dsp:nvSpPr>
      <dsp:spPr>
        <a:xfrm>
          <a:off x="844314" y="215540"/>
          <a:ext cx="5148500" cy="5148500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43EA0F-0F29-4813-88A6-63DB6050E887}">
      <dsp:nvSpPr>
        <dsp:cNvPr id="0" name=""/>
        <dsp:cNvSpPr/>
      </dsp:nvSpPr>
      <dsp:spPr>
        <a:xfrm>
          <a:off x="759166" y="256214"/>
          <a:ext cx="5148500" cy="5148500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B91A4D-9FE1-4A1C-A77B-FFA6A1DDB63B}">
      <dsp:nvSpPr>
        <dsp:cNvPr id="0" name=""/>
        <dsp:cNvSpPr/>
      </dsp:nvSpPr>
      <dsp:spPr>
        <a:xfrm>
          <a:off x="674018" y="215540"/>
          <a:ext cx="5148500" cy="5148500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815B84-24D0-47B5-ADF0-E304E0CC205D}">
      <dsp:nvSpPr>
        <dsp:cNvPr id="0" name=""/>
        <dsp:cNvSpPr/>
      </dsp:nvSpPr>
      <dsp:spPr>
        <a:xfrm>
          <a:off x="652672" y="123039"/>
          <a:ext cx="5148500" cy="5148500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E946CF-66F9-4A6B-9E7C-DA03FE6F08B3}">
      <dsp:nvSpPr>
        <dsp:cNvPr id="0" name=""/>
        <dsp:cNvSpPr/>
      </dsp:nvSpPr>
      <dsp:spPr>
        <a:xfrm>
          <a:off x="711945" y="49085"/>
          <a:ext cx="5148500" cy="5148500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048DE-E437-4BC3-9EB8-AA4756C4F437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Week 1–2: Requirements &amp; data collection</a:t>
          </a:r>
        </a:p>
      </dsp:txBody>
      <dsp:txXfrm>
        <a:off x="3405805" y="42725"/>
        <a:ext cx="3703990" cy="754434"/>
      </dsp:txXfrm>
    </dsp:sp>
    <dsp:sp modelId="{33D1FBA1-A4E8-4207-B5C5-877183D9C6DF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Week 3: Model training, UI integration</a:t>
          </a:r>
        </a:p>
      </dsp:txBody>
      <dsp:txXfrm>
        <a:off x="3405805" y="920588"/>
        <a:ext cx="3703990" cy="754434"/>
      </dsp:txXfrm>
    </dsp:sp>
    <dsp:sp modelId="{A4C1ED8D-AAF4-4F4A-AC26-A5B0DDAC4FE4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Final Week: Optimization, testing, presentation</a:t>
          </a:r>
        </a:p>
      </dsp:txBody>
      <dsp:txXfrm>
        <a:off x="3405805" y="1798451"/>
        <a:ext cx="3703990" cy="754434"/>
      </dsp:txXfrm>
    </dsp:sp>
    <dsp:sp modelId="{B65D22BC-34C7-4D51-A0F4-858CB8A0B3E1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Used Trello for management</a:t>
          </a:r>
        </a:p>
      </dsp:txBody>
      <dsp:txXfrm>
        <a:off x="3405805" y="2676315"/>
        <a:ext cx="3703990" cy="754434"/>
      </dsp:txXfrm>
    </dsp:sp>
    <dsp:sp modelId="{EEC1300C-A43B-499F-AC2C-72AC48FCA3DD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Trello: https://trello.com/b/9CScpG1H/team-1</a:t>
          </a:r>
        </a:p>
      </dsp:txBody>
      <dsp:txXfrm>
        <a:off x="3405805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E2C5C-3D05-4B6D-8F35-8A75B81E5656}">
      <dsp:nvSpPr>
        <dsp:cNvPr id="0" name=""/>
        <dsp:cNvSpPr/>
      </dsp:nvSpPr>
      <dsp:spPr>
        <a:xfrm>
          <a:off x="1734855" y="1099994"/>
          <a:ext cx="3677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782" y="1143722"/>
        <a:ext cx="19918" cy="3983"/>
      </dsp:txXfrm>
    </dsp:sp>
    <dsp:sp modelId="{EAF28094-00F3-49DA-9980-960586177169}">
      <dsp:nvSpPr>
        <dsp:cNvPr id="0" name=""/>
        <dsp:cNvSpPr/>
      </dsp:nvSpPr>
      <dsp:spPr>
        <a:xfrm>
          <a:off x="4601" y="626098"/>
          <a:ext cx="1732054" cy="10392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72" tIns="89088" rIns="84872" bIns="890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/>
            <a:t>Attention helps the model </a:t>
          </a:r>
          <a:r>
            <a:rPr lang="tr-TR" sz="1200" b="1" i="0" kern="1200" baseline="0"/>
            <a:t>focus on relevant words</a:t>
          </a:r>
          <a:r>
            <a:rPr lang="tr-TR" sz="1200" b="0" i="0" kern="1200" baseline="0"/>
            <a:t> when encoding each word.</a:t>
          </a:r>
          <a:endParaRPr lang="en-US" sz="1200" kern="1200"/>
        </a:p>
      </dsp:txBody>
      <dsp:txXfrm>
        <a:off x="4601" y="626098"/>
        <a:ext cx="1732054" cy="1039232"/>
      </dsp:txXfrm>
    </dsp:sp>
    <dsp:sp modelId="{6170A4F4-B23B-4B75-8C92-6B3A39D27EDC}">
      <dsp:nvSpPr>
        <dsp:cNvPr id="0" name=""/>
        <dsp:cNvSpPr/>
      </dsp:nvSpPr>
      <dsp:spPr>
        <a:xfrm>
          <a:off x="3865282" y="1099994"/>
          <a:ext cx="3677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72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9209" y="1143722"/>
        <a:ext cx="19918" cy="3983"/>
      </dsp:txXfrm>
    </dsp:sp>
    <dsp:sp modelId="{5C8B1AE1-D721-47A8-8BFA-C1FBE70D2DC0}">
      <dsp:nvSpPr>
        <dsp:cNvPr id="0" name=""/>
        <dsp:cNvSpPr/>
      </dsp:nvSpPr>
      <dsp:spPr>
        <a:xfrm>
          <a:off x="2135027" y="626098"/>
          <a:ext cx="1732054" cy="1039232"/>
        </a:xfrm>
        <a:prstGeom prst="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72" tIns="89088" rIns="84872" bIns="890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/>
            <a:t>It </a:t>
          </a:r>
          <a:r>
            <a:rPr lang="tr-TR" sz="1200" b="1" i="0" kern="1200" baseline="0"/>
            <a:t>adjusts meaning</a:t>
          </a:r>
          <a:r>
            <a:rPr lang="tr-TR" sz="1200" b="0" i="0" kern="1200" baseline="0"/>
            <a:t> of a word based on context (e.g., “bank” in “river” vs. “money”).</a:t>
          </a:r>
          <a:endParaRPr lang="en-US" sz="1200" kern="1200"/>
        </a:p>
      </dsp:txBody>
      <dsp:txXfrm>
        <a:off x="2135027" y="626098"/>
        <a:ext cx="1732054" cy="1039232"/>
      </dsp:txXfrm>
    </dsp:sp>
    <dsp:sp modelId="{9868006A-677E-429B-82D5-DB082595C98A}">
      <dsp:nvSpPr>
        <dsp:cNvPr id="0" name=""/>
        <dsp:cNvSpPr/>
      </dsp:nvSpPr>
      <dsp:spPr>
        <a:xfrm>
          <a:off x="870628" y="1663530"/>
          <a:ext cx="4260853" cy="367772"/>
        </a:xfrm>
        <a:custGeom>
          <a:avLst/>
          <a:gdLst/>
          <a:ahLst/>
          <a:cxnLst/>
          <a:rect l="0" t="0" r="0" b="0"/>
          <a:pathLst>
            <a:path>
              <a:moveTo>
                <a:pt x="4260853" y="0"/>
              </a:moveTo>
              <a:lnTo>
                <a:pt x="4260853" y="200986"/>
              </a:lnTo>
              <a:lnTo>
                <a:pt x="0" y="200986"/>
              </a:lnTo>
              <a:lnTo>
                <a:pt x="0" y="367772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4069" y="1845425"/>
        <a:ext cx="213971" cy="3983"/>
      </dsp:txXfrm>
    </dsp:sp>
    <dsp:sp modelId="{F8445A4D-83AB-4727-8AA1-F9748B94C79F}">
      <dsp:nvSpPr>
        <dsp:cNvPr id="0" name=""/>
        <dsp:cNvSpPr/>
      </dsp:nvSpPr>
      <dsp:spPr>
        <a:xfrm>
          <a:off x="4265454" y="626098"/>
          <a:ext cx="1732054" cy="1039232"/>
        </a:xfrm>
        <a:prstGeom prst="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72" tIns="89088" rIns="84872" bIns="890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i="0" kern="1200" baseline="0"/>
            <a:t>Example Sentences:</a:t>
          </a:r>
          <a:endParaRPr lang="en-US" sz="1200" kern="1200"/>
        </a:p>
      </dsp:txBody>
      <dsp:txXfrm>
        <a:off x="4265454" y="626098"/>
        <a:ext cx="1732054" cy="1039232"/>
      </dsp:txXfrm>
    </dsp:sp>
    <dsp:sp modelId="{8AB7E31C-8428-4E04-ABBA-9DAEC45ACA87}">
      <dsp:nvSpPr>
        <dsp:cNvPr id="0" name=""/>
        <dsp:cNvSpPr/>
      </dsp:nvSpPr>
      <dsp:spPr>
        <a:xfrm>
          <a:off x="1734855" y="2537599"/>
          <a:ext cx="3677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72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08782" y="2581327"/>
        <a:ext cx="19918" cy="3983"/>
      </dsp:txXfrm>
    </dsp:sp>
    <dsp:sp modelId="{3D07E1C2-5A21-4987-8D95-6A4E6744B6DA}">
      <dsp:nvSpPr>
        <dsp:cNvPr id="0" name=""/>
        <dsp:cNvSpPr/>
      </dsp:nvSpPr>
      <dsp:spPr>
        <a:xfrm>
          <a:off x="4601" y="2063703"/>
          <a:ext cx="1732054" cy="1039232"/>
        </a:xfrm>
        <a:prstGeom prst="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72" tIns="89088" rIns="84872" bIns="890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/>
            <a:t>The bank of the river</a:t>
          </a:r>
          <a:endParaRPr lang="en-US" sz="1200" kern="1200"/>
        </a:p>
      </dsp:txBody>
      <dsp:txXfrm>
        <a:off x="4601" y="2063703"/>
        <a:ext cx="1732054" cy="1039232"/>
      </dsp:txXfrm>
    </dsp:sp>
    <dsp:sp modelId="{9FC50AAA-3C3B-4E4E-8191-44DD91FA4C15}">
      <dsp:nvSpPr>
        <dsp:cNvPr id="0" name=""/>
        <dsp:cNvSpPr/>
      </dsp:nvSpPr>
      <dsp:spPr>
        <a:xfrm>
          <a:off x="3865282" y="2537599"/>
          <a:ext cx="3677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772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39209" y="2581327"/>
        <a:ext cx="19918" cy="3983"/>
      </dsp:txXfrm>
    </dsp:sp>
    <dsp:sp modelId="{D4FFF5BD-2CF8-44AC-9D33-8506122E8296}">
      <dsp:nvSpPr>
        <dsp:cNvPr id="0" name=""/>
        <dsp:cNvSpPr/>
      </dsp:nvSpPr>
      <dsp:spPr>
        <a:xfrm>
          <a:off x="2135027" y="2063703"/>
          <a:ext cx="1732054" cy="1039232"/>
        </a:xfrm>
        <a:prstGeom prst="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72" tIns="89088" rIns="84872" bIns="890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0" kern="1200" baseline="0"/>
            <a:t>Money in the bank</a:t>
          </a:r>
          <a:endParaRPr lang="en-US" sz="1200" kern="1200"/>
        </a:p>
      </dsp:txBody>
      <dsp:txXfrm>
        <a:off x="2135027" y="2063703"/>
        <a:ext cx="1732054" cy="1039232"/>
      </dsp:txXfrm>
    </dsp:sp>
    <dsp:sp modelId="{7A1AB338-C7A2-4DFF-8C41-2F4E5F3FC337}">
      <dsp:nvSpPr>
        <dsp:cNvPr id="0" name=""/>
        <dsp:cNvSpPr/>
      </dsp:nvSpPr>
      <dsp:spPr>
        <a:xfrm>
          <a:off x="4265454" y="2063703"/>
          <a:ext cx="1732054" cy="1039232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4872" tIns="89088" rIns="84872" bIns="890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i="0" kern="1200" baseline="0"/>
            <a:t>Effect:</a:t>
          </a:r>
          <a:r>
            <a:rPr lang="tr-TR" sz="1200" b="0" i="0" kern="1200" baseline="0"/>
            <a:t> Word meaning adapts to surrounding words.</a:t>
          </a:r>
          <a:endParaRPr lang="en-US" sz="1200" kern="1200"/>
        </a:p>
      </dsp:txBody>
      <dsp:txXfrm>
        <a:off x="4265454" y="2063703"/>
        <a:ext cx="1732054" cy="10392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803F9-085F-4B3F-9316-5C525064D93C}">
      <dsp:nvSpPr>
        <dsp:cNvPr id="0" name=""/>
        <dsp:cNvSpPr/>
      </dsp:nvSpPr>
      <dsp:spPr>
        <a:xfrm>
          <a:off x="68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8EE7A-7B23-4299-8A99-6599C56D8D4A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012C-2E23-4290-BAC4-808970EF3FB9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Humor subjectivity: Filtered dataset</a:t>
          </a:r>
        </a:p>
      </dsp:txBody>
      <dsp:txXfrm>
        <a:off x="333914" y="2456402"/>
        <a:ext cx="1800000" cy="720000"/>
      </dsp:txXfrm>
    </dsp:sp>
    <dsp:sp modelId="{745008FD-3BB2-47B5-B633-9A52105BDB10}">
      <dsp:nvSpPr>
        <dsp:cNvPr id="0" name=""/>
        <dsp:cNvSpPr/>
      </dsp:nvSpPr>
      <dsp:spPr>
        <a:xfrm>
          <a:off x="279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D34DB-BED8-430F-A9B5-164E8EF9D6D5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DF5A2-7F39-46F6-A39C-E1B0066830BC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Data quality: Cleaned &amp; normalized</a:t>
          </a:r>
        </a:p>
      </dsp:txBody>
      <dsp:txXfrm>
        <a:off x="2448914" y="2456402"/>
        <a:ext cx="1800000" cy="720000"/>
      </dsp:txXfrm>
    </dsp:sp>
    <dsp:sp modelId="{DE936D45-0A72-4EDB-9D56-3AA0D8BC541F}">
      <dsp:nvSpPr>
        <dsp:cNvPr id="0" name=""/>
        <dsp:cNvSpPr/>
      </dsp:nvSpPr>
      <dsp:spPr>
        <a:xfrm>
          <a:off x="491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93300-DDFF-4501-BD7E-984EFDFE3707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61EBA-7F31-44C9-BC60-76D7D0AEDFDC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Model stability: Prompt control &amp; sampling</a:t>
          </a:r>
        </a:p>
      </dsp:txBody>
      <dsp:txXfrm>
        <a:off x="4563914" y="2456402"/>
        <a:ext cx="1800000" cy="720000"/>
      </dsp:txXfrm>
    </dsp:sp>
    <dsp:sp modelId="{70AFF733-B6F6-48F9-8F8B-6B186AB74C75}">
      <dsp:nvSpPr>
        <dsp:cNvPr id="0" name=""/>
        <dsp:cNvSpPr/>
      </dsp:nvSpPr>
      <dsp:spPr>
        <a:xfrm>
          <a:off x="7029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BAC12-A936-4308-B4DC-A8C15F60C372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9D023-8D4C-42A8-9472-188B60641DEE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Ethics: Reviewed outputs</a:t>
          </a:r>
        </a:p>
      </dsp:txBody>
      <dsp:txXfrm>
        <a:off x="6678914" y="2456402"/>
        <a:ext cx="1800000" cy="720000"/>
      </dsp:txXfrm>
    </dsp:sp>
    <dsp:sp modelId="{45DF6B1A-EEC9-4F4B-850F-123D429FCA08}">
      <dsp:nvSpPr>
        <dsp:cNvPr id="0" name=""/>
        <dsp:cNvSpPr/>
      </dsp:nvSpPr>
      <dsp:spPr>
        <a:xfrm>
          <a:off x="9144914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A67D6-9310-46A3-8BE4-EEDE278513E3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E8C25-797A-4BC2-8988-CDB1D43F30C9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Timeline: Focused on core MVP</a:t>
          </a:r>
        </a:p>
      </dsp:txBody>
      <dsp:txXfrm>
        <a:off x="8793914" y="2456402"/>
        <a:ext cx="1800000" cy="72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FF24C-8D86-42E6-AF02-7352DDBB611F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Multilingual Support</a:t>
          </a:r>
        </a:p>
      </dsp:txBody>
      <dsp:txXfrm>
        <a:off x="307345" y="1546"/>
        <a:ext cx="3222855" cy="1933713"/>
      </dsp:txXfrm>
    </dsp:sp>
    <dsp:sp modelId="{A030CEF7-E9A0-4982-B33F-40810674654D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Joke Rating System</a:t>
          </a:r>
        </a:p>
      </dsp:txBody>
      <dsp:txXfrm>
        <a:off x="3852486" y="1546"/>
        <a:ext cx="3222855" cy="1933713"/>
      </dsp:txXfrm>
    </dsp:sp>
    <dsp:sp modelId="{3E35AFD6-08EB-4CCB-A741-3576CFF0CB2C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Advanced Filtering</a:t>
          </a:r>
        </a:p>
      </dsp:txBody>
      <dsp:txXfrm>
        <a:off x="7397627" y="1546"/>
        <a:ext cx="3222855" cy="1933713"/>
      </dsp:txXfrm>
    </dsp:sp>
    <dsp:sp modelId="{62FCFD16-C7E5-4874-982D-5A94A3241026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Personalization</a:t>
          </a:r>
        </a:p>
      </dsp:txBody>
      <dsp:txXfrm>
        <a:off x="2079915" y="2257545"/>
        <a:ext cx="3222855" cy="1933713"/>
      </dsp:txXfrm>
    </dsp:sp>
    <dsp:sp modelId="{4B7DF680-3BA0-40A4-AE33-4467A09FC7BD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Voice/Multimodal Input</a:t>
          </a:r>
        </a:p>
      </dsp:txBody>
      <dsp:txXfrm>
        <a:off x="5625057" y="2257545"/>
        <a:ext cx="3222855" cy="193371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FB775-5DC6-4B45-9EDE-CD88C5D213C2}">
      <dsp:nvSpPr>
        <dsp:cNvPr id="0" name=""/>
        <dsp:cNvSpPr/>
      </dsp:nvSpPr>
      <dsp:spPr>
        <a:xfrm>
          <a:off x="3323664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877339"/>
        <a:ext cx="33687" cy="6737"/>
      </dsp:txXfrm>
    </dsp:sp>
    <dsp:sp modelId="{97E93CE2-CB0C-4602-BC32-497480155E36}">
      <dsp:nvSpPr>
        <dsp:cNvPr id="0" name=""/>
        <dsp:cNvSpPr/>
      </dsp:nvSpPr>
      <dsp:spPr>
        <a:xfrm>
          <a:off x="396080" y="1893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What is Fine-Tuning?</a:t>
          </a:r>
          <a:endParaRPr lang="en-US" sz="1700" kern="1200"/>
        </a:p>
      </dsp:txBody>
      <dsp:txXfrm>
        <a:off x="396080" y="1893"/>
        <a:ext cx="2929383" cy="1757630"/>
      </dsp:txXfrm>
    </dsp:sp>
    <dsp:sp modelId="{9AB790EA-B21B-4520-860D-3A0717519246}">
      <dsp:nvSpPr>
        <dsp:cNvPr id="0" name=""/>
        <dsp:cNvSpPr/>
      </dsp:nvSpPr>
      <dsp:spPr>
        <a:xfrm>
          <a:off x="692680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877339"/>
        <a:ext cx="33687" cy="6737"/>
      </dsp:txXfrm>
    </dsp:sp>
    <dsp:sp modelId="{C0BEA26A-3CB8-489F-BD77-0532CA4D477A}">
      <dsp:nvSpPr>
        <dsp:cNvPr id="0" name=""/>
        <dsp:cNvSpPr/>
      </dsp:nvSpPr>
      <dsp:spPr>
        <a:xfrm>
          <a:off x="3999222" y="1893"/>
          <a:ext cx="2929383" cy="17576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Definition:</a:t>
          </a:r>
          <a:br>
            <a:rPr lang="en-US" sz="1700" kern="1200"/>
          </a:br>
          <a:r>
            <a:rPr lang="en-US" sz="1700" kern="1200"/>
            <a:t>Fine-tuning is the process of taking a pre-trained model and continuing its training on a specific, task-related dataset.</a:t>
          </a:r>
        </a:p>
      </dsp:txBody>
      <dsp:txXfrm>
        <a:off x="3999222" y="1893"/>
        <a:ext cx="2929383" cy="1757630"/>
      </dsp:txXfrm>
    </dsp:sp>
    <dsp:sp modelId="{0C6271CA-BD4F-4E59-93AB-D8B1FFCB9A74}">
      <dsp:nvSpPr>
        <dsp:cNvPr id="0" name=""/>
        <dsp:cNvSpPr/>
      </dsp:nvSpPr>
      <dsp:spPr>
        <a:xfrm>
          <a:off x="1860772" y="1757723"/>
          <a:ext cx="7206284" cy="643158"/>
        </a:xfrm>
        <a:custGeom>
          <a:avLst/>
          <a:gdLst/>
          <a:ahLst/>
          <a:cxnLst/>
          <a:rect l="0" t="0" r="0" b="0"/>
          <a:pathLst>
            <a:path>
              <a:moveTo>
                <a:pt x="7206284" y="0"/>
              </a:moveTo>
              <a:lnTo>
                <a:pt x="7206284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2971" y="2075933"/>
        <a:ext cx="361885" cy="6737"/>
      </dsp:txXfrm>
    </dsp:sp>
    <dsp:sp modelId="{7AE3D021-AC35-438C-91BE-65E3EA2027E7}">
      <dsp:nvSpPr>
        <dsp:cNvPr id="0" name=""/>
        <dsp:cNvSpPr/>
      </dsp:nvSpPr>
      <dsp:spPr>
        <a:xfrm>
          <a:off x="7602364" y="1893"/>
          <a:ext cx="2929383" cy="17576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Why Fine-Tune?</a:t>
          </a:r>
          <a:endParaRPr lang="en-US" sz="1700" kern="1200"/>
        </a:p>
      </dsp:txBody>
      <dsp:txXfrm>
        <a:off x="7602364" y="1893"/>
        <a:ext cx="2929383" cy="1757630"/>
      </dsp:txXfrm>
    </dsp:sp>
    <dsp:sp modelId="{35345633-3F7E-4B90-B24A-389A45907CEF}">
      <dsp:nvSpPr>
        <dsp:cNvPr id="0" name=""/>
        <dsp:cNvSpPr/>
      </dsp:nvSpPr>
      <dsp:spPr>
        <a:xfrm>
          <a:off x="3323664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8399" y="3308728"/>
        <a:ext cx="33687" cy="6737"/>
      </dsp:txXfrm>
    </dsp:sp>
    <dsp:sp modelId="{93D44809-3460-4043-8623-70827827AD85}">
      <dsp:nvSpPr>
        <dsp:cNvPr id="0" name=""/>
        <dsp:cNvSpPr/>
      </dsp:nvSpPr>
      <dsp:spPr>
        <a:xfrm>
          <a:off x="396080" y="2433281"/>
          <a:ext cx="2929383" cy="17576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Leverages existing knowledge from large models (like GPT).</a:t>
          </a:r>
        </a:p>
      </dsp:txBody>
      <dsp:txXfrm>
        <a:off x="396080" y="2433281"/>
        <a:ext cx="2929383" cy="1757630"/>
      </dsp:txXfrm>
    </dsp:sp>
    <dsp:sp modelId="{6A8FA142-CE7F-47AB-9C87-B57F5395D2CC}">
      <dsp:nvSpPr>
        <dsp:cNvPr id="0" name=""/>
        <dsp:cNvSpPr/>
      </dsp:nvSpPr>
      <dsp:spPr>
        <a:xfrm>
          <a:off x="6926806" y="3266376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231541" y="3308728"/>
        <a:ext cx="33687" cy="6737"/>
      </dsp:txXfrm>
    </dsp:sp>
    <dsp:sp modelId="{ABE15C7F-5F69-4838-A9C8-99B028B0CAA3}">
      <dsp:nvSpPr>
        <dsp:cNvPr id="0" name=""/>
        <dsp:cNvSpPr/>
      </dsp:nvSpPr>
      <dsp:spPr>
        <a:xfrm>
          <a:off x="3999222" y="2433281"/>
          <a:ext cx="2929383" cy="17576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Speeds up training and reduces compute needs.</a:t>
          </a:r>
        </a:p>
      </dsp:txBody>
      <dsp:txXfrm>
        <a:off x="3999222" y="2433281"/>
        <a:ext cx="2929383" cy="1757630"/>
      </dsp:txXfrm>
    </dsp:sp>
    <dsp:sp modelId="{21D8FD53-A41B-4424-BED3-C41266DE49C5}">
      <dsp:nvSpPr>
        <dsp:cNvPr id="0" name=""/>
        <dsp:cNvSpPr/>
      </dsp:nvSpPr>
      <dsp:spPr>
        <a:xfrm>
          <a:off x="7602364" y="2433281"/>
          <a:ext cx="2929383" cy="17576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Tailors the model’s behavior for domain-specific outputs (e.g., joke generation).</a:t>
          </a:r>
        </a:p>
      </dsp:txBody>
      <dsp:txXfrm>
        <a:off x="7602364" y="2433281"/>
        <a:ext cx="2929383" cy="175763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5EB3F-2925-4C7C-A6DE-AC00DDB011F9}">
      <dsp:nvSpPr>
        <dsp:cNvPr id="0" name=""/>
        <dsp:cNvSpPr/>
      </dsp:nvSpPr>
      <dsp:spPr>
        <a:xfrm>
          <a:off x="0" y="8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GitHub: https://github.com/Maltepe-University-SWEng/term-project-team-1</a:t>
          </a:r>
        </a:p>
      </dsp:txBody>
      <dsp:txXfrm>
        <a:off x="23988" y="32457"/>
        <a:ext cx="10467624" cy="443424"/>
      </dsp:txXfrm>
    </dsp:sp>
    <dsp:sp modelId="{262029FB-D79E-44BF-9136-DC1F3488248F}">
      <dsp:nvSpPr>
        <dsp:cNvPr id="0" name=""/>
        <dsp:cNvSpPr/>
      </dsp:nvSpPr>
      <dsp:spPr>
        <a:xfrm>
          <a:off x="0" y="557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Key Tools:</a:t>
          </a:r>
        </a:p>
      </dsp:txBody>
      <dsp:txXfrm>
        <a:off x="23988" y="581457"/>
        <a:ext cx="10467624" cy="443424"/>
      </dsp:txXfrm>
    </dsp:sp>
    <dsp:sp modelId="{E2913374-189C-4368-A107-8C18DDB71287}">
      <dsp:nvSpPr>
        <dsp:cNvPr id="0" name=""/>
        <dsp:cNvSpPr/>
      </dsp:nvSpPr>
      <dsp:spPr>
        <a:xfrm>
          <a:off x="0" y="1106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PyTorch</a:t>
          </a:r>
        </a:p>
      </dsp:txBody>
      <dsp:txXfrm>
        <a:off x="23988" y="1130457"/>
        <a:ext cx="10467624" cy="443424"/>
      </dsp:txXfrm>
    </dsp:sp>
    <dsp:sp modelId="{AF489285-B4E1-49DA-A500-7D3B81E98746}">
      <dsp:nvSpPr>
        <dsp:cNvPr id="0" name=""/>
        <dsp:cNvSpPr/>
      </dsp:nvSpPr>
      <dsp:spPr>
        <a:xfrm>
          <a:off x="0" y="1655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Streamlit</a:t>
          </a:r>
        </a:p>
      </dsp:txBody>
      <dsp:txXfrm>
        <a:off x="23988" y="1679457"/>
        <a:ext cx="10467624" cy="443424"/>
      </dsp:txXfrm>
    </dsp:sp>
    <dsp:sp modelId="{6938BAC4-5020-4BE7-AD05-3BA62E010B33}">
      <dsp:nvSpPr>
        <dsp:cNvPr id="0" name=""/>
        <dsp:cNvSpPr/>
      </dsp:nvSpPr>
      <dsp:spPr>
        <a:xfrm>
          <a:off x="0" y="2204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SentencePiece</a:t>
          </a:r>
        </a:p>
      </dsp:txBody>
      <dsp:txXfrm>
        <a:off x="23988" y="2228457"/>
        <a:ext cx="10467624" cy="443424"/>
      </dsp:txXfrm>
    </dsp:sp>
    <dsp:sp modelId="{C8D86320-868D-4D4B-9A9F-09D2DF0B2CF9}">
      <dsp:nvSpPr>
        <dsp:cNvPr id="0" name=""/>
        <dsp:cNvSpPr/>
      </dsp:nvSpPr>
      <dsp:spPr>
        <a:xfrm>
          <a:off x="0" y="2753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HuggingFace</a:t>
          </a:r>
        </a:p>
      </dsp:txBody>
      <dsp:txXfrm>
        <a:off x="23988" y="2777457"/>
        <a:ext cx="10467624" cy="443424"/>
      </dsp:txXfrm>
    </dsp:sp>
    <dsp:sp modelId="{29881F99-9ABD-40BC-A1C1-65A09E675CDC}">
      <dsp:nvSpPr>
        <dsp:cNvPr id="0" name=""/>
        <dsp:cNvSpPr/>
      </dsp:nvSpPr>
      <dsp:spPr>
        <a:xfrm>
          <a:off x="0" y="3302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Google Colab</a:t>
          </a:r>
        </a:p>
      </dsp:txBody>
      <dsp:txXfrm>
        <a:off x="23988" y="3326457"/>
        <a:ext cx="10467624" cy="443424"/>
      </dsp:txXfrm>
    </dsp:sp>
    <dsp:sp modelId="{CC810429-78A2-4E07-AB3A-5C1CBEAB8391}">
      <dsp:nvSpPr>
        <dsp:cNvPr id="0" name=""/>
        <dsp:cNvSpPr/>
      </dsp:nvSpPr>
      <dsp:spPr>
        <a:xfrm>
          <a:off x="0" y="3851469"/>
          <a:ext cx="10515600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Paper: 'Attention is All You Need' (Vaswani et al., 2017)</a:t>
          </a:r>
        </a:p>
      </dsp:txBody>
      <dsp:txXfrm>
        <a:off x="23988" y="3875457"/>
        <a:ext cx="10467624" cy="4434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D9265-4662-41DE-9B11-F8716A51FFB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BBE4C-10B8-48EE-8205-98F28BEE2B9A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baseline="0"/>
            <a:t>Instead of applying one attention function, the model uses </a:t>
          </a:r>
          <a:r>
            <a:rPr lang="tr-TR" sz="2400" b="1" i="0" kern="1200" baseline="0"/>
            <a:t>multiple heads</a:t>
          </a:r>
          <a:r>
            <a:rPr lang="tr-TR" sz="2400" b="0" i="0" kern="1200" baseline="0"/>
            <a:t>.</a:t>
          </a:r>
          <a:endParaRPr lang="en-US" sz="2400" kern="1200"/>
        </a:p>
      </dsp:txBody>
      <dsp:txXfrm>
        <a:off x="0" y="531"/>
        <a:ext cx="10515600" cy="870055"/>
      </dsp:txXfrm>
    </dsp:sp>
    <dsp:sp modelId="{8386625A-4C8E-4258-8837-4A0445CBCA7D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D3168-48E3-4881-BB48-4B3FED398458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baseline="0"/>
            <a:t>Each head captures </a:t>
          </a:r>
          <a:r>
            <a:rPr lang="tr-TR" sz="2400" b="1" i="0" kern="1200" baseline="0"/>
            <a:t>different types of relationships</a:t>
          </a:r>
          <a:r>
            <a:rPr lang="tr-TR" sz="2400" b="0" i="0" kern="1200" baseline="0"/>
            <a:t> and combines them.</a:t>
          </a:r>
          <a:endParaRPr lang="en-US" sz="2400" kern="1200"/>
        </a:p>
      </dsp:txBody>
      <dsp:txXfrm>
        <a:off x="0" y="870586"/>
        <a:ext cx="10515600" cy="870055"/>
      </dsp:txXfrm>
    </dsp:sp>
    <dsp:sp modelId="{19B19EA9-E38E-486B-93E6-2609C04A91C0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FAC9A-6A46-48FA-AB51-826C71003D66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i="0" kern="1200" baseline="0"/>
            <a:t>Benefit:</a:t>
          </a:r>
          <a:endParaRPr lang="en-US" sz="2400" kern="1200"/>
        </a:p>
      </dsp:txBody>
      <dsp:txXfrm>
        <a:off x="0" y="1740641"/>
        <a:ext cx="10515600" cy="870055"/>
      </dsp:txXfrm>
    </dsp:sp>
    <dsp:sp modelId="{34EEA004-0A8C-46D7-BEDB-CE164F97BCEB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FEDD8-792E-45E7-834D-AE0E7ADEDAE7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0" i="0" kern="1200" baseline="0"/>
            <a:t>Enhances the model’s ability to </a:t>
          </a:r>
          <a:r>
            <a:rPr lang="tr-TR" sz="2400" b="1" i="0" kern="1200" baseline="0"/>
            <a:t>capture complex patterns</a:t>
          </a:r>
          <a:r>
            <a:rPr lang="tr-TR" sz="2400" b="0" i="0" kern="1200" baseline="0"/>
            <a:t> in language.</a:t>
          </a:r>
          <a:endParaRPr lang="en-US" sz="2400" kern="1200"/>
        </a:p>
      </dsp:txBody>
      <dsp:txXfrm>
        <a:off x="0" y="2610696"/>
        <a:ext cx="10515600" cy="870055"/>
      </dsp:txXfrm>
    </dsp:sp>
    <dsp:sp modelId="{72864E2D-E470-4B79-B861-DFD7DF3816DD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71E34-7FED-40EF-8CC6-87E87FDC5158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i="0" kern="1200" baseline="0"/>
            <a:t>Visual Suggestion:</a:t>
          </a:r>
          <a:r>
            <a:rPr lang="tr-TR" sz="2400" b="0" i="0" kern="1200" baseline="0"/>
            <a:t> Diagram showing multiple attention heads focusing on different words.</a:t>
          </a:r>
          <a:endParaRPr lang="en-US" sz="2400" kern="1200"/>
        </a:p>
      </dsp:txBody>
      <dsp:txXfrm>
        <a:off x="0" y="3480751"/>
        <a:ext cx="105156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73C5E-42EF-4A24-8806-DB7628A7C1A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B14B1-1283-42D5-9A68-E1FEAA523819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0" i="0" kern="1200" baseline="0"/>
            <a:t>Unique tokens extracted from training data.</a:t>
          </a:r>
          <a:endParaRPr lang="en-US" sz="2100" kern="1200"/>
        </a:p>
      </dsp:txBody>
      <dsp:txXfrm>
        <a:off x="417971" y="2644140"/>
        <a:ext cx="2889450" cy="720000"/>
      </dsp:txXfrm>
    </dsp:sp>
    <dsp:sp modelId="{C3708884-E196-4773-95A6-789E29DC3B36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5D5D5-4777-401E-9077-1E1724EEE5C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0" i="0" kern="1200" baseline="0"/>
            <a:t>Each token assigned a unique ID.</a:t>
          </a:r>
          <a:endParaRPr lang="en-US" sz="2100" kern="1200"/>
        </a:p>
      </dsp:txBody>
      <dsp:txXfrm>
        <a:off x="3813075" y="2644140"/>
        <a:ext cx="2889450" cy="720000"/>
      </dsp:txXfrm>
    </dsp:sp>
    <dsp:sp modelId="{8B1CB6EF-AFF2-4296-9E26-82B6582057A1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01F62-EDAC-4D1D-AF56-6E8E61F6CD57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0" i="0" kern="1200" baseline="0"/>
            <a:t>Special tokens: &lt;PAD&gt;, &lt;EOS&gt;, &lt;UNK&gt;, &lt;START&gt;</a:t>
          </a:r>
          <a:endParaRPr lang="en-US" sz="2100" kern="1200"/>
        </a:p>
      </dsp:txBody>
      <dsp:txXfrm>
        <a:off x="7208178" y="2644140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2AE20-89B1-4572-AEA5-6424C09450EF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26007-3F4B-4509-BFDB-26DE2C557547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0" i="0" kern="1200" baseline="0"/>
            <a:t>Input Embedding Layer</a:t>
          </a:r>
          <a:endParaRPr lang="en-US" sz="2300" kern="1200"/>
        </a:p>
      </dsp:txBody>
      <dsp:txXfrm>
        <a:off x="299702" y="1282093"/>
        <a:ext cx="2200851" cy="1366505"/>
      </dsp:txXfrm>
    </dsp:sp>
    <dsp:sp modelId="{B24A7D9E-2017-45D8-A915-F46854DA3986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5113FB-DD56-4B2A-8D79-95B7D4351176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0" i="0" kern="1200" baseline="0"/>
            <a:t>Positional Encoding</a:t>
          </a:r>
          <a:endParaRPr lang="en-US" sz="2300" kern="1200"/>
        </a:p>
      </dsp:txBody>
      <dsp:txXfrm>
        <a:off x="3093555" y="1282093"/>
        <a:ext cx="2200851" cy="1366505"/>
      </dsp:txXfrm>
    </dsp:sp>
    <dsp:sp modelId="{C0648461-0C75-4499-BD8A-E785374AE9FD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6023A-1D06-474B-B5FC-19ED19BAAC77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0" i="0" kern="1200" baseline="0"/>
            <a:t>Transformer Decoder Blocks (6 layers)</a:t>
          </a:r>
          <a:endParaRPr lang="en-US" sz="2300" kern="1200"/>
        </a:p>
      </dsp:txBody>
      <dsp:txXfrm>
        <a:off x="5887408" y="1282093"/>
        <a:ext cx="2200851" cy="1366505"/>
      </dsp:txXfrm>
    </dsp:sp>
    <dsp:sp modelId="{DC225F20-0607-46B7-B192-34DFA6D0A0C9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31EC1-F0AD-40E9-B471-D069CF7D37D4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300" b="0" i="0" kern="1200" baseline="0"/>
            <a:t>Linear Output Layer with Softmax</a:t>
          </a:r>
          <a:endParaRPr lang="en-US" sz="2300" kern="1200"/>
        </a:p>
      </dsp:txBody>
      <dsp:txXfrm>
        <a:off x="8681261" y="1282093"/>
        <a:ext cx="2200851" cy="13665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12F3D-0864-4268-9AC4-9D4BE627C7B7}">
      <dsp:nvSpPr>
        <dsp:cNvPr id="0" name=""/>
        <dsp:cNvSpPr/>
      </dsp:nvSpPr>
      <dsp:spPr>
        <a:xfrm>
          <a:off x="311379" y="8912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17630-C813-4F99-9490-FC54F5E5B4FD}">
      <dsp:nvSpPr>
        <dsp:cNvPr id="0" name=""/>
        <dsp:cNvSpPr/>
      </dsp:nvSpPr>
      <dsp:spPr>
        <a:xfrm>
          <a:off x="517957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76386-978E-4928-AA9A-6FBCCC1E08AE}">
      <dsp:nvSpPr>
        <dsp:cNvPr id="0" name=""/>
        <dsp:cNvSpPr/>
      </dsp:nvSpPr>
      <dsp:spPr>
        <a:xfrm>
          <a:off x="1512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300" b="0" i="0" kern="1200" baseline="0"/>
            <a:t>Full training pipeline in notebook</a:t>
          </a:r>
          <a:endParaRPr lang="en-US" sz="1300" kern="1200"/>
        </a:p>
      </dsp:txBody>
      <dsp:txXfrm>
        <a:off x="1512" y="2162515"/>
        <a:ext cx="1589062" cy="635625"/>
      </dsp:txXfrm>
    </dsp:sp>
    <dsp:sp modelId="{B619FEAA-E868-46BE-AD0D-0D7628F8208E}">
      <dsp:nvSpPr>
        <dsp:cNvPr id="0" name=""/>
        <dsp:cNvSpPr/>
      </dsp:nvSpPr>
      <dsp:spPr>
        <a:xfrm>
          <a:off x="2178527" y="8912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F36DC7-8B33-4164-BAC1-825166AB223E}">
      <dsp:nvSpPr>
        <dsp:cNvPr id="0" name=""/>
        <dsp:cNvSpPr/>
      </dsp:nvSpPr>
      <dsp:spPr>
        <a:xfrm>
          <a:off x="2385105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C6101-B32F-4B63-9533-9665FC2BB4AE}">
      <dsp:nvSpPr>
        <dsp:cNvPr id="0" name=""/>
        <dsp:cNvSpPr/>
      </dsp:nvSpPr>
      <dsp:spPr>
        <a:xfrm>
          <a:off x="1868660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300" b="0" i="0" kern="1200" baseline="0"/>
            <a:t>Key modules:</a:t>
          </a:r>
          <a:endParaRPr lang="en-US" sz="1300" kern="1200"/>
        </a:p>
      </dsp:txBody>
      <dsp:txXfrm>
        <a:off x="1868660" y="2162515"/>
        <a:ext cx="1589062" cy="635625"/>
      </dsp:txXfrm>
    </dsp:sp>
    <dsp:sp modelId="{947B2F6C-6AA6-4746-8206-D7A0B3A17BC1}">
      <dsp:nvSpPr>
        <dsp:cNvPr id="0" name=""/>
        <dsp:cNvSpPr/>
      </dsp:nvSpPr>
      <dsp:spPr>
        <a:xfrm>
          <a:off x="4045676" y="8912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9B863-6079-4447-B681-FBB6BF0F8BAE}">
      <dsp:nvSpPr>
        <dsp:cNvPr id="0" name=""/>
        <dsp:cNvSpPr/>
      </dsp:nvSpPr>
      <dsp:spPr>
        <a:xfrm>
          <a:off x="4252254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EB73A-20D2-4CFA-B85A-41FEA26338A1}">
      <dsp:nvSpPr>
        <dsp:cNvPr id="0" name=""/>
        <dsp:cNvSpPr/>
      </dsp:nvSpPr>
      <dsp:spPr>
        <a:xfrm>
          <a:off x="3735809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300" b="0" i="0" kern="1200" baseline="0"/>
            <a:t>preprocess_data()</a:t>
          </a:r>
          <a:endParaRPr lang="en-US" sz="1300" kern="1200"/>
        </a:p>
      </dsp:txBody>
      <dsp:txXfrm>
        <a:off x="3735809" y="2162515"/>
        <a:ext cx="1589062" cy="635625"/>
      </dsp:txXfrm>
    </dsp:sp>
    <dsp:sp modelId="{4F54B9CF-D1C4-4049-BEDA-95A4B24AC34E}">
      <dsp:nvSpPr>
        <dsp:cNvPr id="0" name=""/>
        <dsp:cNvSpPr/>
      </dsp:nvSpPr>
      <dsp:spPr>
        <a:xfrm>
          <a:off x="5912824" y="8912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68594-A08E-4A88-87AE-09D63546A48A}">
      <dsp:nvSpPr>
        <dsp:cNvPr id="0" name=""/>
        <dsp:cNvSpPr/>
      </dsp:nvSpPr>
      <dsp:spPr>
        <a:xfrm>
          <a:off x="6119402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F1A6D-51C3-45DB-8020-AD7573DE6587}">
      <dsp:nvSpPr>
        <dsp:cNvPr id="0" name=""/>
        <dsp:cNvSpPr/>
      </dsp:nvSpPr>
      <dsp:spPr>
        <a:xfrm>
          <a:off x="5602957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300" b="0" i="0" kern="1200" baseline="0"/>
            <a:t>build_model()</a:t>
          </a:r>
          <a:endParaRPr lang="en-US" sz="1300" kern="1200"/>
        </a:p>
      </dsp:txBody>
      <dsp:txXfrm>
        <a:off x="5602957" y="2162515"/>
        <a:ext cx="1589062" cy="635625"/>
      </dsp:txXfrm>
    </dsp:sp>
    <dsp:sp modelId="{B87D6FEA-12E0-46AD-BB19-35062945F5FD}">
      <dsp:nvSpPr>
        <dsp:cNvPr id="0" name=""/>
        <dsp:cNvSpPr/>
      </dsp:nvSpPr>
      <dsp:spPr>
        <a:xfrm>
          <a:off x="7779973" y="8912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5987D-DE8A-4D85-881F-E2DC0EA94F47}">
      <dsp:nvSpPr>
        <dsp:cNvPr id="0" name=""/>
        <dsp:cNvSpPr/>
      </dsp:nvSpPr>
      <dsp:spPr>
        <a:xfrm>
          <a:off x="7986551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3F09-D412-4C7E-AB22-B5F9897272CB}">
      <dsp:nvSpPr>
        <dsp:cNvPr id="0" name=""/>
        <dsp:cNvSpPr/>
      </dsp:nvSpPr>
      <dsp:spPr>
        <a:xfrm>
          <a:off x="7470105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300" b="0" i="0" kern="1200" baseline="0"/>
            <a:t>train()</a:t>
          </a:r>
          <a:endParaRPr lang="en-US" sz="1300" kern="1200"/>
        </a:p>
      </dsp:txBody>
      <dsp:txXfrm>
        <a:off x="7470105" y="2162515"/>
        <a:ext cx="1589062" cy="635625"/>
      </dsp:txXfrm>
    </dsp:sp>
    <dsp:sp modelId="{625ED5AC-CACC-4720-BCB0-F9782AA95493}">
      <dsp:nvSpPr>
        <dsp:cNvPr id="0" name=""/>
        <dsp:cNvSpPr/>
      </dsp:nvSpPr>
      <dsp:spPr>
        <a:xfrm>
          <a:off x="9647121" y="891264"/>
          <a:ext cx="969328" cy="96932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A2236-6124-4BA3-99BB-0380A1497DC5}">
      <dsp:nvSpPr>
        <dsp:cNvPr id="0" name=""/>
        <dsp:cNvSpPr/>
      </dsp:nvSpPr>
      <dsp:spPr>
        <a:xfrm>
          <a:off x="9853699" y="10978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ECE14-46DF-46BA-AEDE-0389907AD57F}">
      <dsp:nvSpPr>
        <dsp:cNvPr id="0" name=""/>
        <dsp:cNvSpPr/>
      </dsp:nvSpPr>
      <dsp:spPr>
        <a:xfrm>
          <a:off x="9337254" y="21625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300" b="0" i="0" kern="1200" baseline="0"/>
            <a:t>generate_joke()</a:t>
          </a:r>
          <a:endParaRPr lang="en-US" sz="1300" kern="1200"/>
        </a:p>
      </dsp:txBody>
      <dsp:txXfrm>
        <a:off x="9337254" y="2162515"/>
        <a:ext cx="1589062" cy="6356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64DF3-8FF0-4549-8476-8D8D5881AE31}">
      <dsp:nvSpPr>
        <dsp:cNvPr id="0" name=""/>
        <dsp:cNvSpPr/>
      </dsp:nvSpPr>
      <dsp:spPr>
        <a:xfrm>
          <a:off x="5160104" y="1116614"/>
          <a:ext cx="607620" cy="653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3810" y="0"/>
              </a:lnTo>
              <a:lnTo>
                <a:pt x="303810" y="653191"/>
              </a:lnTo>
              <a:lnTo>
                <a:pt x="607620" y="653191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3CC67-7BE9-427E-922B-457CAB8CCF02}">
      <dsp:nvSpPr>
        <dsp:cNvPr id="0" name=""/>
        <dsp:cNvSpPr/>
      </dsp:nvSpPr>
      <dsp:spPr>
        <a:xfrm>
          <a:off x="5160104" y="463422"/>
          <a:ext cx="607620" cy="653191"/>
        </a:xfrm>
        <a:custGeom>
          <a:avLst/>
          <a:gdLst/>
          <a:ahLst/>
          <a:cxnLst/>
          <a:rect l="0" t="0" r="0" b="0"/>
          <a:pathLst>
            <a:path>
              <a:moveTo>
                <a:pt x="0" y="653191"/>
              </a:moveTo>
              <a:lnTo>
                <a:pt x="303810" y="653191"/>
              </a:lnTo>
              <a:lnTo>
                <a:pt x="303810" y="0"/>
              </a:lnTo>
              <a:lnTo>
                <a:pt x="607620" y="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B3ED3-1A05-486D-89D1-1EA4371591D0}">
      <dsp:nvSpPr>
        <dsp:cNvPr id="0" name=""/>
        <dsp:cNvSpPr/>
      </dsp:nvSpPr>
      <dsp:spPr>
        <a:xfrm>
          <a:off x="2122002" y="653304"/>
          <a:ext cx="3038101" cy="926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0" i="0" kern="1200" baseline="0"/>
            <a:t>Show sample of training output:</a:t>
          </a:r>
          <a:endParaRPr lang="en-US" sz="1600" kern="1200"/>
        </a:p>
      </dsp:txBody>
      <dsp:txXfrm>
        <a:off x="2122002" y="653304"/>
        <a:ext cx="3038101" cy="926621"/>
      </dsp:txXfrm>
    </dsp:sp>
    <dsp:sp modelId="{7C02FA3C-CF9C-4D16-97F0-92CC27EEA108}">
      <dsp:nvSpPr>
        <dsp:cNvPr id="0" name=""/>
        <dsp:cNvSpPr/>
      </dsp:nvSpPr>
      <dsp:spPr>
        <a:xfrm>
          <a:off x="5767724" y="112"/>
          <a:ext cx="3038101" cy="9266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0" i="0" kern="1200" baseline="0"/>
            <a:t>Loss decreasing</a:t>
          </a:r>
          <a:endParaRPr lang="en-US" sz="1600" kern="1200"/>
        </a:p>
      </dsp:txBody>
      <dsp:txXfrm>
        <a:off x="5767724" y="112"/>
        <a:ext cx="3038101" cy="926621"/>
      </dsp:txXfrm>
    </dsp:sp>
    <dsp:sp modelId="{25B915D4-3272-44D2-9115-8E1DF6500BDD}">
      <dsp:nvSpPr>
        <dsp:cNvPr id="0" name=""/>
        <dsp:cNvSpPr/>
      </dsp:nvSpPr>
      <dsp:spPr>
        <a:xfrm>
          <a:off x="5767724" y="1306496"/>
          <a:ext cx="3038101" cy="9266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0" i="0" kern="1200" baseline="0"/>
            <a:t>Generated joke examples</a:t>
          </a:r>
          <a:endParaRPr lang="en-US" sz="1600" kern="1200"/>
        </a:p>
      </dsp:txBody>
      <dsp:txXfrm>
        <a:off x="5767724" y="1306496"/>
        <a:ext cx="3038101" cy="926621"/>
      </dsp:txXfrm>
    </dsp:sp>
    <dsp:sp modelId="{ECB18E38-0EDB-4B5C-B5FD-5EBCA06E1F31}">
      <dsp:nvSpPr>
        <dsp:cNvPr id="0" name=""/>
        <dsp:cNvSpPr/>
      </dsp:nvSpPr>
      <dsp:spPr>
        <a:xfrm>
          <a:off x="2122002" y="1959687"/>
          <a:ext cx="3038101" cy="926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i="0" kern="1200" baseline="0"/>
            <a:t>Example:</a:t>
          </a:r>
          <a:endParaRPr lang="en-US" sz="1600" kern="1200"/>
        </a:p>
      </dsp:txBody>
      <dsp:txXfrm>
        <a:off x="2122002" y="1959687"/>
        <a:ext cx="3038101" cy="926621"/>
      </dsp:txXfrm>
    </dsp:sp>
    <dsp:sp modelId="{C9176CE5-15F7-4EC9-9EC3-5A9E8FEBC6C4}">
      <dsp:nvSpPr>
        <dsp:cNvPr id="0" name=""/>
        <dsp:cNvSpPr/>
      </dsp:nvSpPr>
      <dsp:spPr>
        <a:xfrm>
          <a:off x="2122002" y="3266071"/>
          <a:ext cx="3038101" cy="9266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0" i="0" kern="1200" baseline="0"/>
            <a:t>Input: “why did the programmer quit his job”</a:t>
          </a:r>
          <a:br>
            <a:rPr lang="tr-TR" sz="1600" b="0" i="0" kern="1200" baseline="0"/>
          </a:br>
          <a:r>
            <a:rPr lang="tr-TR" sz="1600" b="0" i="0" kern="1200" baseline="0"/>
            <a:t>Output: “because he didn’t get arrays &lt;EOS&gt;”</a:t>
          </a:r>
          <a:endParaRPr lang="en-US" sz="1600" kern="1200"/>
        </a:p>
      </dsp:txBody>
      <dsp:txXfrm>
        <a:off x="2122002" y="3266071"/>
        <a:ext cx="3038101" cy="9266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13395-B810-4845-86EA-7DC680147C51}">
      <dsp:nvSpPr>
        <dsp:cNvPr id="0" name=""/>
        <dsp:cNvSpPr/>
      </dsp:nvSpPr>
      <dsp:spPr>
        <a:xfrm>
          <a:off x="0" y="83916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 model generates jokes </a:t>
          </a:r>
          <a:r>
            <a:rPr lang="en-US" sz="2500" b="1" kern="1200"/>
            <a:t>as a continuation</a:t>
          </a:r>
          <a:r>
            <a:rPr lang="en-US" sz="2500" kern="1200"/>
            <a:t> of input.</a:t>
          </a:r>
        </a:p>
      </dsp:txBody>
      <dsp:txXfrm>
        <a:off x="29985" y="869154"/>
        <a:ext cx="10455630" cy="554280"/>
      </dsp:txXfrm>
    </dsp:sp>
    <dsp:sp modelId="{174C3451-8A1D-46DB-B1BA-1A235B359804}">
      <dsp:nvSpPr>
        <dsp:cNvPr id="0" name=""/>
        <dsp:cNvSpPr/>
      </dsp:nvSpPr>
      <dsp:spPr>
        <a:xfrm>
          <a:off x="0" y="152541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doesn’t analyze or “understand” humor like a human.</a:t>
          </a:r>
        </a:p>
      </dsp:txBody>
      <dsp:txXfrm>
        <a:off x="29985" y="1555404"/>
        <a:ext cx="10455630" cy="554280"/>
      </dsp:txXfrm>
    </dsp:sp>
    <dsp:sp modelId="{88E8D154-F9D0-4279-BF57-20629C66F355}">
      <dsp:nvSpPr>
        <dsp:cNvPr id="0" name=""/>
        <dsp:cNvSpPr/>
      </dsp:nvSpPr>
      <dsp:spPr>
        <a:xfrm>
          <a:off x="0" y="221166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external knowledge base used.</a:t>
          </a:r>
        </a:p>
      </dsp:txBody>
      <dsp:txXfrm>
        <a:off x="29985" y="2241654"/>
        <a:ext cx="10455630" cy="554280"/>
      </dsp:txXfrm>
    </dsp:sp>
    <dsp:sp modelId="{6ADCEF16-441C-4FEB-8F3C-7C49B21FB56D}">
      <dsp:nvSpPr>
        <dsp:cNvPr id="0" name=""/>
        <dsp:cNvSpPr/>
      </dsp:nvSpPr>
      <dsp:spPr>
        <a:xfrm>
          <a:off x="0" y="289791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Visual Suggestion:</a:t>
          </a:r>
          <a:r>
            <a:rPr lang="en-US" sz="2500" kern="1200"/>
            <a:t> Diagram comparing Q&amp;A vs. completion-based model.</a:t>
          </a:r>
        </a:p>
      </dsp:txBody>
      <dsp:txXfrm>
        <a:off x="29985" y="2927904"/>
        <a:ext cx="10455630" cy="5542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3F70F-5ACE-43B1-B040-BD65EAE05694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0" kern="1200" baseline="0"/>
            <a:t>Input: Joke setup or first part of sentence</a:t>
          </a:r>
          <a:endParaRPr lang="en-US" sz="1100" kern="1200"/>
        </a:p>
      </dsp:txBody>
      <dsp:txXfrm>
        <a:off x="5773478" y="31794"/>
        <a:ext cx="1075692" cy="1075692"/>
      </dsp:txXfrm>
    </dsp:sp>
    <dsp:sp modelId="{479AAD0F-82CE-4222-9112-A7D136F8E480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21295337"/>
            <a:gd name="adj4" fmla="val 19764403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BECBF-BC77-4C99-8DCA-1CAF9B33ADF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0" kern="1200" baseline="0"/>
            <a:t>Transformer decoder predicts next tokens</a:t>
          </a:r>
          <a:endParaRPr lang="en-US" sz="1100" kern="1200"/>
        </a:p>
      </dsp:txBody>
      <dsp:txXfrm>
        <a:off x="6424592" y="2035718"/>
        <a:ext cx="1075692" cy="1075692"/>
      </dsp:txXfrm>
    </dsp:sp>
    <dsp:sp modelId="{DC4D4E61-1D9D-4401-A84D-993D1A78E348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4016869"/>
            <a:gd name="adj4" fmla="val 2251439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A0C034-9908-40CB-829F-E4A7EB94FD3F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0" kern="1200" baseline="0"/>
            <a:t>Stops at &lt;EOS&gt;</a:t>
          </a:r>
          <a:endParaRPr lang="en-US" sz="1100" kern="1200"/>
        </a:p>
      </dsp:txBody>
      <dsp:txXfrm>
        <a:off x="4719953" y="3274210"/>
        <a:ext cx="1075692" cy="1075692"/>
      </dsp:txXfrm>
    </dsp:sp>
    <dsp:sp modelId="{E8D73072-81DD-4627-BC6A-4A487F61CC63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8213162"/>
            <a:gd name="adj4" fmla="val 6447732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18063-AAF6-4730-B231-038B74F9733A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i="0" kern="1200" baseline="0"/>
            <a:t>Example:</a:t>
          </a:r>
          <a:endParaRPr lang="en-US" sz="1100" kern="1200"/>
        </a:p>
      </dsp:txBody>
      <dsp:txXfrm>
        <a:off x="3015314" y="2035718"/>
        <a:ext cx="1075692" cy="1075692"/>
      </dsp:txXfrm>
    </dsp:sp>
    <dsp:sp modelId="{2E873FC9-EACF-41E2-93BB-28DFD565E71F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12300198"/>
            <a:gd name="adj4" fmla="val 1076926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93FFC-D44E-444B-BDCB-C6C7DB5843F3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0" i="0" kern="1200" baseline="0"/>
            <a:t>Input: why was the math book sad</a:t>
          </a:r>
          <a:br>
            <a:rPr lang="tr-TR" sz="1100" b="0" i="0" kern="1200" baseline="0"/>
          </a:br>
          <a:r>
            <a:rPr lang="tr-TR" sz="1100" b="0" i="0" kern="1200" baseline="0"/>
            <a:t>Output: because it had too many problems &lt;EOS&gt;</a:t>
          </a:r>
          <a:endParaRPr lang="en-US" sz="1100" kern="1200"/>
        </a:p>
      </dsp:txBody>
      <dsp:txXfrm>
        <a:off x="3666428" y="31794"/>
        <a:ext cx="1075692" cy="1075692"/>
      </dsp:txXfrm>
    </dsp:sp>
    <dsp:sp modelId="{8729A2A0-A85B-45F9-9C65-21AC088A9F26}">
      <dsp:nvSpPr>
        <dsp:cNvPr id="0" name=""/>
        <dsp:cNvSpPr/>
      </dsp:nvSpPr>
      <dsp:spPr>
        <a:xfrm>
          <a:off x="3238196" y="89"/>
          <a:ext cx="4039207" cy="4039207"/>
        </a:xfrm>
        <a:prstGeom prst="circularArrow">
          <a:avLst>
            <a:gd name="adj1" fmla="val 5193"/>
            <a:gd name="adj2" fmla="val 335399"/>
            <a:gd name="adj3" fmla="val 16867851"/>
            <a:gd name="adj4" fmla="val 151967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36E498-C476-C429-6AAA-6C8F9D21D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E3AD2D8-DE34-90BC-15D2-38B1D8D9B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DDA292-2FFE-8E7B-E434-C54A73C3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8124AE-C330-B9BD-6E27-343D54E0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D64097-4FAD-445D-7953-B6FAB472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6D194F-B38A-1AAE-8828-F8F81018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D0C72DA-1256-DF75-C5FC-F571D7716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6CE556-141D-A3F1-2BB5-624D2219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A1C346-DE17-6D84-0908-30836DD4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C88BB9-57B9-00F6-D94E-937427AE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868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E5DE022-D9F6-76E4-B4B2-43EF01D8E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849557A-4AF7-F503-C7BC-EF108E71A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991473-0232-3E77-875A-42A12107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F33264-A06A-05E5-6CDA-4E80831D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394EBD-CA82-0A48-D5A4-C8C1F290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88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922093-F476-947B-2C20-1FA05AE2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EED5DE-5750-9B91-9522-605DE37BC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28B19C-6932-A7B3-85FF-94464E51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55B0CB-7356-8284-77F8-D323F924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8B7DF7-8697-4E9C-C745-500CAC89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18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7DC3C2-6933-5C0D-2CC9-67B6B28B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50564B4-0AFF-B288-BF18-98AA1280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6D51AD-69FD-A4DF-92CC-56EC91B6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5ED3F2-6FE5-FD27-20EB-0C4B4456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7B2288-F808-8A2B-685A-CE666AD9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303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C2A1A2-FDA6-3037-36EE-937CB474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31DB9F-1A3A-9CF6-7C58-9A2FAA892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2675037-30E0-AC31-6A2C-DA89B0BEE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D5FA675-96A6-E578-F191-C02BED0C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10F09D-01DF-8B75-3378-15B5F07A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97D4820-D688-2233-ECC6-B44AD81D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4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4A1133-FA3C-532F-62B3-78EDF36F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453051-F714-CDD1-4282-13198E326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519D242-638D-072F-4406-8C66B2F1F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8AE38F3-F67A-7AD1-071E-07E63D82D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00E5F7A-6F7F-8F65-87DE-AC4516363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F470436-4738-4B45-8AEB-BF1C2670C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D189C852-98B1-AC64-01B9-93583A5C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9BE0350-A1C2-A08A-08B0-90119B6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2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02B45D-2EDF-645A-D667-E745491E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0E65E48-9ADE-EAA2-4B54-02103D54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3F5D0C7-30EE-96B8-085E-007A9284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6F0B2BF-3A53-6CAB-54AE-886712F9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98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30371E1-BA8B-26F3-66EE-5508152E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6456B4D-F50E-D684-AE48-49945A59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FE8BA8A-48F6-6645-F4C4-9FA27516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70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7CEE13-7A3E-FA62-E10A-CD9507C5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8725AA-8AA6-1669-33B3-B59A8750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00DB25B-7CCB-D708-94D1-B293B2FF2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DB48FC4-2634-18A3-2CE3-3393579A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A4EC409-1828-0DD0-C41D-33DBDA03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F318E8-938A-A726-D9A3-BDFC6A7D7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235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9B7AD9-E9E1-2185-F042-25A2F413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4BD4769-3FCB-9F07-27F7-736D77C8BA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030847B-2866-6FF2-6C3B-C0AE28427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B57BE6-A06B-D8BB-211F-21792B90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38A4FD7-3B87-CDDE-EEB2-1812D444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A8D609-2724-28EA-D454-0183E969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857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44C2F8E8-888E-1DA9-FE05-6A7A5E95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C63EB6-8328-DE17-8148-869F6AA4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6E9146-71BE-4DB9-533D-19A2F05BE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6140A-1ADE-411D-9275-BE4A00CCEACE}" type="datetimeFigureOut">
              <a:rPr lang="tr-TR" smtClean="0"/>
              <a:t>10.05.2025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8DB184-E5ED-3206-9CAC-ED10755BC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9B1E79-4A2D-6678-5D11-876103CCE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7FA48-ACD8-4D04-89D2-EB2E0EAF0FF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615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18D6FE8-C34B-8A1C-C04E-50E0E79CBA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063" y="1747322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/>
              <a:t>A Joke-Telling AI: Building a Humor-Driven Transformer Model</a:t>
            </a:r>
            <a:endParaRPr lang="tr-TR" sz="44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Ücretsiz Yapay Zeka Logo Oluşturucu | Albert Solino Danışmanlık">
            <a:extLst>
              <a:ext uri="{FF2B5EF4-FFF2-40B4-BE49-F238E27FC236}">
                <a16:creationId xmlns:a16="http://schemas.microsoft.com/office/drawing/2014/main" id="{00D155E6-704A-8E84-1C5A-B8273B9A0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23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imetri, bakışım, siyah beyaz, beyaz, monokrom, tek renkl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6C4C9B6-9EFE-C828-9DA9-0BBA3C97D2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BD9932-69A5-EBB1-8A1A-C5FE056F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 err="1"/>
              <a:t>Positional</a:t>
            </a:r>
            <a:r>
              <a:rPr lang="tr-TR" dirty="0"/>
              <a:t> </a:t>
            </a:r>
            <a:r>
              <a:rPr lang="tr-TR" dirty="0" err="1"/>
              <a:t>Encoding</a:t>
            </a:r>
            <a:endParaRPr lang="tr-T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B356DCE-9A09-83BA-3251-506E9F485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1747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158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D12B41C-7C1E-A669-877C-BF47C892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tr-TR" sz="4000"/>
              <a:t>Self-Attention Mechanism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2998EB-9F5B-3510-5D23-4384CDD3DD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253" r="8975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7DB65E7-28D6-C001-4797-8B0159713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471765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370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B273C1-5652-B247-3E9E-724BB1099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Multi-</a:t>
            </a:r>
            <a:r>
              <a:rPr lang="tr-TR" dirty="0" err="1"/>
              <a:t>Head</a:t>
            </a:r>
            <a:r>
              <a:rPr lang="tr-TR" dirty="0"/>
              <a:t> </a:t>
            </a:r>
            <a:r>
              <a:rPr lang="tr-TR" dirty="0" err="1"/>
              <a:t>Attention</a:t>
            </a:r>
            <a:endParaRPr lang="tr-T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A229CFF-1BFB-32E9-34E6-ED79D6A6B7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64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9" name="Rectangle 1127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81" name="Group 11280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1282" name="Oval 11281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3" name="Oval 11282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4" name="Oval 11283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5" name="Oval 11284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86" name="Oval 11285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7" name="Oval 11286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289" name="Rectangle 1128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91" name="Group 1129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1292" name="Straight Connector 1129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3" name="Straight Connector 1129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4" name="Straight Connector 1129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5" name="Straight Connector 1129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272" name="Picture 8" descr="DataSet | Live Data Analytics Platform">
            <a:extLst>
              <a:ext uri="{FF2B5EF4-FFF2-40B4-BE49-F238E27FC236}">
                <a16:creationId xmlns:a16="http://schemas.microsoft.com/office/drawing/2014/main" id="{86275DB9-6822-9159-57FB-BD380E5FC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87" r="5" b="18634"/>
          <a:stretch/>
        </p:blipFill>
        <p:spPr bwMode="auto">
          <a:xfrm>
            <a:off x="626590" y="317578"/>
            <a:ext cx="10851111" cy="350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297" name="Group 11296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11298" name="Straight Connector 11297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9" name="Straight Connector 11298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0" name="Straight Connector 11299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1" name="Straight Connector 11300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03" name="Rectangle 1130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05" name="Group 1130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1306" name="Straight Connector 1130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7" name="Straight Connector 1130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8" name="Straight Connector 1130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9" name="Straight Connector 1130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5EBC1412-49F9-A0AD-435D-EC299D1E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69060" cy="2129586"/>
          </a:xfrm>
          <a:noFill/>
        </p:spPr>
        <p:txBody>
          <a:bodyPr anchor="t">
            <a:normAutofit/>
          </a:bodyPr>
          <a:lstStyle/>
          <a:p>
            <a:r>
              <a:rPr lang="tr-TR" sz="4800">
                <a:solidFill>
                  <a:schemeClr val="bg1"/>
                </a:solidFill>
              </a:rPr>
              <a:t>Dataset Structure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45C6E4F-5BFD-10B7-2920-6ECD8C05A9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86080" y="4018143"/>
            <a:ext cx="5674105" cy="21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 dataset consisting of </a:t>
            </a:r>
            <a:r>
              <a:rPr kumimoji="0" lang="tr-TR" altLang="tr-TR" sz="1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short jokes and humorous dialogues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Format: plain text, one joke per line.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punctuation, all lowercase.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7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tr-TR" altLang="tr-TR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what do you call fake spaghetti it was an impasta &lt;EOS&gt;</a:t>
            </a:r>
            <a:endParaRPr kumimoji="0" lang="tr-TR" altLang="tr-TR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2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DEA693-118B-BEC0-28F8-2BD59EA9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Text Format without Punctuatio</a:t>
            </a:r>
            <a:r>
              <a:rPr lang="tr-TR" sz="4000"/>
              <a:t>n</a:t>
            </a:r>
            <a:br>
              <a:rPr lang="en-US" sz="4000"/>
            </a:br>
            <a:endParaRPr lang="tr-TR" sz="4000"/>
          </a:p>
        </p:txBody>
      </p:sp>
      <p:pic>
        <p:nvPicPr>
          <p:cNvPr id="8" name="Graphic 7" descr="Venn Diagram">
            <a:extLst>
              <a:ext uri="{FF2B5EF4-FFF2-40B4-BE49-F238E27FC236}">
                <a16:creationId xmlns:a16="http://schemas.microsoft.com/office/drawing/2014/main" id="{724D6453-251F-4922-5D6E-0627334B1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8E19B93-EA68-81F8-1245-AA1BB3D16D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Simplified structure: all lowercase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Removed commas, periods, question marks,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Easier tokenization and consistent input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endParaRPr kumimoji="0" lang="tr-TR" altLang="tr-T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"Why don't scientists trust atoms?"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</a:rPr>
              <a:t> → </a:t>
            </a:r>
            <a:r>
              <a:rPr kumimoji="0" lang="tr-TR" altLang="tr-TR" sz="16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why dont scientists trust atoms &lt;EOS&gt;</a:t>
            </a:r>
            <a:endParaRPr kumimoji="0" lang="tr-TR" altLang="tr-TR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4" name="Graphic 9" descr="Venn Diagram">
            <a:extLst>
              <a:ext uri="{FF2B5EF4-FFF2-40B4-BE49-F238E27FC236}">
                <a16:creationId xmlns:a16="http://schemas.microsoft.com/office/drawing/2014/main" id="{0CC67097-1D50-4F14-ACC7-BC7E7534F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8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osya HTML">
            <a:extLst>
              <a:ext uri="{FF2B5EF4-FFF2-40B4-BE49-F238E27FC236}">
                <a16:creationId xmlns:a16="http://schemas.microsoft.com/office/drawing/2014/main" id="{436929C8-3EB4-846F-FBA3-D6C0E4EE2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34F0732-CDEC-3AD5-EBF3-278A241C88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64" y="4072044"/>
            <a:ext cx="5801917" cy="20570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&lt;EOS&gt; Tag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Title: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End-of-Sentence Tag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Content:</a:t>
            </a:r>
            <a:endParaRPr kumimoji="0" lang="tr-TR" altLang="tr-TR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&lt;EOS&gt;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</a:rPr>
              <a:t> used to </a:t>
            </a:r>
            <a:r>
              <a:rPr kumimoji="0" lang="tr-TR" altLang="tr-TR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mark end of each joke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Helps model learn where a sentence/joke ends.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Important for </a:t>
            </a:r>
            <a:r>
              <a:rPr kumimoji="0" lang="tr-TR" altLang="tr-TR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sequence generation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during inference.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 Suggestion: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Token sequence ending with 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&lt;EOS&gt;</a:t>
            </a:r>
            <a:r>
              <a:rPr kumimoji="0" lang="tr-TR" altLang="tr-TR" sz="1300" b="0" i="0" u="none" strike="noStrike" cap="none" normalizeH="0" baseline="0">
                <a:ln>
                  <a:noFill/>
                </a:ln>
                <a:effectLst/>
              </a:rPr>
              <a:t> shown graphically.</a:t>
            </a:r>
            <a:endParaRPr kumimoji="0" lang="tr-TR" altLang="tr-TR" sz="13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Dosya HTML">
            <a:extLst>
              <a:ext uri="{FF2B5EF4-FFF2-40B4-BE49-F238E27FC236}">
                <a16:creationId xmlns:a16="http://schemas.microsoft.com/office/drawing/2014/main" id="{DE5AFB25-4D9B-40C6-9630-9692FACD7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1918FC9-FAFE-0844-B654-214D1B36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Text Cleaning &amp; Tokenization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718EE8-F3A7-643C-FB72-2B6486B0D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Steps:</a:t>
            </a:r>
            <a:endParaRPr kumimoji="0" lang="tr-TR" altLang="tr-TR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Lowercasing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Removing extra whitespaces and symbols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Tokenizing into words/subwords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Mapping tokens to IDs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Tool Used: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nltk</a:t>
            </a:r>
            <a:r>
              <a:rPr kumimoji="0" lang="tr-TR" altLang="tr-TR" sz="2400" b="0" i="0" u="none" strike="noStrike" cap="none" normalizeH="0" baseline="0">
                <a:ln>
                  <a:noFill/>
                </a:ln>
                <a:effectLst/>
              </a:rPr>
              <a:t> + custom Python scripts</a:t>
            </a:r>
            <a:endParaRPr kumimoji="0" lang="tr-TR" altLang="tr-TR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22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9C9CA3-4CBB-4133-2241-04243F48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Building the Vocabulary</a:t>
            </a:r>
            <a:endParaRPr lang="tr-T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6E58674-1B1D-1C96-5402-41C8DB80DA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4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DC93F7-106D-D8EA-CCB3-B8CD4222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chemeClr val="tx2"/>
                </a:solidFill>
              </a:rPr>
              <a:t>Train/Test Split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69E9C6-3F82-CAAD-E7DE-FA0A42A8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80% Training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20% Testing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Ensures generalization and evaluation</a:t>
            </a:r>
          </a:p>
          <a:p>
            <a:endParaRPr lang="tr-TR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Öğretmen">
            <a:extLst>
              <a:ext uri="{FF2B5EF4-FFF2-40B4-BE49-F238E27FC236}">
                <a16:creationId xmlns:a16="http://schemas.microsoft.com/office/drawing/2014/main" id="{D3AC5823-55FB-3AA9-2806-87FD9169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7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DF31D8-09D7-9524-3333-30279AF3B4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4526" y="1522988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sequence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&lt;EOS&gt;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sequence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shifted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ends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&lt;EOS&gt;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why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did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chicken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cross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road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did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chicken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cross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road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 &lt;EOS&gt;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Decision chart">
            <a:extLst>
              <a:ext uri="{FF2B5EF4-FFF2-40B4-BE49-F238E27FC236}">
                <a16:creationId xmlns:a16="http://schemas.microsoft.com/office/drawing/2014/main" id="{F5BD65D9-AE24-0B7B-5B98-636B9BC1E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6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630FF7-B459-CF21-B5B8-4607193F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Our</a:t>
            </a:r>
            <a:r>
              <a:rPr lang="tr-TR" dirty="0"/>
              <a:t> Project?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B19FDF-C1EE-E7B4-9819-E4325E5633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AI model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tells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jokes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joke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backbone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meaningful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funny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815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B5D580C-289C-9C55-1B24-23804989A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tr-TR" sz="4000"/>
              <a:t>Hardware Setup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4BA029-497E-9FB1-2DA7-A456834B0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sz="2000"/>
              <a:t>rained on a machine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/>
              <a:t>NVIDIA RTX 3060 GPU</a:t>
            </a:r>
            <a:endParaRPr lang="tr-TR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/>
              <a:t>16GB 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/>
              <a:t>Intel i7 Processor</a:t>
            </a:r>
          </a:p>
          <a:p>
            <a:r>
              <a:rPr lang="tr-TR" sz="2000" b="1"/>
              <a:t>Frameworks:</a:t>
            </a:r>
            <a:r>
              <a:rPr lang="tr-TR" sz="2000"/>
              <a:t> PyTorch, Google Colab (initial experiments)</a:t>
            </a:r>
          </a:p>
          <a:p>
            <a:endParaRPr lang="tr-TR" sz="2000"/>
          </a:p>
        </p:txBody>
      </p:sp>
      <p:pic>
        <p:nvPicPr>
          <p:cNvPr id="5" name="Picture 4" descr="Elektronik devre kartı">
            <a:extLst>
              <a:ext uri="{FF2B5EF4-FFF2-40B4-BE49-F238E27FC236}">
                <a16:creationId xmlns:a16="http://schemas.microsoft.com/office/drawing/2014/main" id="{F560D050-04F1-BBEF-9B7D-AB92E0E8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16" r="4384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6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B9B236-F409-6B7B-C880-15BE5D6B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Model Structure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7EC7705-C67C-AC36-0FE2-4601939B7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14466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017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26D654E-2E09-BCFC-6A21-8E238D09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Our Implementation (Colab)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BEE2E90-217D-1679-E4EE-4381C9D98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4527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7947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A5D7EBE-3245-4DBB-D981-3BAB0F78E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7222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6806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FB8CA68-E1AB-694D-3DE3-14D9758F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Completion Instead of Q&amp;A</a:t>
            </a:r>
            <a:endParaRPr lang="tr-TR" sz="36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1A189C-7F67-F3D7-0B5F-94A3E7D1EF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he model is </a:t>
            </a: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not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trained to answer questions.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completes a sentence or context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based on patterns learned.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Similar to how GPT models auto-complete prompts.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Prompt: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why did the chicken cross</a:t>
            </a:r>
            <a:b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</a:rPr>
              <a:t>Output: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the road to get to the other side &lt;EOS&gt;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Kurşun kalem">
            <a:extLst>
              <a:ext uri="{FF2B5EF4-FFF2-40B4-BE49-F238E27FC236}">
                <a16:creationId xmlns:a16="http://schemas.microsoft.com/office/drawing/2014/main" id="{6E3D51CD-CDC1-68DD-4B1D-EE9FF0A3F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26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C1E23C-7024-DC2D-9057-D0841F50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Contextual</a:t>
            </a:r>
            <a:r>
              <a:rPr lang="tr-TR" dirty="0"/>
              <a:t> </a:t>
            </a:r>
            <a:r>
              <a:rPr lang="tr-TR" dirty="0" err="1"/>
              <a:t>Joke</a:t>
            </a:r>
            <a:r>
              <a:rPr lang="tr-TR" dirty="0"/>
              <a:t> </a:t>
            </a:r>
            <a:r>
              <a:rPr lang="tr-TR" dirty="0" err="1"/>
              <a:t>Completion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9192A7F-8606-2E12-751F-7EFE9CCD6C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806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22F1DF-05F2-8C52-648D-B18205F2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Prompt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Punchline</a:t>
            </a:r>
            <a:r>
              <a:rPr lang="tr-TR" dirty="0"/>
              <a:t> </a:t>
            </a:r>
            <a:r>
              <a:rPr lang="tr-TR" dirty="0" err="1"/>
              <a:t>Mechanism</a:t>
            </a:r>
            <a:endParaRPr lang="tr-T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72047FF-CCF0-AC3A-AC40-A65998B3F9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709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FF9D8B-F666-E61A-28E9-8E12EA90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Token at a Time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B96835AD-7104-1E91-7AAF-CF88B21401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610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0513B0-FFAC-59E0-6F13-E8DB109416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567C8E-A2C8-36C1-A5E2-1D4D73CB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/>
              <a:t>Decoding Strategies</a:t>
            </a:r>
            <a:endParaRPr lang="tr-TR" dirty="0"/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97D68281-054C-694D-9F3F-8F5881188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9654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034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1C751E-DAF5-4583-F516-3164DC51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How Does It All Work?</a:t>
            </a:r>
            <a:endParaRPr lang="tr-TR" sz="36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87EC27-964C-E155-B086-A76E99F11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Step-by-step: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Input: Partial joke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Tokenization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Positional encoding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Transformer decoding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Output: Full joke ending with </a:t>
            </a: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&lt;EOS&gt;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Alt Yazı">
            <a:extLst>
              <a:ext uri="{FF2B5EF4-FFF2-40B4-BE49-F238E27FC236}">
                <a16:creationId xmlns:a16="http://schemas.microsoft.com/office/drawing/2014/main" id="{B659A52C-1014-6838-21DD-800C7202B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FFBDE6A-EB44-7621-9569-BE06086BC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95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7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8FFD33-E541-F082-AFA4-D955392A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AI Misunderstand Context?</a:t>
            </a:r>
            <a:endParaRPr lang="tr-TR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19124A3-E2D6-C571-E244-5C7D82349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8180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160452D-C9E2-7375-1BB6-B95C0873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Risks of Generating Inappropriate Jokes</a:t>
            </a:r>
            <a:endParaRPr lang="tr-TR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25A8B3F-DFF5-DCBF-E984-5DDE04CE5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279781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400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2E5B9AE-87C7-75CC-6E02-2824BC05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Cultural Humor = Cultural Risks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9525B9-5277-6FAD-DFE7-7ED803AE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Humor is </a:t>
            </a:r>
            <a:r>
              <a:rPr lang="en-US" sz="2000" b="1" dirty="0"/>
              <a:t>deeply cultural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Jokes that are funny in one region may: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 offensive elsewhere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Fall flat due to lack of shared context</a:t>
            </a:r>
          </a:p>
          <a:p>
            <a:r>
              <a:rPr lang="en-US" sz="2000" b="1" dirty="0"/>
              <a:t>Example:</a:t>
            </a:r>
            <a:r>
              <a:rPr lang="en-US" sz="2000" dirty="0"/>
              <a:t> Wordplay doesn’t always translate cross-culturally.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52690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E957087-C90B-6656-1268-31B7C5A8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Ethical Issues in Large Language Models</a:t>
            </a:r>
            <a:endParaRPr lang="tr-TR" sz="40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6B7161-842A-9078-A28A-37967017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Concerns: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Bias reflection</a:t>
            </a:r>
            <a:r>
              <a:rPr lang="en-US" sz="2000" dirty="0"/>
              <a:t> from training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Accountability</a:t>
            </a:r>
            <a:r>
              <a:rPr lang="en-US" sz="2000" dirty="0"/>
              <a:t> for generated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Explainability</a:t>
            </a:r>
            <a:r>
              <a:rPr lang="en-US" sz="2000" dirty="0"/>
              <a:t> of how jokes are created</a:t>
            </a:r>
          </a:p>
          <a:p>
            <a:pPr>
              <a:buNone/>
            </a:pPr>
            <a:r>
              <a:rPr lang="en-US" sz="2000" b="1" dirty="0"/>
              <a:t>Best Practices: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Clear disclaimers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Transparent training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Human oversight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516663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3B8CE28-5F3C-F143-5B34-07EF0922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Risk Map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282378A5-EED7-D81C-C6A1-6FE77CEC3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748039"/>
              </p:ext>
            </p:extLst>
          </p:nvPr>
        </p:nvGraphicFramePr>
        <p:xfrm>
          <a:off x="1207153" y="1966293"/>
          <a:ext cx="9777693" cy="44521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17231">
                  <a:extLst>
                    <a:ext uri="{9D8B030D-6E8A-4147-A177-3AD203B41FA5}">
                      <a16:colId xmlns:a16="http://schemas.microsoft.com/office/drawing/2014/main" val="2000657466"/>
                    </a:ext>
                  </a:extLst>
                </a:gridCol>
                <a:gridCol w="2260610">
                  <a:extLst>
                    <a:ext uri="{9D8B030D-6E8A-4147-A177-3AD203B41FA5}">
                      <a16:colId xmlns:a16="http://schemas.microsoft.com/office/drawing/2014/main" val="1224371415"/>
                    </a:ext>
                  </a:extLst>
                </a:gridCol>
                <a:gridCol w="3299852">
                  <a:extLst>
                    <a:ext uri="{9D8B030D-6E8A-4147-A177-3AD203B41FA5}">
                      <a16:colId xmlns:a16="http://schemas.microsoft.com/office/drawing/2014/main" val="2646476081"/>
                    </a:ext>
                  </a:extLst>
                </a:gridCol>
              </a:tblGrid>
              <a:tr h="890432"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Risk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Severity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Mitigation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263529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Misunderstanding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Medium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Prompt tuning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286421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Offensive jokes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filtering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457172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Cultural insensitivity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Human review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529351"/>
                  </a:ext>
                </a:extLst>
              </a:tr>
              <a:tr h="890432"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Ethical accountability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Ongoing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sz="28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</a:t>
                      </a:r>
                    </a:p>
                  </a:txBody>
                  <a:tcPr marL="389970" marR="292478" marT="194985" marB="19498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52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541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C58812-AF80-C497-9EA1-E8B18B06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the Model Did Well</a:t>
            </a:r>
            <a:endParaRPr lang="tr-TR" sz="4000">
              <a:solidFill>
                <a:srgbClr val="FFFFFF"/>
              </a:solidFill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B4DB947-BCCC-9456-ADC2-947BA65AC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5284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494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5FB521D-5FBE-1498-2602-404FD526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Where the Model Falls Short</a:t>
            </a:r>
            <a:endParaRPr lang="tr-TR" sz="4000">
              <a:solidFill>
                <a:srgbClr val="FFFFFF"/>
              </a:solidFill>
            </a:endParaRPr>
          </a:p>
        </p:txBody>
      </p:sp>
      <p:graphicFrame>
        <p:nvGraphicFramePr>
          <p:cNvPr id="22" name="Rectangle 1">
            <a:extLst>
              <a:ext uri="{FF2B5EF4-FFF2-40B4-BE49-F238E27FC236}">
                <a16:creationId xmlns:a16="http://schemas.microsoft.com/office/drawing/2014/main" id="{99FE4757-E8F2-2533-CB0A-53D2F079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7237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757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B5B39BA-E800-FE4E-D572-47A7D466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What’s Next?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2940890-1775-CEE3-73F7-CF022BE1F3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92764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767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CFAB4B-30DF-123D-15C7-1D2C3F23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Going Beyond Text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9409BCD-8C61-9DAF-E908-7B03C8BCB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923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8720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Core Functionalities of the Joke-Telling AI</a:t>
            </a:r>
          </a:p>
        </p:txBody>
      </p:sp>
      <p:pic>
        <p:nvPicPr>
          <p:cNvPr id="5" name="Picture 4" descr="Mavi renkli bir elektronik devre tahtası">
            <a:extLst>
              <a:ext uri="{FF2B5EF4-FFF2-40B4-BE49-F238E27FC236}">
                <a16:creationId xmlns:a16="http://schemas.microsoft.com/office/drawing/2014/main" id="{3F5E3CFB-C0BA-35CE-EAFA-342AA5BFA6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4" r="38272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tr-TR" sz="1700"/>
              <a:t>- Joke Generation Engine: Generates one-liner jokes using a transformer-based decoder.</a:t>
            </a:r>
          </a:p>
          <a:p>
            <a:r>
              <a:rPr lang="tr-TR" sz="1700"/>
              <a:t>- Interactive UI: A Streamlit-based web app for real-time joke interaction.</a:t>
            </a:r>
          </a:p>
          <a:p>
            <a:r>
              <a:rPr lang="tr-TR" sz="1700"/>
              <a:t>- Postprocessing: Cleans up awkward outputs (e.g., repetitions, incomplete endings).</a:t>
            </a:r>
          </a:p>
          <a:p>
            <a:r>
              <a:rPr lang="tr-TR" sz="1700"/>
              <a:t>- Model Management: CPU/GPU support and modular design.</a:t>
            </a:r>
          </a:p>
          <a:p>
            <a:r>
              <a:rPr lang="tr-TR" sz="1700"/>
              <a:t>- Scalability: Prepared for multilingual and external integration.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970524-7788-83CE-76B4-07A5B5AE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What Are We Aiming For?</a:t>
            </a:r>
            <a:endParaRPr lang="tr-TR" sz="3200"/>
          </a:p>
        </p:txBody>
      </p:sp>
      <p:pic>
        <p:nvPicPr>
          <p:cNvPr id="5" name="Resim 4" descr="otomat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B18A507-5AE1-B525-FCC2-9919A920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36" r="1805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D257DE5-09C3-FE91-6100-C36CF1D4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Build a lightweight transformer-based model for joke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Ensure jokes are coherent, context-aware, and understandable.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Allow the user to input a keyword and receive a joke related to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Evaluate model performance based on human feedback and laughter!</a:t>
            </a:r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173032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tr-TR" sz="4000"/>
              <a:t>Evolution of 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tr-TR" sz="1700"/>
              <a:t>Initially Implemented:</a:t>
            </a:r>
          </a:p>
          <a:p>
            <a:r>
              <a:rPr lang="tr-TR" sz="1700"/>
              <a:t>- Transformer decoder in PyTorch</a:t>
            </a:r>
          </a:p>
          <a:p>
            <a:r>
              <a:rPr lang="tr-TR" sz="1700"/>
              <a:t>- Custom tokenizer</a:t>
            </a:r>
          </a:p>
          <a:p>
            <a:r>
              <a:rPr lang="tr-TR" sz="1700"/>
              <a:t>- Script-based joke generation</a:t>
            </a:r>
          </a:p>
          <a:p>
            <a:endParaRPr lang="tr-TR" sz="1700"/>
          </a:p>
          <a:p>
            <a:r>
              <a:rPr lang="tr-TR" sz="1700"/>
              <a:t>Added Later:</a:t>
            </a:r>
          </a:p>
          <a:p>
            <a:r>
              <a:rPr lang="tr-TR" sz="1700"/>
              <a:t>- Fine-tuning</a:t>
            </a:r>
          </a:p>
          <a:p>
            <a:r>
              <a:rPr lang="tr-TR" sz="1700"/>
              <a:t>- Streamlit interface</a:t>
            </a:r>
          </a:p>
          <a:p>
            <a:r>
              <a:rPr lang="tr-TR" sz="1700"/>
              <a:t>- Postprocessing pipeline</a:t>
            </a:r>
          </a:p>
          <a:p>
            <a:r>
              <a:rPr lang="tr-TR" sz="1700"/>
              <a:t>- Modular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42C2D-F1D6-D375-C0AE-0EB6FFA9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07" r="4153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tr-TR" sz="4000"/>
              <a:t>User Interface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- Prompt input field for users</a:t>
            </a:r>
          </a:p>
          <a:p>
            <a:r>
              <a:rPr lang="en-US" sz="2000"/>
              <a:t>- AI-generated jokes shown like chat</a:t>
            </a:r>
          </a:p>
          <a:p>
            <a:r>
              <a:rPr lang="en-US" sz="2000"/>
              <a:t>- Session memory for context</a:t>
            </a:r>
          </a:p>
          <a:p>
            <a:r>
              <a:rPr lang="en-US" sz="2000"/>
              <a:t>- Simple browser-based access</a:t>
            </a:r>
          </a:p>
        </p:txBody>
      </p:sp>
      <p:pic>
        <p:nvPicPr>
          <p:cNvPr id="5" name="Picture 4" descr="Çok renkli iletişim kutuları">
            <a:extLst>
              <a:ext uri="{FF2B5EF4-FFF2-40B4-BE49-F238E27FC236}">
                <a16:creationId xmlns:a16="http://schemas.microsoft.com/office/drawing/2014/main" id="{2DD1CE9C-2BCA-A289-5D71-C0157EAB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5" r="17570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FA47B53-5699-B983-4263-904DC34B9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717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29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Deployment &amp; Installation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DF1EE7-E1B4-4681-B793-EB02AE882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401125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01EFEA-41C0-0BBF-4CB3-26D643C5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Team Contributions &amp;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C52ED9-588F-DE66-1542-F0CCDEA26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653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Managing Risks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E2DCF9-8510-05AA-D8F7-8A991D87C7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79687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Testing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- Functional Tests: Tokenizer, model, UI</a:t>
            </a:r>
          </a:p>
          <a:p>
            <a:r>
              <a:rPr lang="en-US" sz="2000"/>
              <a:t>- Integration Tests: End-to-end validation</a:t>
            </a:r>
          </a:p>
          <a:p>
            <a:r>
              <a:rPr lang="en-US" sz="2000"/>
              <a:t>- User Tests: Joke ratings</a:t>
            </a:r>
          </a:p>
          <a:p>
            <a:r>
              <a:rPr lang="en-US" sz="2000"/>
              <a:t>- Error Handling: Edge cases</a:t>
            </a:r>
          </a:p>
          <a:p>
            <a:r>
              <a:rPr lang="en-US" sz="2000"/>
              <a:t>- Manual Testing Only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Limitations &amp; Future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244868-1542-14A9-0B07-3735794A71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1029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Lessons &amp; Experiences</a:t>
            </a:r>
          </a:p>
        </p:txBody>
      </p:sp>
      <p:sp>
        <p:nvSpPr>
          <p:cNvPr id="18" name="İçerik Yer Tutucusu 17">
            <a:extLst>
              <a:ext uri="{FF2B5EF4-FFF2-40B4-BE49-F238E27FC236}">
                <a16:creationId xmlns:a16="http://schemas.microsoft.com/office/drawing/2014/main" id="{3900136E-C6D2-AE57-8CCE-D470AFDA7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Muharrem</a:t>
            </a:r>
            <a:r>
              <a:rPr lang="tr-TR" dirty="0"/>
              <a:t>: </a:t>
            </a:r>
            <a:r>
              <a:rPr lang="tr-TR" dirty="0" err="1"/>
              <a:t>Learned</a:t>
            </a:r>
            <a:r>
              <a:rPr lang="tr-TR" dirty="0"/>
              <a:t> </a:t>
            </a:r>
            <a:r>
              <a:rPr lang="tr-TR" dirty="0" err="1"/>
              <a:t>about</a:t>
            </a:r>
            <a:r>
              <a:rPr lang="tr-TR" dirty="0"/>
              <a:t> </a:t>
            </a:r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models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backend</a:t>
            </a:r>
            <a:r>
              <a:rPr lang="tr-TR" dirty="0"/>
              <a:t> </a:t>
            </a:r>
            <a:r>
              <a:rPr lang="tr-TR" dirty="0" err="1"/>
              <a:t>deployment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Mert</a:t>
            </a:r>
            <a:r>
              <a:rPr lang="tr-TR" dirty="0"/>
              <a:t>: </a:t>
            </a:r>
            <a:r>
              <a:rPr lang="tr-TR" dirty="0" err="1"/>
              <a:t>Focused</a:t>
            </a:r>
            <a:r>
              <a:rPr lang="tr-TR" dirty="0"/>
              <a:t> on data </a:t>
            </a:r>
            <a:r>
              <a:rPr lang="tr-TR" dirty="0" err="1"/>
              <a:t>preparation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frontend</a:t>
            </a:r>
            <a:r>
              <a:rPr lang="tr-TR" dirty="0"/>
              <a:t> </a:t>
            </a:r>
            <a:r>
              <a:rPr lang="tr-TR" dirty="0" err="1"/>
              <a:t>development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Taha</a:t>
            </a:r>
            <a:r>
              <a:rPr lang="tr-TR" dirty="0"/>
              <a:t>: API </a:t>
            </a:r>
            <a:r>
              <a:rPr lang="tr-TR" dirty="0" err="1"/>
              <a:t>development</a:t>
            </a:r>
            <a:r>
              <a:rPr lang="tr-TR" dirty="0"/>
              <a:t> , model </a:t>
            </a:r>
            <a:r>
              <a:rPr lang="tr-TR" dirty="0" err="1"/>
              <a:t>testing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>
                <a:effectLst/>
              </a:rPr>
              <a:t>preparing</a:t>
            </a:r>
            <a:r>
              <a:rPr lang="tr-TR" dirty="0">
                <a:effectLst/>
              </a:rPr>
              <a:t> a </a:t>
            </a:r>
            <a:r>
              <a:rPr lang="tr-TR" dirty="0" err="1">
                <a:effectLst/>
              </a:rPr>
              <a:t>report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b="1" dirty="0"/>
              <a:t>Mısra</a:t>
            </a:r>
            <a:r>
              <a:rPr lang="tr-TR" dirty="0"/>
              <a:t>: Data </a:t>
            </a:r>
            <a:r>
              <a:rPr lang="tr-TR" dirty="0" err="1"/>
              <a:t>cleaning</a:t>
            </a:r>
            <a:r>
              <a:rPr lang="tr-TR" dirty="0"/>
              <a:t> ,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preparation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Simay</a:t>
            </a:r>
            <a:r>
              <a:rPr lang="tr-TR" dirty="0"/>
              <a:t>: Data </a:t>
            </a:r>
            <a:r>
              <a:rPr lang="tr-TR" dirty="0" err="1"/>
              <a:t>cleanin,UI</a:t>
            </a:r>
            <a:r>
              <a:rPr lang="tr-TR" dirty="0"/>
              <a:t> </a:t>
            </a:r>
            <a:r>
              <a:rPr lang="tr-TR" dirty="0" err="1"/>
              <a:t>design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presentation</a:t>
            </a:r>
            <a:r>
              <a:rPr lang="tr-TR" dirty="0"/>
              <a:t> </a:t>
            </a:r>
            <a:r>
              <a:rPr lang="tr-TR" dirty="0" err="1"/>
              <a:t>preparation</a:t>
            </a:r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Metin kutusu 2">
            <a:extLst>
              <a:ext uri="{FF2B5EF4-FFF2-40B4-BE49-F238E27FC236}">
                <a16:creationId xmlns:a16="http://schemas.microsoft.com/office/drawing/2014/main" id="{A8FCEFAC-297A-1EAD-570B-ED87B0D24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23901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1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09F272-12E3-419A-B986-6CA1CCCE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This Be Used?</a:t>
            </a:r>
            <a:endParaRPr lang="tr-T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A3D349-9426-2C06-5AF0-5C5EB5E844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Entertainment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wellness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laughter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therapy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companions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marketing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2980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C29F29-987B-410A-C7BD-117456389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41" y="2767106"/>
            <a:ext cx="2880828" cy="307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tr-TR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Basic Transformer Model vs Fine-Tuned GPT Model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tr-TR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3C4703D1-BEFE-2022-9E9A-090A3B60C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39329"/>
              </p:ext>
            </p:extLst>
          </p:nvPr>
        </p:nvGraphicFramePr>
        <p:xfrm>
          <a:off x="4502428" y="590333"/>
          <a:ext cx="7225750" cy="5677340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2361771">
                  <a:extLst>
                    <a:ext uri="{9D8B030D-6E8A-4147-A177-3AD203B41FA5}">
                      <a16:colId xmlns:a16="http://schemas.microsoft.com/office/drawing/2014/main" val="2969859078"/>
                    </a:ext>
                  </a:extLst>
                </a:gridCol>
                <a:gridCol w="2394311">
                  <a:extLst>
                    <a:ext uri="{9D8B030D-6E8A-4147-A177-3AD203B41FA5}">
                      <a16:colId xmlns:a16="http://schemas.microsoft.com/office/drawing/2014/main" val="2299019079"/>
                    </a:ext>
                  </a:extLst>
                </a:gridCol>
                <a:gridCol w="2469668">
                  <a:extLst>
                    <a:ext uri="{9D8B030D-6E8A-4147-A177-3AD203B41FA5}">
                      <a16:colId xmlns:a16="http://schemas.microsoft.com/office/drawing/2014/main" val="1777174660"/>
                    </a:ext>
                  </a:extLst>
                </a:gridCol>
              </a:tblGrid>
              <a:tr h="567734"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Basic Transformer Model (Trained from Scratch)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Fine-Tuned GPT Model (Pretrained + Tuned)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802270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Training Data Requirement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Requires large amounts of data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Needs less data (task-specific subset is enough)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06666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Training Time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Very long (days/weeks)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Shorter (hours or less depending on task)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503946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Computational Cost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High GPU usage, expensive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Lower cost due to reused pretrained weights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496638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Performance (Early Training)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Poor – starts from zero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Strong – benefits from pretrained knowledge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238809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General Language Understanding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Limited unless trained extensively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Very strong due to large-scale pretraining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269760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Customization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Fully flexible, but needs effort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Easy to adapt to specific tasks (via fine-tuning)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795687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Use Case Suitability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Experimental or academic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Practical for real-world applications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92408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Pretraining Dependency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Not dependent on any prior model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Dependent on pretrained GPT or similar models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747814"/>
                  </a:ext>
                </a:extLst>
              </a:tr>
              <a:tr h="567734">
                <a:tc>
                  <a:txBody>
                    <a:bodyPr/>
                    <a:lstStyle/>
                    <a:p>
                      <a:r>
                        <a:rPr lang="tr-TR" sz="1300" b="1" cap="none" spc="0">
                          <a:solidFill>
                            <a:schemeClr val="tx1"/>
                          </a:solidFill>
                        </a:rPr>
                        <a:t>Ease of Implementation</a:t>
                      </a:r>
                      <a:endParaRPr lang="tr-TR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Requires full architecture setup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i-FI" sz="1300" cap="none" spc="0">
                          <a:solidFill>
                            <a:schemeClr val="tx1"/>
                          </a:solidFill>
                        </a:rPr>
                        <a:t>Minimal setup – focus on tuning</a:t>
                      </a:r>
                    </a:p>
                  </a:txBody>
                  <a:tcPr marL="70065" marR="70065" marT="98648" marB="350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7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194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Repository &amp; 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12D89C-C41D-4CEA-CCF6-5E01B0B77E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Resim 8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53BC004-45AC-FC3B-779F-73C2594E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017" y="457200"/>
            <a:ext cx="69719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7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2FF02C-5AFF-3133-FF6F-3A1A491A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tr-TR" sz="3200"/>
              <a:t>What is a Transformer?</a:t>
            </a:r>
          </a:p>
        </p:txBody>
      </p:sp>
      <p:pic>
        <p:nvPicPr>
          <p:cNvPr id="4098" name="Picture 2" descr="What is Transformer Architecture and How It Works?">
            <a:extLst>
              <a:ext uri="{FF2B5EF4-FFF2-40B4-BE49-F238E27FC236}">
                <a16:creationId xmlns:a16="http://schemas.microsoft.com/office/drawing/2014/main" id="{C514EE0D-E733-79E1-7D95-9C4ABF28C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r="32944" b="-1"/>
          <a:stretch/>
        </p:blipFill>
        <p:spPr bwMode="auto">
          <a:xfrm>
            <a:off x="20" y="10"/>
            <a:ext cx="739024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7B584DC-21B3-C59C-D693-D8E6FAA40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 transformer is a deep learning model that builds text </a:t>
            </a:r>
            <a:r>
              <a:rPr lang="en-US" sz="1600" b="1"/>
              <a:t>one word at a time</a:t>
            </a:r>
            <a:r>
              <a:rPr lang="en-US" sz="1600"/>
              <a:t>, based on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Introduced in the paper </a:t>
            </a:r>
            <a:r>
              <a:rPr lang="en-US" sz="1600" i="1"/>
              <a:t>"Attention Is All You Need"</a:t>
            </a:r>
            <a:r>
              <a:rPr lang="en-US" sz="1600"/>
              <a:t> (Vaswani et al., 2017).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Unlike traditional models, transformers </a:t>
            </a:r>
            <a:r>
              <a:rPr lang="en-US" sz="1600" b="1"/>
              <a:t>retain long-term context</a:t>
            </a:r>
            <a:r>
              <a:rPr lang="en-US" sz="1600"/>
              <a:t> using self-attention.</a:t>
            </a:r>
          </a:p>
          <a:p>
            <a:r>
              <a:rPr lang="en-US" sz="1600" b="1"/>
              <a:t>Visual Suggestion:</a:t>
            </a:r>
            <a:r>
              <a:rPr lang="en-US" sz="1600"/>
              <a:t> A simple diagram showing input → transformer blocks → output (text generation).</a:t>
            </a:r>
          </a:p>
          <a:p>
            <a:endParaRPr lang="tr-TR" sz="1600"/>
          </a:p>
        </p:txBody>
      </p:sp>
    </p:spTree>
    <p:extLst>
      <p:ext uri="{BB962C8B-B14F-4D97-AF65-F5344CB8AC3E}">
        <p14:creationId xmlns:p14="http://schemas.microsoft.com/office/powerpoint/2010/main" val="55290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C96CD4-4685-560C-9426-0FD7CA11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Key Components of a Transformer</a:t>
            </a:r>
            <a:endParaRPr lang="tr-TR" sz="400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3F4389-FAE7-3FAC-92B9-8D8490DD7C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Tokenization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Embedding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Positional Encoding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Transformer Blocks (includes Attention &amp; Feedforward)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Softmax Output Layer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Explanation:</a:t>
            </a:r>
            <a:endParaRPr kumimoji="0" lang="tr-TR" altLang="tr-T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Each component contributes to understanding input, maintaining context, and generating coherent output.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 Suggestion: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labeled block diagram of the Transformer stack.</a:t>
            </a:r>
          </a:p>
        </p:txBody>
      </p:sp>
    </p:spTree>
    <p:extLst>
      <p:ext uri="{BB962C8B-B14F-4D97-AF65-F5344CB8AC3E}">
        <p14:creationId xmlns:p14="http://schemas.microsoft.com/office/powerpoint/2010/main" val="27406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DA540E-AE43-5581-6B6D-15385963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tr-TR" sz="3200"/>
              <a:t>Tokenization</a:t>
            </a:r>
          </a:p>
        </p:txBody>
      </p:sp>
      <p:pic>
        <p:nvPicPr>
          <p:cNvPr id="6" name="Picture 5" descr="Ekranda bilgisayar betiği">
            <a:extLst>
              <a:ext uri="{FF2B5EF4-FFF2-40B4-BE49-F238E27FC236}">
                <a16:creationId xmlns:a16="http://schemas.microsoft.com/office/drawing/2014/main" id="{7EFBC3CF-6CC5-0283-58BE-B45AA9F7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16BD49-C89D-A5FA-9004-3A876BF710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79978" y="2533476"/>
            <a:ext cx="3369234" cy="3447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Converts raw input text into tokens (words, subwords, punctuation).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Tokens are mapped to unique numerical IDs from a vocabulary.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endParaRPr kumimoji="0" lang="tr-TR" altLang="tr-T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“Hello, how are you?” → [hello, ,, how, are, you, ?]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tr-TR" altLang="tr-T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Enables the model to process symbolic input numerically.</a:t>
            </a:r>
          </a:p>
        </p:txBody>
      </p:sp>
    </p:spTree>
    <p:extLst>
      <p:ext uri="{BB962C8B-B14F-4D97-AF65-F5344CB8AC3E}">
        <p14:creationId xmlns:p14="http://schemas.microsoft.com/office/powerpoint/2010/main" val="181383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88F7C1B-1A7B-79EF-E45E-EDF70648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Embedding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EC883-C95F-4409-66F2-474B796CEA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Each token is mapped to a dense vector (embedding).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Similar words have similar vectors (semantic closeness).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Idea:</a:t>
            </a:r>
            <a:endParaRPr kumimoji="0" lang="tr-TR" altLang="tr-T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Embeddings capture </a:t>
            </a:r>
            <a:r>
              <a:rPr kumimoji="0" lang="tr-TR" altLang="tr-T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semantic meaning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of words.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 Suggestion:</a:t>
            </a:r>
            <a:r>
              <a:rPr kumimoji="0" lang="tr-TR" altLang="tr-T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Word embeddings plotted in 2D showing similarity (e.g., king – queen vs. man – woman).</a:t>
            </a:r>
          </a:p>
        </p:txBody>
      </p:sp>
    </p:spTree>
    <p:extLst>
      <p:ext uri="{BB962C8B-B14F-4D97-AF65-F5344CB8AC3E}">
        <p14:creationId xmlns:p14="http://schemas.microsoft.com/office/powerpoint/2010/main" val="3009169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2087</Words>
  <Application>Microsoft Office PowerPoint</Application>
  <PresentationFormat>Geniş ekran</PresentationFormat>
  <Paragraphs>334</Paragraphs>
  <Slides>52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7" baseType="lpstr">
      <vt:lpstr>Aptos</vt:lpstr>
      <vt:lpstr>Aptos Display</vt:lpstr>
      <vt:lpstr>Arial</vt:lpstr>
      <vt:lpstr>Arial Unicode MS</vt:lpstr>
      <vt:lpstr>Office Teması</vt:lpstr>
      <vt:lpstr>A Joke-Telling AI: Building a Humor-Driven Transformer Model</vt:lpstr>
      <vt:lpstr>What is Our Project?</vt:lpstr>
      <vt:lpstr>PowerPoint Sunusu</vt:lpstr>
      <vt:lpstr>What Are We Aiming For?</vt:lpstr>
      <vt:lpstr>Where Can This Be Used?</vt:lpstr>
      <vt:lpstr>What is a Transformer?</vt:lpstr>
      <vt:lpstr>Key Components of a Transformer</vt:lpstr>
      <vt:lpstr>Tokenization</vt:lpstr>
      <vt:lpstr>Embedding</vt:lpstr>
      <vt:lpstr>Positional Encoding</vt:lpstr>
      <vt:lpstr>Self-Attention Mechanism</vt:lpstr>
      <vt:lpstr>Multi-Head Attention</vt:lpstr>
      <vt:lpstr>Dataset Structure</vt:lpstr>
      <vt:lpstr>Text Format without Punctuation </vt:lpstr>
      <vt:lpstr>PowerPoint Sunusu</vt:lpstr>
      <vt:lpstr>Text Cleaning &amp; Tokenization</vt:lpstr>
      <vt:lpstr>Building the Vocabulary</vt:lpstr>
      <vt:lpstr>Train/Test Split</vt:lpstr>
      <vt:lpstr>PowerPoint Sunusu</vt:lpstr>
      <vt:lpstr>Hardware Setup</vt:lpstr>
      <vt:lpstr>Model Structure</vt:lpstr>
      <vt:lpstr>Our Implementation (Colab)</vt:lpstr>
      <vt:lpstr>PowerPoint Sunusu</vt:lpstr>
      <vt:lpstr>Completion Instead of Q&amp;A</vt:lpstr>
      <vt:lpstr>Contextual Joke Completion</vt:lpstr>
      <vt:lpstr>Prompt to Punchline Mechanism</vt:lpstr>
      <vt:lpstr>One Token at a Time</vt:lpstr>
      <vt:lpstr>Decoding Strategies</vt:lpstr>
      <vt:lpstr>How Does It All Work?</vt:lpstr>
      <vt:lpstr>Can the AI Misunderstand Context?</vt:lpstr>
      <vt:lpstr>Risks of Generating Inappropriate Jokes</vt:lpstr>
      <vt:lpstr>Cultural Humor = Cultural Risks</vt:lpstr>
      <vt:lpstr>Ethical Issues in Large Language Models</vt:lpstr>
      <vt:lpstr>Risk Map</vt:lpstr>
      <vt:lpstr>What the Model Did Well</vt:lpstr>
      <vt:lpstr>Where the Model Falls Short</vt:lpstr>
      <vt:lpstr>What’s Next?</vt:lpstr>
      <vt:lpstr>Going Beyond Text</vt:lpstr>
      <vt:lpstr>Core Functionalities of the Joke-Telling AI</vt:lpstr>
      <vt:lpstr>Evolution of Project Features</vt:lpstr>
      <vt:lpstr>User Interface Preview</vt:lpstr>
      <vt:lpstr>PowerPoint Sunusu</vt:lpstr>
      <vt:lpstr>Deployment &amp; Installation</vt:lpstr>
      <vt:lpstr>Team Contributions &amp; Timeline</vt:lpstr>
      <vt:lpstr>Managing Risks</vt:lpstr>
      <vt:lpstr>Testing &amp; Evaluation</vt:lpstr>
      <vt:lpstr>Limitations &amp; Future Features</vt:lpstr>
      <vt:lpstr>Lessons &amp; Experiences</vt:lpstr>
      <vt:lpstr>PowerPoint Sunusu</vt:lpstr>
      <vt:lpstr>PowerPoint Sunusu</vt:lpstr>
      <vt:lpstr>Code Repository &amp; References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Aslımay Mısra Kandar</dc:creator>
  <cp:lastModifiedBy>Aslımay Mısra Kandar</cp:lastModifiedBy>
  <cp:revision>6</cp:revision>
  <dcterms:created xsi:type="dcterms:W3CDTF">2025-05-05T19:18:08Z</dcterms:created>
  <dcterms:modified xsi:type="dcterms:W3CDTF">2025-05-10T20:00:27Z</dcterms:modified>
</cp:coreProperties>
</file>