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1" r:id="rId3"/>
    <p:sldId id="266" r:id="rId4"/>
    <p:sldId id="267" r:id="rId5"/>
    <p:sldId id="268" r:id="rId6"/>
    <p:sldId id="258" r:id="rId7"/>
    <p:sldId id="264" r:id="rId8"/>
    <p:sldId id="265" r:id="rId9"/>
    <p:sldId id="259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05E23-8550-4922-830B-1E74AF2CBE24}" v="1714" dt="2021-05-06T13:46:09.729"/>
    <p1510:client id="{94F2A367-35EF-4F7E-9DBD-9112002C856D}" v="597" dt="2021-05-06T13:06:10.321"/>
    <p1510:client id="{CE4DA341-05CD-B509-286D-7E88D9D1002F}" v="231" dt="2021-05-06T13:23:34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3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9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september-2019/lets-seize-this-historic-opportunity-in-our-agriculture-sector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xiomatics.com/100-pure-xacm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4" descr="A picture containing mountain, grass, sky, outdoor&#10;&#10;Description automatically generated">
            <a:extLst>
              <a:ext uri="{FF2B5EF4-FFF2-40B4-BE49-F238E27FC236}">
                <a16:creationId xmlns:a16="http://schemas.microsoft.com/office/drawing/2014/main" id="{D0A5F5CA-EBA6-4F95-8EF3-DEF0654E6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" r="7105" b="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CD5456B-6F51-41EC-A380-6C8C8E9F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1637612"/>
            <a:ext cx="6095999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043A44-73EF-480B-97A5-E999DEFC6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37612"/>
            <a:ext cx="6096000" cy="3581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694" y="1828800"/>
            <a:ext cx="5180106" cy="205740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>
                <a:ea typeface="+mj-lt"/>
                <a:cs typeface="+mj-lt"/>
              </a:rPr>
              <a:t>Mini-Project: M19: Exploring smart-farming ontology for attribute-based access control</a:t>
            </a: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694" y="4038601"/>
            <a:ext cx="5180106" cy="990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by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Zak Chambers Hale - 951548</a:t>
            </a:r>
            <a:endParaRPr lang="en-US" sz="1400"/>
          </a:p>
          <a:p>
            <a:pPr algn="l">
              <a:lnSpc>
                <a:spcPct val="100000"/>
              </a:lnSpc>
            </a:pPr>
            <a:r>
              <a:rPr lang="en-US" sz="1400">
                <a:cs typeface="Calibri"/>
              </a:rPr>
              <a:t>Mariam </a:t>
            </a:r>
            <a:r>
              <a:rPr lang="en-US" sz="1400" err="1">
                <a:cs typeface="Calibri"/>
              </a:rPr>
              <a:t>Kiryakos</a:t>
            </a:r>
            <a:r>
              <a:rPr lang="en-US" sz="1400">
                <a:cs typeface="Calibri"/>
              </a:rPr>
              <a:t> - 2031543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2A3AC-1ABE-4994-B91A-AAD5C16120BC}"/>
              </a:ext>
            </a:extLst>
          </p:cNvPr>
          <p:cNvSpPr txBox="1"/>
          <p:nvPr/>
        </p:nvSpPr>
        <p:spPr>
          <a:xfrm>
            <a:off x="9550088" y="6656569"/>
            <a:ext cx="263886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9C5B-AFC2-4E62-9965-891FF512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Our Vocabulary</a:t>
            </a:r>
            <a:endParaRPr lang="en-US"/>
          </a:p>
        </p:txBody>
      </p:sp>
      <p:pic>
        <p:nvPicPr>
          <p:cNvPr id="4" name="Picture 4" descr="Smart farming Vocabulary for ABAC">
            <a:extLst>
              <a:ext uri="{FF2B5EF4-FFF2-40B4-BE49-F238E27FC236}">
                <a16:creationId xmlns:a16="http://schemas.microsoft.com/office/drawing/2014/main" id="{ED01F336-13C4-427E-886D-B2ABDF68D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327" y="1689100"/>
            <a:ext cx="10891696" cy="4551363"/>
          </a:xfrm>
        </p:spPr>
      </p:pic>
    </p:spTree>
    <p:extLst>
      <p:ext uri="{BB962C8B-B14F-4D97-AF65-F5344CB8AC3E}">
        <p14:creationId xmlns:p14="http://schemas.microsoft.com/office/powerpoint/2010/main" val="257365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869C-0E22-4C86-A8AF-2676E375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Our ABAC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40B8-6080-4FB5-89F1-AE16C6DC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3400"/>
              <a:t>Demo on Eclipse</a:t>
            </a:r>
          </a:p>
        </p:txBody>
      </p:sp>
    </p:spTree>
    <p:extLst>
      <p:ext uri="{BB962C8B-B14F-4D97-AF65-F5344CB8AC3E}">
        <p14:creationId xmlns:p14="http://schemas.microsoft.com/office/powerpoint/2010/main" val="239952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AC9CBF-4ACA-49E1-9984-6826A24C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D3A4-02CF-4C7D-B4BE-85EEEEEB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0"/>
            <a:ext cx="5638437" cy="3156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Any questions?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BB524FF-3B62-4549-9DA0-B0CD643AB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65" r="7" b="7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C4CC-1BD8-498B-9726-2D42B534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Agriculture 4.0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9F8C-14D9-4DE8-96FC-B097E5A1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Current implementation of Smart Farms.</a:t>
            </a:r>
          </a:p>
          <a:p>
            <a:r>
              <a:rPr lang="en-US"/>
              <a:t>Sensors allow for rapid and accurate data collection.</a:t>
            </a:r>
          </a:p>
          <a:p>
            <a:r>
              <a:rPr lang="en-US"/>
              <a:t>Internet of Things provides easy accessibility.</a:t>
            </a:r>
          </a:p>
          <a:p>
            <a:r>
              <a:rPr lang="en-US"/>
              <a:t>ML and AI can make real time decisions based on collected data.</a:t>
            </a:r>
          </a:p>
        </p:txBody>
      </p:sp>
    </p:spTree>
    <p:extLst>
      <p:ext uri="{BB962C8B-B14F-4D97-AF65-F5344CB8AC3E}">
        <p14:creationId xmlns:p14="http://schemas.microsoft.com/office/powerpoint/2010/main" val="85364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F157-AE01-4FCC-8A46-1AB61BD1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Attribute Based Access Control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BA3C-0982-47CD-807D-571CBAA1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Allows users to access resources based on their assigned attributes.</a:t>
            </a:r>
          </a:p>
          <a:p>
            <a:r>
              <a:rPr lang="en-US"/>
              <a:t>Uses policies to decide which users can access specific resources.</a:t>
            </a:r>
          </a:p>
          <a:p>
            <a:r>
              <a:rPr lang="en-US"/>
              <a:t>Policies created using Boolean logic.</a:t>
            </a:r>
          </a:p>
          <a:p>
            <a:r>
              <a:rPr lang="en-US"/>
              <a:t>Provides flexibility in its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68507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8DA-3CB3-4A90-ABB3-5A0917B1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Attribute</a:t>
            </a:r>
            <a:r>
              <a:rPr lang="en-US">
                <a:ea typeface="+mj-lt"/>
                <a:cs typeface="+mj-lt"/>
              </a:rPr>
              <a:t>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B49B-A738-4DB5-A60D-86779381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Architecture:</a:t>
            </a:r>
          </a:p>
          <a:p>
            <a:pPr lvl="1"/>
            <a:r>
              <a:rPr lang="en-US" b="1">
                <a:ea typeface="+mn-lt"/>
                <a:cs typeface="+mn-lt"/>
              </a:rPr>
              <a:t>PEP:</a:t>
            </a:r>
            <a:r>
              <a:rPr lang="en-US">
                <a:ea typeface="+mn-lt"/>
                <a:cs typeface="+mn-lt"/>
              </a:rPr>
              <a:t> Policy Enforcement Point</a:t>
            </a:r>
          </a:p>
          <a:p>
            <a:pPr lvl="1"/>
            <a:r>
              <a:rPr lang="en-US" b="1">
                <a:ea typeface="+mn-lt"/>
                <a:cs typeface="+mn-lt"/>
              </a:rPr>
              <a:t>PDP:</a:t>
            </a:r>
            <a:r>
              <a:rPr lang="en-US">
                <a:ea typeface="+mn-lt"/>
                <a:cs typeface="+mn-lt"/>
              </a:rPr>
              <a:t> Policy Decision Point</a:t>
            </a:r>
          </a:p>
          <a:p>
            <a:pPr lvl="1"/>
            <a:r>
              <a:rPr lang="en-US" b="1">
                <a:ea typeface="+mn-lt"/>
                <a:cs typeface="+mn-lt"/>
              </a:rPr>
              <a:t>PIP:</a:t>
            </a:r>
            <a:r>
              <a:rPr lang="en-US">
                <a:ea typeface="+mn-lt"/>
                <a:cs typeface="+mn-lt"/>
              </a:rPr>
              <a:t> Policy Information Point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DF9D-8A8F-440D-8B0F-BD752FA0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Attribute 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D7F2-55E5-45F6-8512-163F05EA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Attributes:</a:t>
            </a:r>
          </a:p>
          <a:p>
            <a:pPr lvl="1"/>
            <a:r>
              <a:rPr lang="en-US" b="1"/>
              <a:t>Subjects:</a:t>
            </a:r>
            <a:r>
              <a:rPr lang="en-US"/>
              <a:t> Individual asking for access.</a:t>
            </a:r>
            <a:endParaRPr lang="en-US" b="1"/>
          </a:p>
          <a:p>
            <a:pPr lvl="1"/>
            <a:r>
              <a:rPr lang="en-US" b="1"/>
              <a:t>Objects: </a:t>
            </a:r>
            <a:r>
              <a:rPr lang="en-US"/>
              <a:t>Object being accessed.</a:t>
            </a:r>
          </a:p>
          <a:p>
            <a:pPr lvl="1"/>
            <a:r>
              <a:rPr lang="en-US" b="1"/>
              <a:t>Actions: </a:t>
            </a:r>
            <a:r>
              <a:rPr lang="en-US"/>
              <a:t>Type of access attempted.</a:t>
            </a:r>
          </a:p>
          <a:p>
            <a:pPr lvl="1"/>
            <a:r>
              <a:rPr lang="en-US" b="1"/>
              <a:t>Environment: </a:t>
            </a:r>
            <a:r>
              <a:rPr lang="en-US"/>
              <a:t>Factors that influence the decision.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B058-C248-450E-B982-E4E324C4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Ontology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4E62-4297-4863-BDEC-15A84ED6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Simple representation method displaying properties and relationships within a system.</a:t>
            </a:r>
          </a:p>
          <a:p>
            <a:r>
              <a:rPr lang="en-US"/>
              <a:t>Can have various levels of formalities: from simple diagram to formal logic</a:t>
            </a:r>
          </a:p>
          <a:p>
            <a:r>
              <a:rPr lang="en-US"/>
              <a:t>Advantage of ontologies: clear common knowledge between teams or systems</a:t>
            </a:r>
          </a:p>
        </p:txBody>
      </p:sp>
    </p:spTree>
    <p:extLst>
      <p:ext uri="{BB962C8B-B14F-4D97-AF65-F5344CB8AC3E}">
        <p14:creationId xmlns:p14="http://schemas.microsoft.com/office/powerpoint/2010/main" val="32772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B058-C248-450E-B982-E4E324C4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3086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Sabon Next LT"/>
              </a:rPr>
              <a:t>XACML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4E62-4297-4863-BDEC-15A84ED6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400"/>
            <a:ext cx="4952681" cy="3460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e</a:t>
            </a: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X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tensible </a:t>
            </a: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ccess </a:t>
            </a: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C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ontrol </a:t>
            </a: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M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arkup </a:t>
            </a: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L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anguage based on XML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A08029BE-B2B8-4896-97BF-DC854BE9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437" y="1553582"/>
            <a:ext cx="4817466" cy="3745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99F06-99DE-4DA6-B593-8E385996BC57}"/>
              </a:ext>
            </a:extLst>
          </p:cNvPr>
          <p:cNvSpPr txBox="1"/>
          <p:nvPr/>
        </p:nvSpPr>
        <p:spPr>
          <a:xfrm>
            <a:off x="6974682" y="6432946"/>
            <a:ext cx="4939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 from </a:t>
            </a:r>
            <a:r>
              <a:rPr lang="en-US">
                <a:ea typeface="+mn-lt"/>
                <a:cs typeface="+mn-lt"/>
                <a:hlinkClick r:id="rId4"/>
              </a:rPr>
              <a:t>https://www.axiomatics.com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9373-98CA-4F08-A68A-809493E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ALFA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C5AE-3A07-4088-A183-D8F105B1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Abbreviated Language for Authorization</a:t>
            </a:r>
          </a:p>
          <a:p>
            <a:r>
              <a:rPr lang="en-US"/>
              <a:t>pseudocode language to describe XACML policies</a:t>
            </a:r>
          </a:p>
          <a:p>
            <a:r>
              <a:rPr lang="en-US"/>
              <a:t>Eclipse plug in automatically translate ALFA code to XACML.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5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1AB058-C248-450E-B982-E4E324C4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99"/>
            <a:ext cx="10496550" cy="993775"/>
          </a:xfrm>
        </p:spPr>
        <p:txBody>
          <a:bodyPr>
            <a:normAutofit/>
          </a:bodyPr>
          <a:lstStyle/>
          <a:p>
            <a:r>
              <a:rPr lang="en-US" sz="4000">
                <a:cs typeface="Sabon Next LT"/>
              </a:rPr>
              <a:t>Our Smart Farming Ontology</a:t>
            </a:r>
            <a:endParaRPr lang="en-US" sz="4000"/>
          </a:p>
        </p:txBody>
      </p:sp>
      <p:pic>
        <p:nvPicPr>
          <p:cNvPr id="4" name="Picture 4" descr="Smart farming ontology">
            <a:extLst>
              <a:ext uri="{FF2B5EF4-FFF2-40B4-BE49-F238E27FC236}">
                <a16:creationId xmlns:a16="http://schemas.microsoft.com/office/drawing/2014/main" id="{B3D2726F-3473-437D-83C7-D50FBD52E9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" b="11667"/>
          <a:stretch/>
        </p:blipFill>
        <p:spPr>
          <a:xfrm>
            <a:off x="1028700" y="1255114"/>
            <a:ext cx="10117122" cy="53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686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DappledVTI</vt:lpstr>
      <vt:lpstr>Mini-Project: M19: Exploring smart-farming ontology for attribute-based access control</vt:lpstr>
      <vt:lpstr>Agriculture 4.0</vt:lpstr>
      <vt:lpstr>Attribute Based Access Control</vt:lpstr>
      <vt:lpstr>Attribute Based Access Control</vt:lpstr>
      <vt:lpstr>Attribute Based Access Control</vt:lpstr>
      <vt:lpstr>Ontology</vt:lpstr>
      <vt:lpstr>XACML</vt:lpstr>
      <vt:lpstr>ALFA</vt:lpstr>
      <vt:lpstr>Our Smart Farming Ontology</vt:lpstr>
      <vt:lpstr>Our Vocabulary</vt:lpstr>
      <vt:lpstr>Our ABAC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2021-05-06T12:30:48Z</dcterms:created>
  <dcterms:modified xsi:type="dcterms:W3CDTF">2021-05-06T18:17:49Z</dcterms:modified>
</cp:coreProperties>
</file>