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3" r:id="rId2"/>
    <p:sldId id="260" r:id="rId3"/>
    <p:sldId id="294" r:id="rId4"/>
    <p:sldId id="262" r:id="rId5"/>
    <p:sldId id="259" r:id="rId6"/>
    <p:sldId id="282" r:id="rId7"/>
    <p:sldId id="283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81" r:id="rId16"/>
    <p:sldId id="279" r:id="rId17"/>
    <p:sldId id="276" r:id="rId18"/>
    <p:sldId id="277" r:id="rId19"/>
    <p:sldId id="278" r:id="rId20"/>
    <p:sldId id="280" r:id="rId21"/>
    <p:sldId id="297" r:id="rId22"/>
    <p:sldId id="291" r:id="rId23"/>
    <p:sldId id="295" r:id="rId24"/>
    <p:sldId id="296" r:id="rId25"/>
    <p:sldId id="286" r:id="rId26"/>
    <p:sldId id="288" r:id="rId27"/>
    <p:sldId id="287" r:id="rId28"/>
    <p:sldId id="289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6"/>
    <p:restoredTop sz="94606"/>
  </p:normalViewPr>
  <p:slideViewPr>
    <p:cSldViewPr snapToGrid="0" snapToObjects="1">
      <p:cViewPr varScale="1">
        <p:scale>
          <a:sx n="108" d="100"/>
          <a:sy n="10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2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0.emf"/><Relationship Id="rId5" Type="http://schemas.openxmlformats.org/officeDocument/2006/relationships/image" Target="../media/image12.emf"/><Relationship Id="rId10" Type="http://schemas.openxmlformats.org/officeDocument/2006/relationships/image" Target="../media/image29.emf"/><Relationship Id="rId4" Type="http://schemas.openxmlformats.org/officeDocument/2006/relationships/image" Target="../media/image3.emf"/><Relationship Id="rId9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2.emf"/><Relationship Id="rId7" Type="http://schemas.openxmlformats.org/officeDocument/2006/relationships/image" Target="../media/image22.emf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5.emf"/><Relationship Id="rId5" Type="http://schemas.openxmlformats.org/officeDocument/2006/relationships/image" Target="../media/image12.emf"/><Relationship Id="rId10" Type="http://schemas.openxmlformats.org/officeDocument/2006/relationships/image" Target="../media/image34.emf"/><Relationship Id="rId4" Type="http://schemas.openxmlformats.org/officeDocument/2006/relationships/image" Target="../media/image3.emf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emf"/><Relationship Id="rId7" Type="http://schemas.openxmlformats.org/officeDocument/2006/relationships/image" Target="../media/image39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emf"/><Relationship Id="rId10" Type="http://schemas.openxmlformats.org/officeDocument/2006/relationships/image" Target="../media/image42.png"/><Relationship Id="rId4" Type="http://schemas.openxmlformats.org/officeDocument/2006/relationships/image" Target="../media/image12.emf"/><Relationship Id="rId9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7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41.svg"/><Relationship Id="rId4" Type="http://schemas.openxmlformats.org/officeDocument/2006/relationships/image" Target="../media/image48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0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12" Type="http://schemas.openxmlformats.org/officeDocument/2006/relationships/image" Target="../media/image39.svg"/><Relationship Id="rId2" Type="http://schemas.openxmlformats.org/officeDocument/2006/relationships/image" Target="../media/image50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8.png"/><Relationship Id="rId5" Type="http://schemas.openxmlformats.org/officeDocument/2006/relationships/image" Target="../media/image53.png"/><Relationship Id="rId15" Type="http://schemas.openxmlformats.org/officeDocument/2006/relationships/image" Target="../media/image42.png"/><Relationship Id="rId10" Type="http://schemas.openxmlformats.org/officeDocument/2006/relationships/image" Target="../media/image37.emf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324-997D-9C4A-9D2A-252FA3AB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471"/>
            <a:ext cx="9144000" cy="2387600"/>
          </a:xfrm>
        </p:spPr>
        <p:txBody>
          <a:bodyPr>
            <a:normAutofit/>
          </a:bodyPr>
          <a:lstStyle/>
          <a:p>
            <a:r>
              <a:rPr lang="da-DK" sz="5400" dirty="0" err="1"/>
              <a:t>Improving</a:t>
            </a:r>
            <a:r>
              <a:rPr lang="da-DK" sz="5400" dirty="0"/>
              <a:t> </a:t>
            </a:r>
            <a:r>
              <a:rPr lang="da-DK" sz="5400" dirty="0" err="1"/>
              <a:t>structure</a:t>
            </a:r>
            <a:r>
              <a:rPr lang="da-DK" sz="5400" dirty="0"/>
              <a:t> </a:t>
            </a:r>
            <a:r>
              <a:rPr lang="da-DK" sz="5400" dirty="0" err="1"/>
              <a:t>search</a:t>
            </a:r>
            <a:br>
              <a:rPr lang="da-DK" sz="5400" dirty="0"/>
            </a:br>
            <a:r>
              <a:rPr lang="da-DK" sz="5400" dirty="0"/>
              <a:t>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C11B4-B8D8-2140-A9F2-1A2A5368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3271"/>
            <a:ext cx="9144000" cy="1655762"/>
          </a:xfrm>
        </p:spPr>
        <p:txBody>
          <a:bodyPr/>
          <a:lstStyle/>
          <a:p>
            <a:r>
              <a:rPr lang="da-DK" dirty="0"/>
              <a:t>Malthe Kjær Bisbo</a:t>
            </a:r>
          </a:p>
          <a:p>
            <a:r>
              <a:rPr lang="da-DK" dirty="0"/>
              <a:t>26/6-2018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A1E2A-FB68-214F-9577-36DC8DF7EA0A}"/>
              </a:ext>
            </a:extLst>
          </p:cNvPr>
          <p:cNvSpPr txBox="1"/>
          <p:nvPr/>
        </p:nvSpPr>
        <p:spPr>
          <a:xfrm>
            <a:off x="3325091" y="5047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F7CF15-8C7C-464F-A4A4-8DCF01CC4730}"/>
              </a:ext>
            </a:extLst>
          </p:cNvPr>
          <p:cNvSpPr txBox="1">
            <a:spLocks/>
          </p:cNvSpPr>
          <p:nvPr/>
        </p:nvSpPr>
        <p:spPr>
          <a:xfrm>
            <a:off x="2529448" y="4518567"/>
            <a:ext cx="72954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dirty="0"/>
              <a:t>1) The </a:t>
            </a:r>
            <a:r>
              <a:rPr lang="da-DK" dirty="0" err="1"/>
              <a:t>usefullness</a:t>
            </a:r>
            <a:r>
              <a:rPr lang="da-DK" dirty="0"/>
              <a:t> of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r>
              <a:rPr lang="da-DK" dirty="0"/>
              <a:t> – simple </a:t>
            </a:r>
            <a:r>
              <a:rPr lang="da-DK" dirty="0" err="1"/>
              <a:t>example</a:t>
            </a:r>
            <a:endParaRPr lang="da-DK" dirty="0"/>
          </a:p>
          <a:p>
            <a:pPr algn="l"/>
            <a:r>
              <a:rPr lang="da-DK" dirty="0"/>
              <a:t>2) A </a:t>
            </a:r>
            <a:r>
              <a:rPr lang="da-DK" dirty="0" err="1"/>
              <a:t>harder</a:t>
            </a:r>
            <a:r>
              <a:rPr lang="da-DK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7232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33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33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117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96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23521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1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21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8FA1CF-6647-6F4C-9163-44813C485F3D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692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93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</a:t>
            </a:r>
          </a:p>
        </p:txBody>
      </p:sp>
    </p:spTree>
    <p:extLst>
      <p:ext uri="{BB962C8B-B14F-4D97-AF65-F5344CB8AC3E}">
        <p14:creationId xmlns:p14="http://schemas.microsoft.com/office/powerpoint/2010/main" val="84483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 * 100 = 20000</a:t>
            </a:r>
          </a:p>
        </p:txBody>
      </p:sp>
    </p:spTree>
    <p:extLst>
      <p:ext uri="{BB962C8B-B14F-4D97-AF65-F5344CB8AC3E}">
        <p14:creationId xmlns:p14="http://schemas.microsoft.com/office/powerpoint/2010/main" val="301677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38" y="3446802"/>
            <a:ext cx="2014848" cy="151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38" y="4892236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838" y="1978851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838" y="611603"/>
            <a:ext cx="2014848" cy="1511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Down Arrow 47">
            <a:extLst>
              <a:ext uri="{FF2B5EF4-FFF2-40B4-BE49-F238E27FC236}">
                <a16:creationId xmlns:a16="http://schemas.microsoft.com/office/drawing/2014/main" id="{1D60EA67-F7A9-444D-BEC6-BF8EF4532728}"/>
              </a:ext>
            </a:extLst>
          </p:cNvPr>
          <p:cNvSpPr/>
          <p:nvPr/>
        </p:nvSpPr>
        <p:spPr>
          <a:xfrm rot="16200000">
            <a:off x="8728750" y="3227779"/>
            <a:ext cx="721856" cy="116498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F2EFE-95C5-8E4C-904C-E9901A32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81650"/>
            <a:ext cx="64008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90" y="1909163"/>
            <a:ext cx="2014848" cy="151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09" y="1909163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805" y="1909163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310" y="1915431"/>
            <a:ext cx="2014848" cy="1511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4B8D0-BDE9-4B4B-885D-34EF89171939}"/>
              </a:ext>
            </a:extLst>
          </p:cNvPr>
          <p:cNvSpPr txBox="1"/>
          <p:nvPr/>
        </p:nvSpPr>
        <p:spPr>
          <a:xfrm>
            <a:off x="2233265" y="1583813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E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5D3C-6A62-8A4F-A06F-25A40E71366D}"/>
              </a:ext>
            </a:extLst>
          </p:cNvPr>
          <p:cNvSpPr txBox="1"/>
          <p:nvPr/>
        </p:nvSpPr>
        <p:spPr>
          <a:xfrm>
            <a:off x="3138495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-190.11eV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F7AEA9-313E-2B4B-8638-1673D8264E0B}"/>
              </a:ext>
            </a:extLst>
          </p:cNvPr>
          <p:cNvSpPr txBox="1"/>
          <p:nvPr/>
        </p:nvSpPr>
        <p:spPr>
          <a:xfrm>
            <a:off x="4739421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-189.94eV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51BF6-6C54-C841-9FA4-DB66D473E6E8}"/>
              </a:ext>
            </a:extLst>
          </p:cNvPr>
          <p:cNvSpPr txBox="1"/>
          <p:nvPr/>
        </p:nvSpPr>
        <p:spPr>
          <a:xfrm>
            <a:off x="634034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-189.91eV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BF4AC9-EE53-6646-B644-435B92795944}"/>
              </a:ext>
            </a:extLst>
          </p:cNvPr>
          <p:cNvSpPr txBox="1"/>
          <p:nvPr/>
        </p:nvSpPr>
        <p:spPr>
          <a:xfrm>
            <a:off x="790619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-190.09eV</a:t>
            </a:r>
          </a:p>
        </p:txBody>
      </p:sp>
    </p:spTree>
    <p:extLst>
      <p:ext uri="{BB962C8B-B14F-4D97-AF65-F5344CB8AC3E}">
        <p14:creationId xmlns:p14="http://schemas.microsoft.com/office/powerpoint/2010/main" val="383288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B23-DA86-BF4C-B7E2-8968C05A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problem – </a:t>
            </a:r>
            <a:r>
              <a:rPr lang="da-DK" dirty="0" err="1"/>
              <a:t>Oxidized</a:t>
            </a:r>
            <a:r>
              <a:rPr lang="da-DK" dirty="0"/>
              <a:t> Pt</a:t>
            </a:r>
            <a:r>
              <a:rPr lang="da-DK" baseline="-25000" dirty="0"/>
              <a:t>3</a:t>
            </a:r>
            <a:r>
              <a:rPr lang="da-DK" dirty="0"/>
              <a:t>Sn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8AC9D-E05B-084C-867A-D8CDC08A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2" y="2185059"/>
            <a:ext cx="3273465" cy="3273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6B9C1-E292-6243-A91D-EE2C80108CD4}"/>
              </a:ext>
            </a:extLst>
          </p:cNvPr>
          <p:cNvSpPr txBox="1"/>
          <p:nvPr/>
        </p:nvSpPr>
        <p:spPr>
          <a:xfrm>
            <a:off x="1092531" y="1753207"/>
            <a:ext cx="64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STM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9A9B7-9FDD-9847-90D1-4B50FD1A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3" t="12301" r="14174" b="13258"/>
          <a:stretch/>
        </p:blipFill>
        <p:spPr>
          <a:xfrm>
            <a:off x="6163293" y="1779898"/>
            <a:ext cx="4270787" cy="272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7054B-25FF-994E-B29F-9F7F17689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49" t="19116" r="22998" b="55804"/>
          <a:stretch/>
        </p:blipFill>
        <p:spPr>
          <a:xfrm>
            <a:off x="6163293" y="4735885"/>
            <a:ext cx="4270787" cy="12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22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1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23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59872" y="535824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0842" y="569763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E8975-5B30-6C4A-A890-0ED989E9E2B0}"/>
              </a:ext>
            </a:extLst>
          </p:cNvPr>
          <p:cNvSpPr txBox="1"/>
          <p:nvPr/>
        </p:nvSpPr>
        <p:spPr>
          <a:xfrm>
            <a:off x="6405968" y="10906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Invariances</a:t>
            </a:r>
            <a:endParaRPr lang="da-DK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BE42B5-9B18-9A42-8BAA-C98BE5E11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73" y="4620777"/>
            <a:ext cx="1828800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75951-979B-EA4A-94B5-CF7A356F1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00" y="2245719"/>
            <a:ext cx="1828800" cy="182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33E090-D81A-6C44-B561-E7C9D60A5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1" y="2233835"/>
            <a:ext cx="2463800" cy="1828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212F3-DA77-B749-B1CD-00BAFFD172F3}"/>
              </a:ext>
            </a:extLst>
          </p:cNvPr>
          <p:cNvCxnSpPr/>
          <p:nvPr/>
        </p:nvCxnSpPr>
        <p:spPr>
          <a:xfrm>
            <a:off x="5602031" y="2884170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4AEDA042-7AB1-8A4E-A349-1F6B7D117FB4}"/>
              </a:ext>
            </a:extLst>
          </p:cNvPr>
          <p:cNvSpPr/>
          <p:nvPr/>
        </p:nvSpPr>
        <p:spPr>
          <a:xfrm>
            <a:off x="9023369" y="2589824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FF7FA-2F13-734C-BF66-DAB428CCE84A}"/>
              </a:ext>
            </a:extLst>
          </p:cNvPr>
          <p:cNvCxnSpPr/>
          <p:nvPr/>
        </p:nvCxnSpPr>
        <p:spPr>
          <a:xfrm>
            <a:off x="9217503" y="2753459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45E71F-D1D0-2D43-9AC6-4D1886E6D3E7}"/>
              </a:ext>
            </a:extLst>
          </p:cNvPr>
          <p:cNvSpPr/>
          <p:nvPr/>
        </p:nvSpPr>
        <p:spPr>
          <a:xfrm rot="7800000">
            <a:off x="8451205" y="3138466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6AEFD9-FCDF-A543-9E78-F07A05DC953F}"/>
              </a:ext>
            </a:extLst>
          </p:cNvPr>
          <p:cNvCxnSpPr/>
          <p:nvPr/>
        </p:nvCxnSpPr>
        <p:spPr>
          <a:xfrm flipH="1" flipV="1">
            <a:off x="8441067" y="3333373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81A5BC8-1406-AD45-8FDD-20FEE004C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81" y="4620777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426D15-5C1E-5C43-BC81-DE2112B687DA}"/>
              </a:ext>
            </a:extLst>
          </p:cNvPr>
          <p:cNvCxnSpPr/>
          <p:nvPr/>
        </p:nvCxnSpPr>
        <p:spPr>
          <a:xfrm>
            <a:off x="8503493" y="540764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DA839-01E5-234C-8056-01F252AF193E}"/>
              </a:ext>
            </a:extLst>
          </p:cNvPr>
          <p:cNvSpPr txBox="1"/>
          <p:nvPr/>
        </p:nvSpPr>
        <p:spPr>
          <a:xfrm>
            <a:off x="5343519" y="1876580"/>
            <a:ext cx="13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Translation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3AD8D-AF2B-904A-8EAA-425A9AB29D29}"/>
              </a:ext>
            </a:extLst>
          </p:cNvPr>
          <p:cNvSpPr txBox="1"/>
          <p:nvPr/>
        </p:nvSpPr>
        <p:spPr>
          <a:xfrm>
            <a:off x="8389733" y="1860959"/>
            <a:ext cx="107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Rotation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359D1-2E3B-E046-A18D-3C88A7914A28}"/>
              </a:ext>
            </a:extLst>
          </p:cNvPr>
          <p:cNvSpPr txBox="1"/>
          <p:nvPr/>
        </p:nvSpPr>
        <p:spPr>
          <a:xfrm>
            <a:off x="8181278" y="425136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Permutation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AC090-718A-834D-8180-0D516B65502E}"/>
              </a:ext>
            </a:extLst>
          </p:cNvPr>
          <p:cNvSpPr txBox="1"/>
          <p:nvPr/>
        </p:nvSpPr>
        <p:spPr>
          <a:xfrm>
            <a:off x="5392025" y="4251366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/>
              <a:t>Reflection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8164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4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477</Words>
  <Application>Microsoft Macintosh PowerPoint</Application>
  <PresentationFormat>Widescreen</PresentationFormat>
  <Paragraphs>266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Improving structure search with Machine Learning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Harder problem – C24 Fullerenes</vt:lpstr>
      <vt:lpstr>Harder problem – C24 Fullerenes</vt:lpstr>
      <vt:lpstr>Harder problem – C24 Fullerenes</vt:lpstr>
      <vt:lpstr>Harder problem – C24 Fullerenes</vt:lpstr>
      <vt:lpstr>Future problem – Oxidized Pt3Sn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52</cp:revision>
  <dcterms:created xsi:type="dcterms:W3CDTF">2018-06-21T12:53:04Z</dcterms:created>
  <dcterms:modified xsi:type="dcterms:W3CDTF">2018-06-25T19:30:17Z</dcterms:modified>
</cp:coreProperties>
</file>