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308" r:id="rId3"/>
    <p:sldId id="256" r:id="rId4"/>
    <p:sldId id="313" r:id="rId5"/>
    <p:sldId id="314" r:id="rId6"/>
    <p:sldId id="312" r:id="rId7"/>
    <p:sldId id="311" r:id="rId8"/>
    <p:sldId id="317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5"/>
    <p:restoredTop sz="97149"/>
  </p:normalViewPr>
  <p:slideViewPr>
    <p:cSldViewPr snapToGrid="0" snapToObjects="1">
      <p:cViewPr varScale="1">
        <p:scale>
          <a:sx n="133" d="100"/>
          <a:sy n="133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8CBA0D-F76A-6D46-ABD0-78E5FD56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46AFB60-A6B8-4B4D-AD48-1DA53BA2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B408B2-E62C-FA4F-9AC3-0AAAEFC9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36A675-D1D1-D743-8C02-0B3080C8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749F5B-22AB-6742-B53B-810A0FA7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98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DEF5C3-45C7-1547-B938-C6672ECB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5C3D5F9-BF35-F742-94CF-30ED6DC0B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A4F497-D7A3-4C4B-94A9-7675C5B8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B3C062-C2EF-5940-AE54-98F7B212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7888AD-16EE-864F-ACC0-D5641B42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166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149827-0651-3A49-9EBA-73DD5AF3F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F6FB40-6009-E440-8D0B-49DEEB13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EBC080-E4BB-2942-93DA-0D5F49BB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79CB69-697D-8040-A6FF-530CEC62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F414C4-91B6-9044-8818-9A638D56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693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32869-5A7D-0D4B-9B2C-247E44C4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393403-5E56-6043-9654-A48FC90C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C282EF-CAEA-F448-BCF9-24602C2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224EC6-E5F0-5747-97DB-9A2D7C52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ABFBB4-FCC6-4B4C-8FD8-65E97BD8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655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60E41C-78CF-BA41-8A90-81352511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6941AB-9841-4747-9858-C807371B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26FB8E-815C-C341-B94B-4A3A1E2B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849D6B-D389-4840-A2EE-24F4A312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98135B-0F64-814F-B26E-D19D734D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54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67B020-D398-B946-855B-B0EFBD89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55C28F-21F3-CA41-93E0-19C505AF5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BBA312-6FA8-4B46-BCAE-4CC8ADF4C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5337EA-AB9E-0C4F-87FD-2711667C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B770FF-8D8D-374F-876A-A4902F3C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3E6DAE-8991-6C43-ABB3-D2CECCCB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145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DED52-CADD-994C-B92E-7FFD91DE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49077A-4C30-5A49-8A16-A6F0A3FEC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0C3F361-2FF2-BF46-8209-69E9B3423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C1F8B8C-92EE-1449-94CF-7AC3758AF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E95E7C4-7D16-2144-B3F3-2EA13CDF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BF247FA-9D1C-EC4C-89E0-84FB3EE5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16F6936-5677-B241-9610-8124461B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EA05345-7150-4C45-A4F2-54325C3B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925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9F4944-4CF7-6148-A0FC-7B089A9F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7E67263-9ABE-244D-8079-F17F3B98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00B17E3-6262-CD44-BB37-4D9557AC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775A81-4903-0B49-99B9-41962BF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293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5EF91A0-CC6F-614D-85B8-FBFEA1C7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2C9FB9D-CA61-3343-A7D5-40FEA0AE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4D6B6BC-F9E7-824A-BF75-5CAFFB19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617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EEEE5-1E44-D54D-AFE0-BE8DED96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104BE-0416-B343-A298-D5FEEBC4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ADA0E5-E967-F044-B90F-C98C158F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BDDE9A8-18A9-8E41-A023-38338012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2F2839-5F78-034A-8ADC-4389EC88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3A831D-5928-A141-B66E-B8A617A7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30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F63C3-61F6-2148-AAC4-064EED33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F1E5D63-D8A8-8349-948C-F779C509D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042C46-3B61-9049-9EC4-50E4A57D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2761B3-91A8-CA45-B997-7266A5E0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A3043D-141A-C942-B10C-AFB6409F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18E59E-10B5-254A-8F1A-FE546024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439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1DFE74C-AA7C-C04E-861A-28EFD125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486652-4A91-8E4B-8D79-FEE7B0B9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53B701-A616-4945-9C8E-936959E3A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D41C4-8687-A449-8399-B642F6765D4B}" type="datetimeFigureOut">
              <a:rPr lang="da-DK" smtClean="0"/>
              <a:t>16/01/2019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2D9097-2FA1-8944-A963-B3F39145B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CA9114-49D2-7546-BFDB-06DBB7DD0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A410-1B45-D24C-AB24-B82D3F571F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50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- </a:t>
            </a:r>
            <a:r>
              <a:rPr lang="en-US" dirty="0" err="1" smtClean="0"/>
              <a:t>FixedTerrace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32" y="2656952"/>
            <a:ext cx="3761096" cy="20652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02124" y="1782104"/>
            <a:ext cx="1796983" cy="38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</a:t>
            </a:r>
            <a:r>
              <a:rPr lang="en-US" baseline="-25000" dirty="0"/>
              <a:t>2</a:t>
            </a:r>
            <a:r>
              <a:rPr lang="en-US" dirty="0"/>
              <a:t> double step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3405" y="3682980"/>
            <a:ext cx="1367032" cy="2537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6"/>
          <a:stretch/>
        </p:blipFill>
        <p:spPr>
          <a:xfrm>
            <a:off x="2077923" y="2243288"/>
            <a:ext cx="2537996" cy="1520698"/>
          </a:xfrm>
          <a:prstGeom prst="rect">
            <a:avLst/>
          </a:prstGeom>
        </p:spPr>
      </p:pic>
      <p:pic>
        <p:nvPicPr>
          <p:cNvPr id="5" name="Picture 4" descr="peri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59" y="3545208"/>
            <a:ext cx="4762968" cy="2674488"/>
          </a:xfrm>
          <a:prstGeom prst="rect">
            <a:avLst/>
          </a:prstGeom>
        </p:spPr>
      </p:pic>
      <p:pic>
        <p:nvPicPr>
          <p:cNvPr id="6" name="Picture 5" descr="Screen Shot 2016-11-24 at 11.42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05" y="1068566"/>
            <a:ext cx="5042864" cy="2253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676" y="276948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6676" y="4719186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</a:t>
            </a:r>
          </a:p>
        </p:txBody>
      </p:sp>
    </p:spTree>
    <p:extLst>
      <p:ext uri="{BB962C8B-B14F-4D97-AF65-F5344CB8AC3E}">
        <p14:creationId xmlns:p14="http://schemas.microsoft.com/office/powerpoint/2010/main" val="302391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iod.png">
            <a:extLst>
              <a:ext uri="{FF2B5EF4-FFF2-40B4-BE49-F238E27FC236}">
                <a16:creationId xmlns="" xmlns:a16="http://schemas.microsoft.com/office/drawing/2014/main" id="{146DA4FE-D614-7A4E-BD75-BF1A8507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9" y="1219203"/>
            <a:ext cx="10848104" cy="4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iod.png">
            <a:extLst>
              <a:ext uri="{FF2B5EF4-FFF2-40B4-BE49-F238E27FC236}">
                <a16:creationId xmlns="" xmlns:a16="http://schemas.microsoft.com/office/drawing/2014/main" id="{146DA4FE-D614-7A4E-BD75-BF1A8507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9" y="1219203"/>
            <a:ext cx="10848104" cy="482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F9865E-8797-774C-900C-3FF96CE7B0F2}"/>
              </a:ext>
            </a:extLst>
          </p:cNvPr>
          <p:cNvSpPr txBox="1"/>
          <p:nvPr/>
        </p:nvSpPr>
        <p:spPr>
          <a:xfrm>
            <a:off x="3653319" y="396469"/>
            <a:ext cx="195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Add1 – </a:t>
            </a:r>
            <a:r>
              <a:rPr lang="da-DK" sz="2400" dirty="0" err="1" smtClean="0"/>
              <a:t>lowest</a:t>
            </a:r>
            <a:endParaRPr lang="da-DK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3" y="1345137"/>
            <a:ext cx="9342752" cy="51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7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iod.png">
            <a:extLst>
              <a:ext uri="{FF2B5EF4-FFF2-40B4-BE49-F238E27FC236}">
                <a16:creationId xmlns="" xmlns:a16="http://schemas.microsoft.com/office/drawing/2014/main" id="{146DA4FE-D614-7A4E-BD75-BF1A8507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9" y="1219203"/>
            <a:ext cx="10848104" cy="4826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8" y="1364381"/>
            <a:ext cx="9309235" cy="5171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F9865E-8797-774C-900C-3FF96CE7B0F2}"/>
              </a:ext>
            </a:extLst>
          </p:cNvPr>
          <p:cNvSpPr txBox="1"/>
          <p:nvPr/>
        </p:nvSpPr>
        <p:spPr>
          <a:xfrm>
            <a:off x="3653319" y="396469"/>
            <a:ext cx="2911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Add1 – </a:t>
            </a:r>
            <a:r>
              <a:rPr lang="da-DK" sz="2400" dirty="0" err="1"/>
              <a:t>second</a:t>
            </a:r>
            <a:r>
              <a:rPr lang="da-DK" sz="2400" dirty="0"/>
              <a:t> </a:t>
            </a:r>
            <a:r>
              <a:rPr lang="da-DK" sz="2400" dirty="0" err="1"/>
              <a:t>lowest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54198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iod.png">
            <a:extLst>
              <a:ext uri="{FF2B5EF4-FFF2-40B4-BE49-F238E27FC236}">
                <a16:creationId xmlns="" xmlns:a16="http://schemas.microsoft.com/office/drawing/2014/main" id="{146DA4FE-D614-7A4E-BD75-BF1A8507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9" y="1219203"/>
            <a:ext cx="10848104" cy="4826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1" y="1370982"/>
            <a:ext cx="9330881" cy="5183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F9865E-8797-774C-900C-3FF96CE7B0F2}"/>
              </a:ext>
            </a:extLst>
          </p:cNvPr>
          <p:cNvSpPr txBox="1"/>
          <p:nvPr/>
        </p:nvSpPr>
        <p:spPr>
          <a:xfrm>
            <a:off x="3653319" y="396469"/>
            <a:ext cx="195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smtClean="0"/>
              <a:t>Add2 </a:t>
            </a:r>
            <a:r>
              <a:rPr lang="da-DK" sz="2400" dirty="0"/>
              <a:t>– </a:t>
            </a:r>
            <a:r>
              <a:rPr lang="da-DK" sz="2400" dirty="0" err="1" smtClean="0"/>
              <a:t>lowest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1852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91" y="1231900"/>
            <a:ext cx="5854700" cy="439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1" y="1234306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418"/>
            <a:ext cx="4619948" cy="3464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64" y="292028"/>
            <a:ext cx="4042788" cy="30342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64" y="3326311"/>
            <a:ext cx="4042788" cy="30342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12" y="3321298"/>
            <a:ext cx="4042788" cy="30342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12" y="287015"/>
            <a:ext cx="4042787" cy="30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8465</TotalTime>
  <Words>20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Step - FixedTerrace</vt:lpstr>
      <vt:lpstr>TiO2 double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TiO2 double step</dc:title>
  <dc:creator>Microsoft Office User</dc:creator>
  <cp:lastModifiedBy>Microsoft Office User</cp:lastModifiedBy>
  <cp:revision>22</cp:revision>
  <cp:lastPrinted>2019-01-18T10:15:11Z</cp:lastPrinted>
  <dcterms:created xsi:type="dcterms:W3CDTF">2018-12-30T19:40:01Z</dcterms:created>
  <dcterms:modified xsi:type="dcterms:W3CDTF">2019-01-18T10:33:56Z</dcterms:modified>
</cp:coreProperties>
</file>