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3F80-BDFD-F245-94EE-5840F20F4C2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062"/>
            <a:ext cx="5852160" cy="438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0"/>
            <a:ext cx="4668491" cy="3501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95" y="3342633"/>
            <a:ext cx="4687156" cy="35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066800"/>
            <a:ext cx="9156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7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965"/>
            <a:ext cx="5852160" cy="438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49" y="0"/>
            <a:ext cx="4576024" cy="3432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49" y="3426431"/>
            <a:ext cx="4575425" cy="3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1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2017-10-31T10:25:32Z</dcterms:created>
  <dcterms:modified xsi:type="dcterms:W3CDTF">2017-11-01T08:53:58Z</dcterms:modified>
</cp:coreProperties>
</file>