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7A1-7F71-0444-8C71-8641C3D4F9A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039D-5087-8649-81BC-5B94D41C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4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7A1-7F71-0444-8C71-8641C3D4F9A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039D-5087-8649-81BC-5B94D41C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7A1-7F71-0444-8C71-8641C3D4F9A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039D-5087-8649-81BC-5B94D41C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5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7A1-7F71-0444-8C71-8641C3D4F9A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039D-5087-8649-81BC-5B94D41C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8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7A1-7F71-0444-8C71-8641C3D4F9A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039D-5087-8649-81BC-5B94D41C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7A1-7F71-0444-8C71-8641C3D4F9A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039D-5087-8649-81BC-5B94D41C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7A1-7F71-0444-8C71-8641C3D4F9A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039D-5087-8649-81BC-5B94D41C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3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7A1-7F71-0444-8C71-8641C3D4F9A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039D-5087-8649-81BC-5B94D41C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1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7A1-7F71-0444-8C71-8641C3D4F9A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039D-5087-8649-81BC-5B94D41C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7A1-7F71-0444-8C71-8641C3D4F9A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039D-5087-8649-81BC-5B94D41C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4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7A1-7F71-0444-8C71-8641C3D4F9A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039D-5087-8649-81BC-5B94D41C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4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227A1-7F71-0444-8C71-8641C3D4F9AB}" type="datetimeFigureOut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039D-5087-8649-81BC-5B94D41C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6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75" y="882578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5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35660" cy="340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255"/>
            <a:ext cx="4535660" cy="3401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25" y="0"/>
            <a:ext cx="4535660" cy="3401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26" y="3456255"/>
            <a:ext cx="4535660" cy="340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4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062"/>
            <a:ext cx="5617698" cy="4213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62" y="0"/>
            <a:ext cx="4490265" cy="3367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63" y="3367699"/>
            <a:ext cx="4513058" cy="338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4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489807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4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2017-10-10T08:33:35Z</dcterms:created>
  <dcterms:modified xsi:type="dcterms:W3CDTF">2017-10-10T08:58:45Z</dcterms:modified>
</cp:coreProperties>
</file>