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FB29-27C2-4840-8F36-00643D131B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F596-9CED-8D40-B718-A21FB12F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088061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29354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47" y="1057239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6" y="1057239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6" y="1046965"/>
            <a:ext cx="5852160" cy="438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06" y="104696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2017-10-23T11:55:11Z</dcterms:created>
  <dcterms:modified xsi:type="dcterms:W3CDTF">2017-10-23T12:36:40Z</dcterms:modified>
</cp:coreProperties>
</file>