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304" r:id="rId10"/>
    <p:sldId id="303" r:id="rId11"/>
    <p:sldId id="30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45-D246-B844-8712-5366A0913186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CCAE-B744-CC40-B10D-75C6C924DC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44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BC2-3D68-5445-84C7-327A3A18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2394-0A98-8C4E-AC15-4A7687D4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3A50-7DA1-C649-A6A0-7548FF10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1BEB-4FCA-8C49-8372-19EB9B3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4C88-1242-D940-9D93-298A87B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8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3CDC-1766-1140-B431-F4FE317D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C36F-F25B-8F4C-B5CB-795F8AA7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3027-3D2C-3449-8BC0-05F29715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E27F-6C23-AA46-AE1F-05A540D9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F83A-BEAC-F34A-8471-1B2AF20F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4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079C-3444-1346-8471-F03135B4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04D9-D9CA-B348-9E3C-D2572035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C05C-F741-4841-BA03-A745F562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A035-9EEC-5047-BE6D-2ECDDB53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FFA5-E111-8043-A074-6F140039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42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71D-F94D-4241-A039-9BADAEE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22EC-E159-0047-8FD4-D644B26C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943D-8E30-1944-9DA7-908DA57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9FE7-1179-8247-AFA1-DE953AA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9435-7FFC-6C4F-B8F4-3796A381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7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BE6B-6994-CD45-ADD4-058C0D82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94DD-C276-0643-A3F0-2E8D8E25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532C-6293-FD42-974C-CF94CD12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1A9B-99B0-BF4A-9F4F-E9F65F0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B9F7-F32A-C149-AA95-DC92EFA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36E0-F622-FD4D-9B7B-C252DAE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2282-7BF4-1C46-9275-4231D234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6B01-38F2-5143-B1DD-B0541352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031D-650D-4643-BAA3-5D95C62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D980-FABC-4347-A010-56C865D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ABD4-8BC7-9649-B12A-1E013B92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2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8A6-890F-7442-8F60-A60F9AF4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0DB9-2360-0C4C-B83C-563186FA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15F7-C113-E04E-B330-5FAC508D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C0490-73D2-944F-B2F7-779919A06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E1515-B7D1-DF44-BD10-385FD6D0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500AF-25C2-614E-AD33-75DFF3C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5E421-4952-9742-89F3-6CEC9AB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B21A4-A216-1648-8675-CA9648A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85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290-411F-7149-8EFB-7DF34453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5C4B8-A290-084F-9A9F-D8EBE3B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B2E5-0CD8-2F43-8AD6-11AA0ED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22DC-EC74-1544-8ACF-4F0B7D0A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4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106E-DAB5-DA44-94DF-21ACA34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187F-CD21-6C4F-96CE-B9EEF79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4B7C-0ECC-1D40-ACA4-4E1B78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0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8F8-A6A6-3646-AE56-78E71B3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46EA-86A5-584A-B4E5-27BF93EE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6A26-26A0-774E-B1E2-F756CD3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79E9-E1F5-9643-B226-601290D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F5C1-B295-E143-9CB3-91F98F0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6A32-34AA-4140-BDF6-57CC088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7A66-BE70-234F-9A50-24540B7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C78C1-82E9-9D4C-8841-2BF6DED3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FA57-296A-EB45-84DB-03E00AC9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E43F-C007-9342-A05F-9FA9C66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31A1-0036-A14E-AF28-7359B00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460D5-A58C-9542-8134-D9ADEF4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6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794A8-438A-FB4E-A78E-36DD94D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C57B-1618-9042-8F6F-B5E66FA8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FDE7-BACC-C544-AB40-95D3CD32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A4F0-6416-3849-AD5C-8182371F0C64}" type="datetimeFigureOut">
              <a:rPr lang="da-DK" smtClean="0"/>
              <a:t>26/11/2018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2F3E-F55F-9849-98BD-C984FA1E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6FC4-1471-5146-8E76-BB1F2861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7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46.em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10" Type="http://schemas.openxmlformats.org/officeDocument/2006/relationships/image" Target="../media/image17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image" Target="../media/image8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6.emf"/><Relationship Id="rId5" Type="http://schemas.openxmlformats.org/officeDocument/2006/relationships/image" Target="../media/image8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8.emf"/><Relationship Id="rId7" Type="http://schemas.openxmlformats.org/officeDocument/2006/relationships/image" Target="../media/image18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1.emf"/><Relationship Id="rId5" Type="http://schemas.openxmlformats.org/officeDocument/2006/relationships/image" Target="../media/image8.emf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39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1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3BD7-3EE4-A442-B110-597339C6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5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9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27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6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1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6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43706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141</Words>
  <Application>Microsoft Macintosh PowerPoint</Application>
  <PresentationFormat>Widescreen</PresentationFormat>
  <Paragraphs>80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Larger problems</vt:lpstr>
      <vt:lpstr>Larger problems</vt:lpstr>
      <vt:lpstr>Larger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problem</dc:title>
  <dc:creator>Microsoft Office User</dc:creator>
  <cp:lastModifiedBy>Microsoft Office User</cp:lastModifiedBy>
  <cp:revision>3</cp:revision>
  <dcterms:created xsi:type="dcterms:W3CDTF">2018-11-26T20:01:44Z</dcterms:created>
  <dcterms:modified xsi:type="dcterms:W3CDTF">2018-11-26T22:54:48Z</dcterms:modified>
</cp:coreProperties>
</file>