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5"/>
  </p:normalViewPr>
  <p:slideViewPr>
    <p:cSldViewPr snapToGrid="0" snapToObjects="1">
      <p:cViewPr varScale="1">
        <p:scale>
          <a:sx n="133" d="100"/>
          <a:sy n="133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59F7B-C4FB-4943-8224-A5647F08117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CA3B-A266-174F-B4AE-48626AD04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1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F159-BF6D-6340-87F7-806DFB2B0F7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FAB-D835-014D-81FA-4DEA5F170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8.emf"/><Relationship Id="rId5" Type="http://schemas.openxmlformats.org/officeDocument/2006/relationships/image" Target="../media/image13.emf"/><Relationship Id="rId6" Type="http://schemas.openxmlformats.org/officeDocument/2006/relationships/image" Target="../media/image34.png"/><Relationship Id="rId7" Type="http://schemas.openxmlformats.org/officeDocument/2006/relationships/image" Target="../media/image39.svg"/><Relationship Id="rId8" Type="http://schemas.openxmlformats.org/officeDocument/2006/relationships/image" Target="../media/image35.png"/><Relationship Id="rId9" Type="http://schemas.openxmlformats.org/officeDocument/2006/relationships/image" Target="../media/image41.svg"/><Relationship Id="rId10" Type="http://schemas.openxmlformats.org/officeDocument/2006/relationships/image" Target="../media/image36.png"/><Relationship Id="rId11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9.svg"/><Relationship Id="rId9" Type="http://schemas.openxmlformats.org/officeDocument/2006/relationships/image" Target="../media/image35.png"/><Relationship Id="rId10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9.svg"/><Relationship Id="rId9" Type="http://schemas.openxmlformats.org/officeDocument/2006/relationships/image" Target="../media/image35.png"/><Relationship Id="rId10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34.png"/><Relationship Id="rId8" Type="http://schemas.openxmlformats.org/officeDocument/2006/relationships/image" Target="../media/image39.svg"/><Relationship Id="rId9" Type="http://schemas.openxmlformats.org/officeDocument/2006/relationships/image" Target="../media/image35.png"/><Relationship Id="rId10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svg"/><Relationship Id="rId12" Type="http://schemas.openxmlformats.org/officeDocument/2006/relationships/image" Target="../media/image36.png"/><Relationship Id="rId13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.emf"/><Relationship Id="rId6" Type="http://schemas.openxmlformats.org/officeDocument/2006/relationships/image" Target="../media/image8.emf"/><Relationship Id="rId7" Type="http://schemas.openxmlformats.org/officeDocument/2006/relationships/image" Target="../media/image13.emf"/><Relationship Id="rId8" Type="http://schemas.openxmlformats.org/officeDocument/2006/relationships/image" Target="../media/image34.png"/><Relationship Id="rId9" Type="http://schemas.openxmlformats.org/officeDocument/2006/relationships/image" Target="../media/image39.svg"/><Relationship Id="rId10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Relationship Id="rId11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9.svg"/><Relationship Id="rId5" Type="http://schemas.openxmlformats.org/officeDocument/2006/relationships/image" Target="../media/image35.png"/><Relationship Id="rId6" Type="http://schemas.openxmlformats.org/officeDocument/2006/relationships/image" Target="../media/image41.svg"/><Relationship Id="rId7" Type="http://schemas.openxmlformats.org/officeDocument/2006/relationships/image" Target="../media/image36.png"/><Relationship Id="rId8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F6E636C-07EE-1F43-94AD-3ED8A6AB91CA}"/>
              </a:ext>
            </a:extLst>
          </p:cNvPr>
          <p:cNvSpPr txBox="1"/>
          <p:nvPr/>
        </p:nvSpPr>
        <p:spPr>
          <a:xfrm>
            <a:off x="9454737" y="5524016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xmlns="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604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xmlns="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xmlns="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41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ethod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76" y="184553"/>
            <a:ext cx="4310647" cy="65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4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proble</a:t>
            </a:r>
            <a:r>
              <a:rPr lang="en-US" dirty="0"/>
              <a:t>m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xmlns="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841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36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2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5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98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4592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ethod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xmlns="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xmlns="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xmlns="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xmlns="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208</Words>
  <Application>Microsoft Macintosh PowerPoint</Application>
  <PresentationFormat>Widescreen</PresentationFormat>
  <Paragraphs>124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PowerPoint Presentation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Method</vt:lpstr>
      <vt:lpstr>General method</vt:lpstr>
      <vt:lpstr>General method</vt:lpstr>
      <vt:lpstr>General method</vt:lpstr>
      <vt:lpstr>General method</vt:lpstr>
      <vt:lpstr>General method</vt:lpstr>
      <vt:lpstr>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2018-11-05T10:02:26Z</dcterms:created>
  <dcterms:modified xsi:type="dcterms:W3CDTF">2018-11-05T15:30:40Z</dcterms:modified>
</cp:coreProperties>
</file>