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7" r:id="rId4"/>
    <p:sldId id="278" r:id="rId5"/>
    <p:sldId id="276" r:id="rId6"/>
    <p:sldId id="275" r:id="rId7"/>
    <p:sldId id="274" r:id="rId8"/>
    <p:sldId id="284" r:id="rId9"/>
    <p:sldId id="279" r:id="rId10"/>
    <p:sldId id="285" r:id="rId11"/>
    <p:sldId id="282" r:id="rId12"/>
    <p:sldId id="280" r:id="rId13"/>
    <p:sldId id="281" r:id="rId14"/>
    <p:sldId id="286" r:id="rId15"/>
    <p:sldId id="291" r:id="rId16"/>
    <p:sldId id="290" r:id="rId17"/>
    <p:sldId id="289" r:id="rId18"/>
    <p:sldId id="287" r:id="rId19"/>
    <p:sldId id="288" r:id="rId20"/>
    <p:sldId id="259" r:id="rId21"/>
    <p:sldId id="271" r:id="rId22"/>
    <p:sldId id="260" r:id="rId23"/>
    <p:sldId id="261" r:id="rId24"/>
    <p:sldId id="262" r:id="rId25"/>
    <p:sldId id="268" r:id="rId26"/>
    <p:sldId id="266" r:id="rId27"/>
    <p:sldId id="269" r:id="rId28"/>
    <p:sldId id="270" r:id="rId29"/>
    <p:sldId id="299" r:id="rId30"/>
    <p:sldId id="298" r:id="rId31"/>
    <p:sldId id="294" r:id="rId32"/>
    <p:sldId id="297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444"/>
  </p:normalViewPr>
  <p:slideViewPr>
    <p:cSldViewPr snapToGrid="0" snapToObjects="1">
      <p:cViewPr varScale="1">
        <p:scale>
          <a:sx n="92" d="100"/>
          <a:sy n="9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D1B12-4203-D549-9060-C0F65B4F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8144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  <a:p>
            <a:r>
              <a:rPr lang="en-US" dirty="0"/>
              <a:t>Rotation</a:t>
            </a:r>
          </a:p>
          <a:p>
            <a:r>
              <a:rPr lang="en-US" dirty="0"/>
              <a:t>Reflection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2253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00825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0492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15696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86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1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Organov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69062" cy="1501437"/>
              </a:xfrm>
              <a:prstGeom prst="rect">
                <a:avLst/>
              </a:prstGeom>
              <a:blipFill>
                <a:blip r:embed="rId2"/>
                <a:stretch>
                  <a:fillRect t="-55000" b="-1141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2D018-C3B5-3741-9DD7-81726C4FEE4A}"/>
              </a:ext>
            </a:extLst>
          </p:cNvPr>
          <p:cNvSpPr txBox="1"/>
          <p:nvPr/>
        </p:nvSpPr>
        <p:spPr>
          <a:xfrm>
            <a:off x="4746674" y="5306291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447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2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91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2F54-75A2-0B47-A89F-C0D4BBB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DEC84-1303-1441-9F1C-1E73E331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873"/>
            <a:ext cx="5909593" cy="541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519BC-BA96-0A46-B90C-C120F8D5E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84" y="1486766"/>
            <a:ext cx="3906352" cy="53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atomic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Defined by atomic coordinates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description is </a:t>
            </a:r>
            <a:r>
              <a:rPr lang="en-US" sz="2400" b="1" dirty="0"/>
              <a:t>not invariant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1017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permutation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Invariant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 solution:  </a:t>
            </a:r>
            <a:r>
              <a:rPr lang="en-US" sz="2400" dirty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574</Words>
  <Application>Microsoft Macintosh PowerPoint</Application>
  <PresentationFormat>Widescreen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  <vt:lpstr>Simple example</vt:lpstr>
      <vt:lpstr>Simple example</vt:lpstr>
      <vt:lpstr>Simple example</vt:lpstr>
      <vt:lpstr>Simple example</vt:lpstr>
      <vt:lpstr>Simple example</vt:lpstr>
      <vt:lpstr>Simple example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44</cp:revision>
  <dcterms:created xsi:type="dcterms:W3CDTF">2018-05-28T09:23:42Z</dcterms:created>
  <dcterms:modified xsi:type="dcterms:W3CDTF">2018-05-30T07:15:51Z</dcterms:modified>
</cp:coreProperties>
</file>