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5"/>
  </p:normalViewPr>
  <p:slideViewPr>
    <p:cSldViewPr snapToGrid="0" snapToObjects="1">
      <p:cViewPr varScale="1">
        <p:scale>
          <a:sx n="133" d="100"/>
          <a:sy n="133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04016-15D2-5B42-B0F2-F6C7046F109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728059" y="4251675"/>
                <a:ext cx="2671051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𝑀𝐿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059" y="4251675"/>
                <a:ext cx="2671051" cy="8714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107803" y="3071648"/>
                <a:ext cx="3711592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⁡(−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03" y="3071648"/>
                <a:ext cx="3711592" cy="8714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59250" y="3266882"/>
                <a:ext cx="2702085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50" y="3266882"/>
                <a:ext cx="2702085" cy="8714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39528" y="2176559"/>
                <a:ext cx="2541530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28" y="2176559"/>
                <a:ext cx="2541530" cy="8712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69111" y="606165"/>
                <a:ext cx="4264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Given data with features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and corresponding energies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11" y="606165"/>
                <a:ext cx="4264181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128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39528" y="1588168"/>
                <a:ext cx="60138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how can we model the energy landscape?</a:t>
                </a:r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28" y="1588168"/>
                <a:ext cx="601389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1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9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2018-05-28T09:23:42Z</dcterms:created>
  <dcterms:modified xsi:type="dcterms:W3CDTF">2018-05-28T14:46:08Z</dcterms:modified>
</cp:coreProperties>
</file>