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72" r:id="rId2"/>
    <p:sldId id="273" r:id="rId3"/>
    <p:sldId id="277" r:id="rId4"/>
    <p:sldId id="278" r:id="rId5"/>
    <p:sldId id="276" r:id="rId6"/>
    <p:sldId id="275" r:id="rId7"/>
    <p:sldId id="274" r:id="rId8"/>
    <p:sldId id="284" r:id="rId9"/>
    <p:sldId id="279" r:id="rId10"/>
    <p:sldId id="285" r:id="rId11"/>
    <p:sldId id="282" r:id="rId12"/>
    <p:sldId id="281" r:id="rId13"/>
    <p:sldId id="286" r:id="rId14"/>
    <p:sldId id="291" r:id="rId15"/>
    <p:sldId id="290" r:id="rId16"/>
    <p:sldId id="289" r:id="rId17"/>
    <p:sldId id="287" r:id="rId18"/>
    <p:sldId id="288" r:id="rId19"/>
    <p:sldId id="259" r:id="rId20"/>
    <p:sldId id="271" r:id="rId21"/>
    <p:sldId id="260" r:id="rId22"/>
    <p:sldId id="261" r:id="rId23"/>
    <p:sldId id="262" r:id="rId24"/>
    <p:sldId id="268" r:id="rId25"/>
    <p:sldId id="308" r:id="rId26"/>
    <p:sldId id="266" r:id="rId27"/>
    <p:sldId id="269" r:id="rId28"/>
    <p:sldId id="270" r:id="rId29"/>
    <p:sldId id="299" r:id="rId30"/>
    <p:sldId id="305" r:id="rId31"/>
    <p:sldId id="304" r:id="rId32"/>
    <p:sldId id="298" r:id="rId33"/>
    <p:sldId id="294" r:id="rId34"/>
    <p:sldId id="307" r:id="rId35"/>
    <p:sldId id="306" r:id="rId36"/>
    <p:sldId id="297" r:id="rId37"/>
    <p:sldId id="296" r:id="rId38"/>
    <p:sldId id="295" r:id="rId39"/>
    <p:sldId id="300" r:id="rId40"/>
    <p:sldId id="303" r:id="rId41"/>
    <p:sldId id="301" r:id="rId42"/>
    <p:sldId id="30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5"/>
    <p:restoredTop sz="94509"/>
  </p:normalViewPr>
  <p:slideViewPr>
    <p:cSldViewPr snapToGrid="0" snapToObjects="1">
      <p:cViewPr varScale="1">
        <p:scale>
          <a:sx n="133" d="100"/>
          <a:sy n="133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EE1C2-E7BD-934A-8D18-E6008A0DDB51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0584B-EE83-6640-B5AB-791C2F98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8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0584B-EE83-6640-B5AB-791C2F988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7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9423-97BD-B847-9339-C4A23FBDF9D0}" type="datetime1">
              <a:rPr lang="da-DK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6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470F-EF69-5643-B9C5-352FEB744D4E}" type="datetime1">
              <a:rPr lang="da-DK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FF0-99E1-ED45-83FC-BF1E962DC6BB}" type="datetime1">
              <a:rPr lang="da-DK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3852-0834-D84D-9706-2CB68A0357FB}" type="datetime1">
              <a:rPr lang="da-DK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3256-5E88-FE4D-8C5B-8CDEC7370178}" type="datetime1">
              <a:rPr lang="da-DK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E79E-3D0A-0C47-8095-39C7BF076E3C}" type="datetime1">
              <a:rPr lang="da-DK" smtClean="0"/>
              <a:t>30/05/2018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942F-912B-ED44-80C7-92D29F48FF5B}" type="datetime1">
              <a:rPr lang="da-DK" smtClean="0"/>
              <a:t>30/05/2018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6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FED9-3982-9647-B081-094072789884}" type="datetime1">
              <a:rPr lang="da-DK" smtClean="0"/>
              <a:t>30/05/2018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AADB-5C58-6444-B459-386797FF7196}" type="datetime1">
              <a:rPr lang="da-DK" smtClean="0"/>
              <a:t>30/05/2018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36FD-D547-CB47-8856-8F26204DD5E9}" type="datetime1">
              <a:rPr lang="da-DK" smtClean="0"/>
              <a:t>30/05/2018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1DB4-E0F1-EA49-9652-CCF84259B178}" type="datetime1">
              <a:rPr lang="da-DK" smtClean="0"/>
              <a:t>30/05/2018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61876-9E84-C845-AA07-07062A9E18F0}" type="datetime1">
              <a:rPr lang="da-DK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298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emf"/><Relationship Id="rId5" Type="http://schemas.openxmlformats.org/officeDocument/2006/relationships/image" Target="../media/image8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8.jp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8.jp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9.emf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0.emf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1.emf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2.emf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3.emf"/><Relationship Id="rId5" Type="http://schemas.openxmlformats.org/officeDocument/2006/relationships/image" Target="../media/image1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0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0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18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5" Type="http://schemas.openxmlformats.org/officeDocument/2006/relationships/image" Target="../media/image32.png"/><Relationship Id="rId6" Type="http://schemas.openxmlformats.org/officeDocument/2006/relationships/image" Target="../media/image34.png"/><Relationship Id="rId7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5" Type="http://schemas.openxmlformats.org/officeDocument/2006/relationships/image" Target="../media/image32.png"/><Relationship Id="rId6" Type="http://schemas.openxmlformats.org/officeDocument/2006/relationships/image" Target="../media/image34.png"/><Relationship Id="rId7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2.png"/><Relationship Id="rId6" Type="http://schemas.openxmlformats.org/officeDocument/2006/relationships/image" Target="../media/image34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emf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.emf"/><Relationship Id="rId12" Type="http://schemas.openxmlformats.org/officeDocument/2006/relationships/image" Target="../media/image45.emf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emf"/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5" Type="http://schemas.openxmlformats.org/officeDocument/2006/relationships/image" Target="../media/image38.emf"/><Relationship Id="rId6" Type="http://schemas.openxmlformats.org/officeDocument/2006/relationships/image" Target="../media/image39.emf"/><Relationship Id="rId7" Type="http://schemas.openxmlformats.org/officeDocument/2006/relationships/image" Target="../media/image40.emf"/><Relationship Id="rId8" Type="http://schemas.openxmlformats.org/officeDocument/2006/relationships/image" Target="../media/image41.emf"/><Relationship Id="rId9" Type="http://schemas.openxmlformats.org/officeDocument/2006/relationships/image" Target="../media/image42.emf"/><Relationship Id="rId10" Type="http://schemas.openxmlformats.org/officeDocument/2006/relationships/image" Target="../media/image4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.emf"/><Relationship Id="rId12" Type="http://schemas.openxmlformats.org/officeDocument/2006/relationships/image" Target="../media/image45.emf"/><Relationship Id="rId13" Type="http://schemas.openxmlformats.org/officeDocument/2006/relationships/image" Target="../media/image46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emf"/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5" Type="http://schemas.openxmlformats.org/officeDocument/2006/relationships/image" Target="../media/image38.emf"/><Relationship Id="rId6" Type="http://schemas.openxmlformats.org/officeDocument/2006/relationships/image" Target="../media/image39.emf"/><Relationship Id="rId7" Type="http://schemas.openxmlformats.org/officeDocument/2006/relationships/image" Target="../media/image40.emf"/><Relationship Id="rId8" Type="http://schemas.openxmlformats.org/officeDocument/2006/relationships/image" Target="../media/image41.emf"/><Relationship Id="rId9" Type="http://schemas.openxmlformats.org/officeDocument/2006/relationships/image" Target="../media/image42.emf"/><Relationship Id="rId10" Type="http://schemas.openxmlformats.org/officeDocument/2006/relationships/image" Target="../media/image43.emf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.emf"/><Relationship Id="rId12" Type="http://schemas.openxmlformats.org/officeDocument/2006/relationships/image" Target="../media/image45.emf"/><Relationship Id="rId13" Type="http://schemas.openxmlformats.org/officeDocument/2006/relationships/image" Target="../media/image46.png"/><Relationship Id="rId14" Type="http://schemas.openxmlformats.org/officeDocument/2006/relationships/image" Target="../media/image52.png"/><Relationship Id="rId15" Type="http://schemas.openxmlformats.org/officeDocument/2006/relationships/image" Target="../media/image50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emf"/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5" Type="http://schemas.openxmlformats.org/officeDocument/2006/relationships/image" Target="../media/image38.emf"/><Relationship Id="rId6" Type="http://schemas.openxmlformats.org/officeDocument/2006/relationships/image" Target="../media/image39.emf"/><Relationship Id="rId7" Type="http://schemas.openxmlformats.org/officeDocument/2006/relationships/image" Target="../media/image40.emf"/><Relationship Id="rId8" Type="http://schemas.openxmlformats.org/officeDocument/2006/relationships/image" Target="../media/image41.emf"/><Relationship Id="rId9" Type="http://schemas.openxmlformats.org/officeDocument/2006/relationships/image" Target="../media/image42.emf"/><Relationship Id="rId10" Type="http://schemas.openxmlformats.org/officeDocument/2006/relationships/image" Target="../media/image43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3.emf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4.emf"/><Relationship Id="rId5" Type="http://schemas.openxmlformats.org/officeDocument/2006/relationships/image" Target="../media/image3.emf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5.emf"/><Relationship Id="rId5" Type="http://schemas.openxmlformats.org/officeDocument/2006/relationships/image" Target="../media/image4.emf"/><Relationship Id="rId6" Type="http://schemas.openxmlformats.org/officeDocument/2006/relationships/image" Target="../media/image3.emf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emf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E189EA-57A0-3E40-B200-AA930432C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4000" dirty="0" smtClean="0"/>
              <a:t>Learning the potential </a:t>
            </a:r>
            <a:r>
              <a:rPr lang="da-DK" sz="4000" dirty="0" err="1" smtClean="0"/>
              <a:t>energy</a:t>
            </a:r>
            <a:r>
              <a:rPr lang="da-DK" sz="4000" dirty="0" smtClean="0"/>
              <a:t> </a:t>
            </a:r>
            <a:r>
              <a:rPr lang="da-DK" sz="4000" dirty="0" err="1" smtClean="0"/>
              <a:t>surface</a:t>
            </a:r>
            <a:endParaRPr lang="da-DK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141251" y="442991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Malthe</a:t>
            </a:r>
            <a:r>
              <a:rPr lang="en-US" dirty="0" smtClean="0"/>
              <a:t> </a:t>
            </a:r>
            <a:r>
              <a:rPr lang="en-US" dirty="0" err="1" smtClean="0"/>
              <a:t>Kjær</a:t>
            </a:r>
            <a:r>
              <a:rPr lang="en-US" dirty="0" smtClean="0"/>
              <a:t> </a:t>
            </a:r>
            <a:r>
              <a:rPr lang="en-US" dirty="0" err="1" smtClean="0"/>
              <a:t>Bisbo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2458" y="489925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1/6-2018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4605786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3980223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850"/>
            <a:ext cx="1828800" cy="1828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3" y="2101850"/>
            <a:ext cx="883040" cy="1279525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128927" y="2455739"/>
            <a:ext cx="13045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30087" y="5144459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Reflection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5415766"/>
            <a:ext cx="457334" cy="4098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0758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2728860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30087" y="3190525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Reflection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2103297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138865"/>
            <a:ext cx="342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/>
              <a:t>Bag of bonds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227255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3461832"/>
            <a:ext cx="457334" cy="40983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04558" y="4860758"/>
            <a:ext cx="61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0758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2728860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30087" y="3190525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Reflection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2103297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138865"/>
            <a:ext cx="342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/>
              <a:t>Bag of bonds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227255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6828318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95426" y="4860758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6290818" y="5241208"/>
            <a:ext cx="9625" cy="320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3461832"/>
            <a:ext cx="457334" cy="40983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673126" y="5829216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Permutation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750" y="6198548"/>
            <a:ext cx="457334" cy="40983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04558" y="4860758"/>
            <a:ext cx="61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186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Organov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  <a:blipFill>
                <a:blip r:embed="rId2"/>
                <a:stretch>
                  <a:fillRect t="-55000" b="-1141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186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Organov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  <a:blipFill>
                <a:blip r:embed="rId2"/>
                <a:stretch>
                  <a:fillRect t="-55000" b="-1141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117860C4-3676-DC44-A99C-860D7396926F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7860C4-3676-DC44-A99C-860D73969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14039CA-F3C8-4341-A3F5-EF57A95433DF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186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Organov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  <a:blipFill>
                <a:blip r:embed="rId2"/>
                <a:stretch>
                  <a:fillRect t="-55000" b="-1141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7041112-33DD-6945-BBDF-ACF3D7A9F7B7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041112-33DD-6945-BBDF-ACF3D7A9F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9EE32115-1C86-9C42-AF18-F0CEE0C377A1}"/>
                  </a:ext>
                </a:extLst>
              </p:cNvPr>
              <p:cNvSpPr txBox="1"/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E32115-1C86-9C42-AF18-F0CEE0C37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37E09A8-BC00-224A-BC56-D6A84F5016EA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186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Organov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  <a:blipFill>
                <a:blip r:embed="rId2"/>
                <a:stretch>
                  <a:fillRect t="-55000" b="-1141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0021FB3-A36F-0E4D-9779-0FB3FFC9D816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021FB3-A36F-0E4D-9779-0FB3FFC9D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7CBFFABE-606D-6647-9C96-05940C597CB5}"/>
                  </a:ext>
                </a:extLst>
              </p:cNvPr>
              <p:cNvSpPr txBox="1"/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BFFABE-606D-6647-9C96-05940C597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BF75692-95E3-524A-A032-D39A6C8B4A8D}"/>
                  </a:ext>
                </a:extLst>
              </p:cNvPr>
              <p:cNvSpPr txBox="1"/>
              <p:nvPr/>
            </p:nvSpPr>
            <p:spPr>
              <a:xfrm>
                <a:off x="9571392" y="5444835"/>
                <a:ext cx="638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F75692-95E3-524A-A032-D39A6C8B4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392" y="5444835"/>
                <a:ext cx="638123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54AC17A-CB84-C848-B0EF-06DF4CB9B8B3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186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Organov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  <a:blipFill>
                <a:blip r:embed="rId2"/>
                <a:stretch>
                  <a:fillRect t="-55000" b="-1141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D90184F-5D4E-EA4F-84BF-EE0615F396C2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118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</a:t>
            </a:r>
            <a:r>
              <a:rPr lang="en-US" sz="2400" dirty="0" smtClean="0"/>
              <a:t>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Organov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  <a:blipFill>
                <a:blip r:embed="rId2"/>
                <a:stretch>
                  <a:fillRect t="-55000" b="-1141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D6B78B-2F24-B44E-90E2-B6325D7C5DDC}"/>
              </a:ext>
            </a:extLst>
          </p:cNvPr>
          <p:cNvSpPr txBox="1"/>
          <p:nvPr/>
        </p:nvSpPr>
        <p:spPr>
          <a:xfrm>
            <a:off x="8465127" y="3103309"/>
            <a:ext cx="17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Final feature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B1F0AA-2860-4A45-9C7A-8C220DE88C4C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22D018-C3B5-3741-9DD7-81726C4FEE4A}"/>
              </a:ext>
            </a:extLst>
          </p:cNvPr>
          <p:cNvSpPr txBox="1"/>
          <p:nvPr/>
        </p:nvSpPr>
        <p:spPr>
          <a:xfrm>
            <a:off x="4746674" y="5181165"/>
            <a:ext cx="1026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+ </a:t>
            </a:r>
            <a:r>
              <a:rPr lang="da-DK" sz="2400" dirty="0" err="1"/>
              <a:t>scale</a:t>
            </a:r>
            <a:endParaRPr lang="da-DK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18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61444" y="5877341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Permutation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68" y="6246673"/>
            <a:ext cx="457334" cy="4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6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8905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4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7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7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8905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4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2E27A3FC-BD37-3248-B5F7-F703EA8946A7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27A3FC-BD37-3248-B5F7-F703EA894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>
                <a:blip r:embed="rId4"/>
                <a:stretch>
                  <a:fillRect l="-14015" t="-102222" b="-15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1F23FA21-7447-684E-82A3-7876D03ED643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3FA21-7447-684E-82A3-7876D03ED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562228B6-98A4-0A4A-8CF0-FBD357ADB06A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2228B6-98A4-0A4A-8CF0-FBD357ADB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A54B9D57-2391-3E48-AB78-34250B63E794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4B9D57-2391-3E48-AB78-34250B63E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>
                <a:blip r:embed="rId6"/>
                <a:stretch>
                  <a:fillRect l="-14015" t="-102222" b="-15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D5A9CE5-A77C-4946-B639-CBEAA30C1E22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A9CE5-A77C-4946-B639-CBEAA30C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BCFFAF7-053D-EC4C-B2C4-7D00740F1FEF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CFFAF7-053D-EC4C-B2C4-7D00740F1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E42519B7-76F1-154B-B8F2-6D963495238A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2519B7-76F1-154B-B8F2-6D963495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>
                <a:blip r:embed="rId6"/>
                <a:stretch>
                  <a:fillRect l="-14015" t="-102222" b="-15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smtClean="0"/>
              <a:t>Regression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5416868" cy="1205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5416868" cy="1205138"/>
              </a:xfrm>
              <a:prstGeom prst="rect">
                <a:avLst/>
              </a:prstGeom>
              <a:blipFill>
                <a:blip r:embed="rId6"/>
                <a:stretch>
                  <a:fillRect l="-8411" t="-96842" b="-14315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4305C1-D8DA-9449-80AD-775E6D513BE6}"/>
              </a:ext>
            </a:extLst>
          </p:cNvPr>
          <p:cNvSpPr txBox="1"/>
          <p:nvPr/>
        </p:nvSpPr>
        <p:spPr>
          <a:xfrm>
            <a:off x="838200" y="1593706"/>
            <a:ext cx="16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Fit/training: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blipFill>
                <a:blip r:embed="rId6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8E9695-FFEC-9740-A3A8-69ED16AB64CF}"/>
              </a:ext>
            </a:extLst>
          </p:cNvPr>
          <p:cNvSpPr txBox="1"/>
          <p:nvPr/>
        </p:nvSpPr>
        <p:spPr>
          <a:xfrm>
            <a:off x="838200" y="3454902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45ACA75-0E48-FF40-A53C-87B487D242ED}"/>
              </a:ext>
            </a:extLst>
          </p:cNvPr>
          <p:cNvSpPr txBox="1"/>
          <p:nvPr/>
        </p:nvSpPr>
        <p:spPr>
          <a:xfrm>
            <a:off x="838200" y="5184123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where</a:t>
            </a:r>
            <a:endParaRPr lang="da-DK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BF5CFFC-8B74-194D-B6CA-9B4FAFDE734F}"/>
                  </a:ext>
                </a:extLst>
              </p:cNvPr>
              <p:cNvSpPr/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F5CFFC-8B74-194D-B6CA-9B4FAFDE7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4305C1-D8DA-9449-80AD-775E6D513BE6}"/>
              </a:ext>
            </a:extLst>
          </p:cNvPr>
          <p:cNvSpPr txBox="1"/>
          <p:nvPr/>
        </p:nvSpPr>
        <p:spPr>
          <a:xfrm>
            <a:off x="838200" y="1593706"/>
            <a:ext cx="16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Fit/training: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blipFill>
                <a:blip r:embed="rId6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8E9695-FFEC-9740-A3A8-69ED16AB64CF}"/>
              </a:ext>
            </a:extLst>
          </p:cNvPr>
          <p:cNvSpPr txBox="1"/>
          <p:nvPr/>
        </p:nvSpPr>
        <p:spPr>
          <a:xfrm>
            <a:off x="838200" y="3454902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B9982E-2EAD-4D48-B195-35C6B9D88A1B}"/>
              </a:ext>
            </a:extLst>
          </p:cNvPr>
          <p:cNvSpPr txBox="1"/>
          <p:nvPr/>
        </p:nvSpPr>
        <p:spPr>
          <a:xfrm>
            <a:off x="838200" y="5184123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where</a:t>
            </a:r>
            <a:endParaRPr lang="da-DK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06025BE2-4565-C142-B590-3B9BA62978DA}"/>
                  </a:ext>
                </a:extLst>
              </p:cNvPr>
              <p:cNvSpPr/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6025BE2-4565-C142-B590-3B9BA6297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4305C1-D8DA-9449-80AD-775E6D513BE6}"/>
              </a:ext>
            </a:extLst>
          </p:cNvPr>
          <p:cNvSpPr txBox="1"/>
          <p:nvPr/>
        </p:nvSpPr>
        <p:spPr>
          <a:xfrm>
            <a:off x="838200" y="1593706"/>
            <a:ext cx="16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Fit/training: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blipFill>
                <a:blip r:embed="rId6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8E9695-FFEC-9740-A3A8-69ED16AB64CF}"/>
              </a:ext>
            </a:extLst>
          </p:cNvPr>
          <p:cNvSpPr txBox="1"/>
          <p:nvPr/>
        </p:nvSpPr>
        <p:spPr>
          <a:xfrm>
            <a:off x="838200" y="3454902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B9982E-2EAD-4D48-B195-35C6B9D88A1B}"/>
              </a:ext>
            </a:extLst>
          </p:cNvPr>
          <p:cNvSpPr txBox="1"/>
          <p:nvPr/>
        </p:nvSpPr>
        <p:spPr>
          <a:xfrm>
            <a:off x="838200" y="5184123"/>
            <a:ext cx="2243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 </a:t>
            </a:r>
            <a:r>
              <a:rPr lang="da-DK" sz="2400" u="sng" dirty="0" err="1"/>
              <a:t>error</a:t>
            </a:r>
            <a:r>
              <a:rPr lang="da-DK" sz="2400" u="sng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1136707-7EEC-3249-B706-C64078848168}"/>
              </a:ext>
            </a:extLst>
          </p:cNvPr>
          <p:cNvSpPr txBox="1"/>
          <p:nvPr/>
        </p:nvSpPr>
        <p:spPr>
          <a:xfrm>
            <a:off x="1309254" y="5787145"/>
            <a:ext cx="453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from </a:t>
            </a:r>
            <a:r>
              <a:rPr lang="da-DK" sz="2400" b="1" i="1" dirty="0" err="1"/>
              <a:t>Gaussian</a:t>
            </a:r>
            <a:r>
              <a:rPr lang="da-DK" sz="2400" b="1" i="1" dirty="0"/>
              <a:t> </a:t>
            </a:r>
            <a:r>
              <a:rPr lang="da-DK" sz="2400" b="1" i="1" dirty="0" err="1"/>
              <a:t>process</a:t>
            </a:r>
            <a:r>
              <a:rPr lang="da-DK" sz="2400" b="1" i="1" dirty="0"/>
              <a:t> Regression</a:t>
            </a:r>
            <a:endParaRPr lang="da-DK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414" y="1486766"/>
            <a:ext cx="4315593" cy="3239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3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8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3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584" y="1587994"/>
            <a:ext cx="4028720" cy="4834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3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9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3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1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structure </a:t>
            </a:r>
            <a:r>
              <a:rPr lang="mr-IN" dirty="0" smtClean="0"/>
              <a:t>–</a:t>
            </a:r>
            <a:r>
              <a:rPr lang="en-US" dirty="0" smtClean="0"/>
              <a:t> it still works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6" y="1456099"/>
            <a:ext cx="6323798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0512">
            <a:off x="10093370" y="1897585"/>
            <a:ext cx="1120738" cy="16768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5" y="2132928"/>
            <a:ext cx="1469777" cy="12994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02410">
            <a:off x="10077596" y="3509352"/>
            <a:ext cx="1191539" cy="1833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1" y="5150568"/>
            <a:ext cx="1444608" cy="13272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89" y="3472026"/>
            <a:ext cx="1190164" cy="154021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770279" y="1433920"/>
                <a:ext cx="3746347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79" y="1433920"/>
                <a:ext cx="3746347" cy="477888"/>
              </a:xfrm>
              <a:prstGeom prst="rect">
                <a:avLst/>
              </a:prstGeom>
              <a:blipFill rotWithShape="0">
                <a:blip r:embed="rId14"/>
                <a:stretch>
                  <a:fillRect t="-41772" b="-96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4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190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Translation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structure </a:t>
            </a:r>
            <a:r>
              <a:rPr lang="mr-IN" dirty="0" smtClean="0"/>
              <a:t>–</a:t>
            </a:r>
            <a:r>
              <a:rPr lang="en-US" dirty="0" smtClean="0"/>
              <a:t> it still works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" y="1456099"/>
            <a:ext cx="6323795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0512">
            <a:off x="10093370" y="1897585"/>
            <a:ext cx="1120738" cy="16768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5" y="2132928"/>
            <a:ext cx="1469777" cy="12994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02410">
            <a:off x="10077596" y="3509352"/>
            <a:ext cx="1191539" cy="1833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1" y="5150568"/>
            <a:ext cx="1444608" cy="13272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89" y="3472026"/>
            <a:ext cx="1190164" cy="154021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770279" y="1433920"/>
                <a:ext cx="3916265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=22,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79" y="1433920"/>
                <a:ext cx="3916265" cy="477888"/>
              </a:xfrm>
              <a:prstGeom prst="rect">
                <a:avLst/>
              </a:prstGeom>
              <a:blipFill rotWithShape="0">
                <a:blip r:embed="rId14"/>
                <a:stretch>
                  <a:fillRect t="-41772" b="-96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. . . 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structure </a:t>
            </a:r>
            <a:r>
              <a:rPr lang="mr-IN" dirty="0" smtClean="0"/>
              <a:t>–</a:t>
            </a:r>
            <a:r>
              <a:rPr lang="en-US" dirty="0" smtClean="0"/>
              <a:t> it still works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" y="1456099"/>
            <a:ext cx="6323795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0512">
            <a:off x="10093370" y="1897585"/>
            <a:ext cx="1120738" cy="16768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5" y="2132928"/>
            <a:ext cx="1469777" cy="12994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02410">
            <a:off x="10077596" y="3509352"/>
            <a:ext cx="1191539" cy="1833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1" y="5150568"/>
            <a:ext cx="1444608" cy="13272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89" y="3472026"/>
            <a:ext cx="1190164" cy="154021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770279" y="1433920"/>
                <a:ext cx="4086183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=100,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79" y="1433920"/>
                <a:ext cx="4086183" cy="477888"/>
              </a:xfrm>
              <a:prstGeom prst="rect">
                <a:avLst/>
              </a:prstGeom>
              <a:blipFill rotWithShape="0">
                <a:blip r:embed="rId14"/>
                <a:stretch>
                  <a:fillRect t="-41772" b="-96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. . . 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817" y="2174675"/>
            <a:ext cx="2049379" cy="1325563"/>
          </a:xfrm>
        </p:spPr>
        <p:txBody>
          <a:bodyPr/>
          <a:lstStyle/>
          <a:p>
            <a:r>
              <a:rPr lang="en-US" smtClean="0"/>
              <a:t>Thanks!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2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1905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Translation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Rotation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66" y="4122017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sp>
        <p:nvSpPr>
          <p:cNvPr id="31" name="Arc 30"/>
          <p:cNvSpPr/>
          <p:nvPr/>
        </p:nvSpPr>
        <p:spPr>
          <a:xfrm rot="809346">
            <a:off x="6891237" y="4319268"/>
            <a:ext cx="522974" cy="387008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809346">
            <a:off x="7401377" y="4523394"/>
            <a:ext cx="36000" cy="112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853313" y="4263611"/>
            <a:ext cx="350285" cy="492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853313" y="4638191"/>
            <a:ext cx="721769" cy="1124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19055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Translation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Rotation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Reflection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23" y="4122017"/>
            <a:ext cx="1828800" cy="182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66" y="4122017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sp>
        <p:nvSpPr>
          <p:cNvPr id="31" name="Arc 30"/>
          <p:cNvSpPr/>
          <p:nvPr/>
        </p:nvSpPr>
        <p:spPr>
          <a:xfrm rot="809346">
            <a:off x="6891237" y="4319268"/>
            <a:ext cx="522974" cy="387008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809346">
            <a:off x="7401377" y="4523394"/>
            <a:ext cx="36000" cy="112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853313" y="4263611"/>
            <a:ext cx="350285" cy="492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853313" y="4638191"/>
            <a:ext cx="721769" cy="1124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21017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Translation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Rotation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Reflection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permutation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980" y="4122017"/>
            <a:ext cx="1828800" cy="1828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23" y="4122017"/>
            <a:ext cx="1828800" cy="182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66" y="4122017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10664792" y="4908884"/>
            <a:ext cx="72000" cy="231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809346">
            <a:off x="6891237" y="4319268"/>
            <a:ext cx="522974" cy="387008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809346">
            <a:off x="7401377" y="4523394"/>
            <a:ext cx="36000" cy="112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853313" y="4263611"/>
            <a:ext cx="350285" cy="492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853313" y="4638191"/>
            <a:ext cx="721769" cy="1124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850"/>
            <a:ext cx="1828800" cy="1828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3" y="2101850"/>
            <a:ext cx="883040" cy="1279525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128927" y="2455739"/>
            <a:ext cx="13045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4605786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3980223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850"/>
            <a:ext cx="1828800" cy="1828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3" y="2101850"/>
            <a:ext cx="883040" cy="1279525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128927" y="2455739"/>
            <a:ext cx="13045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4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406</Words>
  <Application>Microsoft Macintosh PowerPoint</Application>
  <PresentationFormat>Widescreen</PresentationFormat>
  <Paragraphs>251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Calibri</vt:lpstr>
      <vt:lpstr>Calibri Light</vt:lpstr>
      <vt:lpstr>Cambria Math</vt:lpstr>
      <vt:lpstr>Mangal</vt:lpstr>
      <vt:lpstr>Arial</vt:lpstr>
      <vt:lpstr>Office Theme</vt:lpstr>
      <vt:lpstr>Learning the potential energy surface</vt:lpstr>
      <vt:lpstr>Describing atomic structures</vt:lpstr>
      <vt:lpstr>Describing atomic structures</vt:lpstr>
      <vt:lpstr>Describing atomic structures</vt:lpstr>
      <vt:lpstr>Describing atomic structures</vt:lpstr>
      <vt:lpstr>Describing atomic structures</vt:lpstr>
      <vt:lpstr>Describing atomic structures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Kernel Regression</vt:lpstr>
      <vt:lpstr>Kernel Regression</vt:lpstr>
      <vt:lpstr>Kernel Regression</vt:lpstr>
      <vt:lpstr>Kernel Regression</vt:lpstr>
      <vt:lpstr>Kernel Regression</vt:lpstr>
      <vt:lpstr>Kernel Regression</vt:lpstr>
      <vt:lpstr>Kernel Ridge Regression</vt:lpstr>
      <vt:lpstr>Kernel Ridge Regression</vt:lpstr>
      <vt:lpstr>Kernel Ridge Regression</vt:lpstr>
      <vt:lpstr>Kernel Ridge Regression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Larger structure – it still works</vt:lpstr>
      <vt:lpstr>Larger structure – it still works</vt:lpstr>
      <vt:lpstr>Larger structure – it still works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60</cp:revision>
  <dcterms:created xsi:type="dcterms:W3CDTF">2018-05-28T09:23:42Z</dcterms:created>
  <dcterms:modified xsi:type="dcterms:W3CDTF">2018-05-30T14:26:51Z</dcterms:modified>
</cp:coreProperties>
</file>