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599"/>
  </p:normalViewPr>
  <p:slideViewPr>
    <p:cSldViewPr snapToGrid="0" snapToObjects="1">
      <p:cViewPr varScale="1">
        <p:scale>
          <a:sx n="92" d="100"/>
          <a:sy n="9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59F7B-C4FB-4943-8224-A5647F08117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CA3B-A266-174F-B4AE-48626AD0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emf"/><Relationship Id="rId7" Type="http://schemas.openxmlformats.org/officeDocument/2006/relationships/image" Target="../media/image35.sv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13.emf"/><Relationship Id="rId10" Type="http://schemas.openxmlformats.org/officeDocument/2006/relationships/image" Target="../media/image38.png"/><Relationship Id="rId4" Type="http://schemas.openxmlformats.org/officeDocument/2006/relationships/image" Target="../media/image8.emf"/><Relationship Id="rId9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0.emf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38.png"/><Relationship Id="rId5" Type="http://schemas.openxmlformats.org/officeDocument/2006/relationships/image" Target="../media/image8.emf"/><Relationship Id="rId10" Type="http://schemas.openxmlformats.org/officeDocument/2006/relationships/image" Target="../media/image37.svg"/><Relationship Id="rId4" Type="http://schemas.openxmlformats.org/officeDocument/2006/relationships/image" Target="../media/image3.emf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0.emf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38.png"/><Relationship Id="rId5" Type="http://schemas.openxmlformats.org/officeDocument/2006/relationships/image" Target="../media/image8.emf"/><Relationship Id="rId10" Type="http://schemas.openxmlformats.org/officeDocument/2006/relationships/image" Target="../media/image37.svg"/><Relationship Id="rId4" Type="http://schemas.openxmlformats.org/officeDocument/2006/relationships/image" Target="../media/image3.emf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0.emf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38.png"/><Relationship Id="rId5" Type="http://schemas.openxmlformats.org/officeDocument/2006/relationships/image" Target="../media/image8.emf"/><Relationship Id="rId10" Type="http://schemas.openxmlformats.org/officeDocument/2006/relationships/image" Target="../media/image37.svg"/><Relationship Id="rId4" Type="http://schemas.openxmlformats.org/officeDocument/2006/relationships/image" Target="../media/image3.emf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40.emf"/><Relationship Id="rId7" Type="http://schemas.openxmlformats.org/officeDocument/2006/relationships/image" Target="../media/image13.emf"/><Relationship Id="rId12" Type="http://schemas.openxmlformats.org/officeDocument/2006/relationships/image" Target="../media/image3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37.svg"/><Relationship Id="rId5" Type="http://schemas.openxmlformats.org/officeDocument/2006/relationships/image" Target="../media/image3.emf"/><Relationship Id="rId10" Type="http://schemas.openxmlformats.org/officeDocument/2006/relationships/image" Target="../media/image36.png"/><Relationship Id="rId4" Type="http://schemas.openxmlformats.org/officeDocument/2006/relationships/image" Target="../media/image41.emf"/><Relationship Id="rId9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10" Type="http://schemas.openxmlformats.org/officeDocument/2006/relationships/image" Target="../media/image17.emf"/><Relationship Id="rId4" Type="http://schemas.openxmlformats.org/officeDocument/2006/relationships/image" Target="../media/image3.emf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image" Target="../media/image8.emf"/><Relationship Id="rId10" Type="http://schemas.openxmlformats.org/officeDocument/2006/relationships/image" Target="../media/image21.emf"/><Relationship Id="rId4" Type="http://schemas.openxmlformats.org/officeDocument/2006/relationships/image" Target="../media/image3.emf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6.emf"/><Relationship Id="rId5" Type="http://schemas.openxmlformats.org/officeDocument/2006/relationships/image" Target="../media/image8.emf"/><Relationship Id="rId10" Type="http://schemas.openxmlformats.org/officeDocument/2006/relationships/image" Target="../media/image25.emf"/><Relationship Id="rId4" Type="http://schemas.openxmlformats.org/officeDocument/2006/relationships/image" Target="../media/image3.emf"/><Relationship Id="rId9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8.emf"/><Relationship Id="rId7" Type="http://schemas.openxmlformats.org/officeDocument/2006/relationships/image" Target="../media/image18.emf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31.emf"/><Relationship Id="rId5" Type="http://schemas.openxmlformats.org/officeDocument/2006/relationships/image" Target="../media/image8.emf"/><Relationship Id="rId10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04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76" y="184553"/>
            <a:ext cx="4310647" cy="65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17" y="2401449"/>
            <a:ext cx="5347072" cy="40132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3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2" cy="4013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17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1" cy="4013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340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Delta Learning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1E2AD-4CD0-9243-8C31-552F00AB1831}"/>
              </a:ext>
            </a:extLst>
          </p:cNvPr>
          <p:cNvSpPr txBox="1"/>
          <p:nvPr/>
        </p:nvSpPr>
        <p:spPr>
          <a:xfrm>
            <a:off x="838200" y="1686216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Recall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AEFE3-6152-9048-A7C4-DFF1C893F9EB}"/>
                  </a:ext>
                </a:extLst>
              </p:cNvPr>
              <p:cNvSpPr txBox="1"/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AEFE3-6152-9048-A7C4-DFF1C893F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blipFill>
                <a:blip r:embed="rId3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FB73F9-A96F-8C42-8B99-3E035164A284}"/>
                  </a:ext>
                </a:extLst>
              </p:cNvPr>
              <p:cNvSpPr/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400" dirty="0"/>
                  <a:t> bias or prior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FB73F9-A96F-8C42-8B99-3E035164A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  <a:blipFill>
                <a:blip r:embed="rId4"/>
                <a:stretch>
                  <a:fillRect l="-1852" t="-5263" r="-3704" b="-2631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D24E895-4109-C749-8EB1-7A845BC1F935}"/>
              </a:ext>
            </a:extLst>
          </p:cNvPr>
          <p:cNvSpPr txBox="1"/>
          <p:nvPr/>
        </p:nvSpPr>
        <p:spPr>
          <a:xfrm>
            <a:off x="825331" y="4177217"/>
            <a:ext cx="535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Prior </a:t>
            </a:r>
            <a:r>
              <a:rPr lang="da-DK" sz="2400" b="1" dirty="0" err="1"/>
              <a:t>knowlegde</a:t>
            </a:r>
            <a:r>
              <a:rPr lang="da-DK" sz="2400" b="1" dirty="0"/>
              <a:t>: </a:t>
            </a:r>
            <a:r>
              <a:rPr lang="da-DK" sz="2400" dirty="0"/>
              <a:t>Atoms </a:t>
            </a:r>
            <a:r>
              <a:rPr lang="da-DK" sz="2400" dirty="0" err="1"/>
              <a:t>repel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other</a:t>
            </a:r>
            <a:endParaRPr lang="da-DK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F9BED-0867-5945-A3E5-90CF5403CDDE}"/>
              </a:ext>
            </a:extLst>
          </p:cNvPr>
          <p:cNvSpPr txBox="1"/>
          <p:nvPr/>
        </p:nvSpPr>
        <p:spPr>
          <a:xfrm>
            <a:off x="837010" y="488745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4AE59-806D-A640-8DF6-37381EEB1E11}"/>
                  </a:ext>
                </a:extLst>
              </p:cNvPr>
              <p:cNvSpPr txBox="1"/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𝑎𝑡𝑜𝑚𝑠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𝑎𝑡𝑜𝑚𝑠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4AE59-806D-A640-8DF6-37381EE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blipFill>
                <a:blip r:embed="rId5"/>
                <a:stretch>
                  <a:fillRect l="-3831" t="-103371" b="-15842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4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3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459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371</Words>
  <Application>Microsoft Macintosh PowerPoint</Application>
  <PresentationFormat>Widescreen</PresentationFormat>
  <Paragraphs>161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Method</vt:lpstr>
      <vt:lpstr>General method</vt:lpstr>
      <vt:lpstr>General method</vt:lpstr>
      <vt:lpstr>General method</vt:lpstr>
      <vt:lpstr>General method</vt:lpstr>
      <vt:lpstr>General method</vt:lpstr>
      <vt:lpstr>Method</vt:lpstr>
      <vt:lpstr>Gaussian process regression</vt:lpstr>
      <vt:lpstr>Gaussian process regression</vt:lpstr>
      <vt:lpstr>Gaussian process regression</vt:lpstr>
      <vt:lpstr>Delta Learning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2018-11-05T10:02:26Z</dcterms:created>
  <dcterms:modified xsi:type="dcterms:W3CDTF">2018-11-05T23:27:39Z</dcterms:modified>
</cp:coreProperties>
</file>