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0" r:id="rId2"/>
    <p:sldId id="262" r:id="rId3"/>
    <p:sldId id="259" r:id="rId4"/>
    <p:sldId id="263" r:id="rId5"/>
    <p:sldId id="264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6"/>
    <p:restoredTop sz="94606"/>
  </p:normalViewPr>
  <p:slideViewPr>
    <p:cSldViewPr snapToGrid="0" snapToObjects="1">
      <p:cViewPr varScale="1">
        <p:scale>
          <a:sx n="108" d="100"/>
          <a:sy n="108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82037-BABA-1147-BE66-7B0CE5482DAB}" type="datetimeFigureOut">
              <a:rPr lang="en-US" smtClean="0"/>
              <a:t>6/23/18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0D7E0-00DB-B747-A401-2428545CC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18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74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97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02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1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0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1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1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4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2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7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3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4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3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5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8BF24-387D-524E-A000-1828DA05AB1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9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1.emf"/><Relationship Id="rId7" Type="http://schemas.openxmlformats.org/officeDocument/2006/relationships/image" Target="../media/image6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9.emf"/><Relationship Id="rId5" Type="http://schemas.openxmlformats.org/officeDocument/2006/relationships/image" Target="../media/image4.emf"/><Relationship Id="rId10" Type="http://schemas.openxmlformats.org/officeDocument/2006/relationships/image" Target="../media/image2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1.emf"/><Relationship Id="rId7" Type="http://schemas.openxmlformats.org/officeDocument/2006/relationships/image" Target="../media/image6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9.emf"/><Relationship Id="rId5" Type="http://schemas.openxmlformats.org/officeDocument/2006/relationships/image" Target="../media/image4.emf"/><Relationship Id="rId10" Type="http://schemas.openxmlformats.org/officeDocument/2006/relationships/image" Target="../media/image2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1.emf"/><Relationship Id="rId7" Type="http://schemas.openxmlformats.org/officeDocument/2006/relationships/image" Target="../media/image6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9.emf"/><Relationship Id="rId5" Type="http://schemas.openxmlformats.org/officeDocument/2006/relationships/image" Target="../media/image4.emf"/><Relationship Id="rId10" Type="http://schemas.openxmlformats.org/officeDocument/2006/relationships/image" Target="../media/image2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305" y="1518699"/>
            <a:ext cx="3962870" cy="396287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594763" y="3543371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60691" y="3543371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x2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583" y="1518700"/>
            <a:ext cx="4906708" cy="3682692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case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6C1FD0-3FA5-C743-964E-C61F79490E02}"/>
              </a:ext>
            </a:extLst>
          </p:cNvPr>
          <p:cNvCxnSpPr>
            <a:cxnSpLocks/>
          </p:cNvCxnSpPr>
          <p:nvPr/>
        </p:nvCxnSpPr>
        <p:spPr>
          <a:xfrm flipH="1">
            <a:off x="3883228" y="2697968"/>
            <a:ext cx="786454" cy="1363398"/>
          </a:xfrm>
          <a:prstGeom prst="straightConnector1">
            <a:avLst/>
          </a:prstGeom>
          <a:ln w="635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E55632-4A6E-7D46-A1CE-05300C3367FF}"/>
              </a:ext>
            </a:extLst>
          </p:cNvPr>
          <p:cNvCxnSpPr>
            <a:cxnSpLocks/>
          </p:cNvCxnSpPr>
          <p:nvPr/>
        </p:nvCxnSpPr>
        <p:spPr>
          <a:xfrm>
            <a:off x="2707571" y="2709843"/>
            <a:ext cx="783771" cy="1351523"/>
          </a:xfrm>
          <a:prstGeom prst="straightConnector1">
            <a:avLst/>
          </a:prstGeom>
          <a:ln w="635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35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032" y="775803"/>
            <a:ext cx="3966489" cy="2977018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case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872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Training data: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6" y="3377564"/>
            <a:ext cx="1195137" cy="11951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89" y="3365532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354" y="33547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11337" y="33419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391" y="3361511"/>
            <a:ext cx="1211884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20579" y="3357499"/>
            <a:ext cx="1305376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92" y="770030"/>
            <a:ext cx="3974181" cy="298279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032" y="775803"/>
            <a:ext cx="3966489" cy="297701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572" y="4199348"/>
            <a:ext cx="3678788" cy="2526304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case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92" y="4037178"/>
            <a:ext cx="3638478" cy="273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4103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5876" y="1709628"/>
            <a:ext cx="1964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Input/training data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6" y="3377564"/>
            <a:ext cx="1195137" cy="11951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89" y="3365532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354" y="33547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11337" y="33419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391" y="3361511"/>
            <a:ext cx="1211884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20579" y="3357499"/>
            <a:ext cx="1305376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92" y="770030"/>
            <a:ext cx="3974181" cy="298279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032" y="775803"/>
            <a:ext cx="3966489" cy="297701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572" y="4199348"/>
            <a:ext cx="3678788" cy="2526304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case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92" y="4037178"/>
            <a:ext cx="3638478" cy="273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30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5876" y="1709628"/>
            <a:ext cx="1964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Input/training data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6" y="3377564"/>
            <a:ext cx="1195137" cy="11951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89" y="3365532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354" y="33547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11337" y="33419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391" y="3361511"/>
            <a:ext cx="1211884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20579" y="3357499"/>
            <a:ext cx="1305376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92" y="770030"/>
            <a:ext cx="3974181" cy="298279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032" y="775803"/>
            <a:ext cx="3966489" cy="297701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572" y="4199348"/>
            <a:ext cx="3678788" cy="2526304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case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92" y="4037178"/>
            <a:ext cx="3638478" cy="273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55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651" y="2925010"/>
            <a:ext cx="3637496" cy="31870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26155" y="1984683"/>
            <a:ext cx="170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 a few</a:t>
            </a:r>
          </a:p>
          <a:p>
            <a:r>
              <a:rPr lang="en-US" dirty="0"/>
              <a:t>Initial structures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073BD9C-6BDA-C347-9C0E-31CB52DA42B6}"/>
              </a:ext>
            </a:extLst>
          </p:cNvPr>
          <p:cNvSpPr/>
          <p:nvPr/>
        </p:nvSpPr>
        <p:spPr>
          <a:xfrm>
            <a:off x="5293379" y="2362514"/>
            <a:ext cx="1149927" cy="7139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6915" y="1046343"/>
            <a:ext cx="3251374" cy="2440294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B75FE795-2BFF-E54A-B090-C664817205DA}"/>
              </a:ext>
            </a:extLst>
          </p:cNvPr>
          <p:cNvSpPr/>
          <p:nvPr/>
        </p:nvSpPr>
        <p:spPr>
          <a:xfrm>
            <a:off x="6420729" y="4476604"/>
            <a:ext cx="1634836" cy="8376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F67ED2-E0EA-744D-A5C3-DFAF9C05EBB0}"/>
              </a:ext>
            </a:extLst>
          </p:cNvPr>
          <p:cNvSpPr/>
          <p:nvPr/>
        </p:nvSpPr>
        <p:spPr>
          <a:xfrm>
            <a:off x="3811031" y="4970159"/>
            <a:ext cx="1326870" cy="8193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E886F1B-01DB-8540-9788-0C4E83774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342" y="550308"/>
            <a:ext cx="3237702" cy="243003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3DCA258-C738-0840-9FE2-6B2B7B55F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7193" y="3640411"/>
            <a:ext cx="3237702" cy="243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18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78</Words>
  <Application>Microsoft Macintosh PowerPoint</Application>
  <PresentationFormat>Widescreen</PresentationFormat>
  <Paragraphs>44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Simple case</vt:lpstr>
      <vt:lpstr>Simple case</vt:lpstr>
      <vt:lpstr>Simple case</vt:lpstr>
      <vt:lpstr>Simple case</vt:lpstr>
      <vt:lpstr>Simple case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malthe bisbo</cp:lastModifiedBy>
  <cp:revision>18</cp:revision>
  <dcterms:created xsi:type="dcterms:W3CDTF">2018-06-21T12:53:04Z</dcterms:created>
  <dcterms:modified xsi:type="dcterms:W3CDTF">2018-06-23T08:56:01Z</dcterms:modified>
</cp:coreProperties>
</file>