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/>
    <p:restoredTop sz="94509"/>
  </p:normalViewPr>
  <p:slideViewPr>
    <p:cSldViewPr snapToGrid="0" snapToObjects="1">
      <p:cViewPr varScale="1">
        <p:scale>
          <a:sx n="125" d="100"/>
          <a:sy n="125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2E218C-49BA-E441-8EDA-88E0A8D3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E75BDF-5FA7-3646-88DC-8F1F0729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97A2C0-283F-8545-A6F2-C773C3CB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CBA4FB-76CB-A24B-BA03-5AE1D582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E8DE24-C029-6440-BC37-17F4118F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B19FA-0D49-3F47-821E-32B603CD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C2C02B-A495-D446-9F90-749122CA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8BF81B-FC89-E646-88F6-FAC477C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FB3B82-6DA7-384E-8DB3-E765436E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F856CD-B827-4248-92D0-D31EF09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53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0FAC95-D4B4-1E41-829E-567AC3572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167275-5215-A543-AE82-1C508708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FE5B70-4DAD-C845-B552-AD23817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04E6-3A8E-E242-A5D3-4AC03521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F9EC2F-60F5-5644-861E-4D49C68E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69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D9B239-D6CD-9142-81BF-2E8A41D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30F0B5-1B5D-544F-B9EA-DC1E194A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C29522-89F1-4F4E-9AB8-4673CCFD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498D42-A8E0-4F40-B97F-7039CAE3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EC87C0-449E-7F43-B03B-EF8CF17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85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223E2-E88B-BE42-9A43-AD01D2DE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9ACD39-E85C-8D41-B763-800FF4DF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6A7C58-CC9C-224A-8ED6-16B7CE83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6A84B5-8B7A-664A-8141-371E3F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9DC1E4-7BAB-FD42-BFDA-450DC0D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93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82F15-AD3A-DA48-8BB9-E632C169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EFE12E-4F77-8544-8D73-741F7FCE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727845-E151-6E4B-A62F-D4957897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6AB5EB4-9059-154E-BF57-9DCFD16C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8BD1D1-C924-044C-BD84-6D5058F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CEA45D-CD3D-A048-A5B0-8FA8987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06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0E51E-3E45-F94A-8254-938C1701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8B79D7-BE5B-E643-9A7A-CB6BEF4B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E34598-1B92-4A4B-813B-1010F4F0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8FDD36-E5C5-F543-A737-1435EAFE1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2BA9A9-EA1F-1046-A7F6-A75970AF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8C7ACF-4A1E-C64B-B742-EC58C55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3FB0302-8B3E-CB4E-9B29-A7C43CED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EB42FFB-4917-CC4F-A62B-9DF74FF8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9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31A04-956B-C84F-9E5A-F234816D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A1A5D70-FE92-0541-8D17-4D91C394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D09413-CA7B-2648-8A88-205030E0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D27673-0781-2A45-B63C-D958787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52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EBDEB7-7155-C745-A3F4-CE3FCE73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8E8595-149A-514E-9921-B01B67A0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386F87-44DA-2C49-A85F-6EFA507C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5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1819F7-A09E-E547-9374-B01C97F9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7DC106-2E90-1C46-A926-79BD4324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57DB21-3893-4E4D-8AE9-CB64FDE6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4BD33F-4A09-284E-A773-251DF62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FE38C7-892A-A64A-8BDA-C7104CB8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6D0E08-1DCC-A249-80D1-AF8F894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0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68203F-AAB9-5940-AA59-71552B0E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1A007-FD0C-DD4F-B434-894F1386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8F2EBF-C87D-3E4C-9527-F690D6ED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4D112A-850C-AD4A-89E2-468D25A8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D4CE03-0F08-2E4F-BD5B-C39767E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81F094-BDAC-7748-B469-E42FA10C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0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70E8259-B450-F940-A63E-AC1AABC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CCA58C-AE43-BD4B-91CB-93A65DAC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76D034-8DF1-844B-983F-CB8CF370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93DF80-EBC5-1540-A846-F75115CB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D9750D-91B7-3F46-AB62-C029CBEE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5" cy="582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5" y="1032385"/>
            <a:ext cx="4236810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4" cy="5825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5" y="1032386"/>
            <a:ext cx="4239260" cy="58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4" cy="582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5" y="1032385"/>
            <a:ext cx="4236810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4" cy="582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5" y="1032385"/>
            <a:ext cx="4236810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4" cy="582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5" y="1032385"/>
            <a:ext cx="4236810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4" cy="582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5" y="1032385"/>
            <a:ext cx="4236810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malthe bisbo</dc:creator>
  <cp:lastModifiedBy>Microsoft Office User</cp:lastModifiedBy>
  <cp:revision>8</cp:revision>
  <dcterms:created xsi:type="dcterms:W3CDTF">2018-05-17T20:46:16Z</dcterms:created>
  <dcterms:modified xsi:type="dcterms:W3CDTF">2018-05-18T13:20:23Z</dcterms:modified>
</cp:coreProperties>
</file>