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55" y="425908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876" y="1709628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Input/training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47966" y="477635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37252" y="477234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98936" y="511574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942982" y="511574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" y="4199348"/>
            <a:ext cx="4051542" cy="2526305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4037178"/>
            <a:ext cx="3638478" cy="27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51" y="2925010"/>
            <a:ext cx="3637496" cy="3187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4388" y="2329314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6956" y="3872195"/>
            <a:ext cx="2579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promising minimum </a:t>
            </a:r>
          </a:p>
          <a:p>
            <a:r>
              <a:rPr lang="en-US" dirty="0" smtClean="0"/>
              <a:t>in model potential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3883" y="488428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Consult DFT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6155" y="1984683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a few</a:t>
            </a:r>
          </a:p>
          <a:p>
            <a:r>
              <a:rPr lang="en-US" dirty="0" smtClean="0"/>
              <a:t>Initial structures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14" y="378792"/>
            <a:ext cx="3392504" cy="2546218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7" idx="3"/>
          </p:cNvCxnSpPr>
          <p:nvPr/>
        </p:nvCxnSpPr>
        <p:spPr>
          <a:xfrm flipV="1">
            <a:off x="6317050" y="519764"/>
            <a:ext cx="1537165" cy="1994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6317050" y="2513980"/>
            <a:ext cx="1537165" cy="340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32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Simple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2018-06-21T12:53:04Z</dcterms:created>
  <dcterms:modified xsi:type="dcterms:W3CDTF">2018-06-22T10:00:39Z</dcterms:modified>
</cp:coreProperties>
</file>