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E99A-D296-1E42-A4B6-9F5EDDC07345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D973-4821-8844-AA89-B8CA1481B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27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E99A-D296-1E42-A4B6-9F5EDDC07345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D973-4821-8844-AA89-B8CA1481B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4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E99A-D296-1E42-A4B6-9F5EDDC07345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D973-4821-8844-AA89-B8CA1481B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0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E99A-D296-1E42-A4B6-9F5EDDC07345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D973-4821-8844-AA89-B8CA1481B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59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E99A-D296-1E42-A4B6-9F5EDDC07345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D973-4821-8844-AA89-B8CA1481B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65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E99A-D296-1E42-A4B6-9F5EDDC07345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D973-4821-8844-AA89-B8CA1481B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2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E99A-D296-1E42-A4B6-9F5EDDC07345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D973-4821-8844-AA89-B8CA1481B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6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E99A-D296-1E42-A4B6-9F5EDDC07345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D973-4821-8844-AA89-B8CA1481B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34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E99A-D296-1E42-A4B6-9F5EDDC07345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D973-4821-8844-AA89-B8CA1481B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5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E99A-D296-1E42-A4B6-9F5EDDC07345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D973-4821-8844-AA89-B8CA1481B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07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E99A-D296-1E42-A4B6-9F5EDDC07345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D973-4821-8844-AA89-B8CA1481B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22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EE99A-D296-1E42-A4B6-9F5EDDC07345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AD973-4821-8844-AA89-B8CA1481B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6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0" y="1005868"/>
            <a:ext cx="5852160" cy="43891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310" y="1005868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612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94" y="1108610"/>
            <a:ext cx="5852160" cy="43891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954" y="1108610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71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2017-11-14T12:36:48Z</dcterms:created>
  <dcterms:modified xsi:type="dcterms:W3CDTF">2017-11-14T12:40:48Z</dcterms:modified>
</cp:coreProperties>
</file>