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5"/>
  </p:normalViewPr>
  <p:slideViewPr>
    <p:cSldViewPr snapToGrid="0" snapToObjects="1">
      <p:cViewPr varScale="1">
        <p:scale>
          <a:sx n="133" d="100"/>
          <a:sy n="133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9DEB-E5A7-5B44-85C0-85E8869F84CB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7B24-928C-6D4E-96F7-01C78826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9DEB-E5A7-5B44-85C0-85E8869F84CB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7B24-928C-6D4E-96F7-01C78826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0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9DEB-E5A7-5B44-85C0-85E8869F84CB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7B24-928C-6D4E-96F7-01C78826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7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9DEB-E5A7-5B44-85C0-85E8869F84CB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7B24-928C-6D4E-96F7-01C78826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6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9DEB-E5A7-5B44-85C0-85E8869F84CB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7B24-928C-6D4E-96F7-01C78826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9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9DEB-E5A7-5B44-85C0-85E8869F84CB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7B24-928C-6D4E-96F7-01C78826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9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9DEB-E5A7-5B44-85C0-85E8869F84CB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7B24-928C-6D4E-96F7-01C78826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5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9DEB-E5A7-5B44-85C0-85E8869F84CB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7B24-928C-6D4E-96F7-01C78826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9DEB-E5A7-5B44-85C0-85E8869F84CB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7B24-928C-6D4E-96F7-01C78826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0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9DEB-E5A7-5B44-85C0-85E8869F84CB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7B24-928C-6D4E-96F7-01C78826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0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9DEB-E5A7-5B44-85C0-85E8869F84CB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7B24-928C-6D4E-96F7-01C78826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6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C9DEB-E5A7-5B44-85C0-85E8869F84CB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A7B24-928C-6D4E-96F7-01C78826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2" y="0"/>
            <a:ext cx="4547536" cy="3410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2" y="3447348"/>
            <a:ext cx="4547536" cy="3410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866" y="105864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1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2" y="0"/>
            <a:ext cx="4547536" cy="34106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1" y="3410652"/>
            <a:ext cx="4596463" cy="34473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40" y="1216092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3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2" y="0"/>
            <a:ext cx="4547536" cy="34106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2" y="3410652"/>
            <a:ext cx="4547536" cy="3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2018-04-20T06:44:56Z</dcterms:created>
  <dcterms:modified xsi:type="dcterms:W3CDTF">2018-04-25T07:08:36Z</dcterms:modified>
</cp:coreProperties>
</file>