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9" r:id="rId3"/>
    <p:sldId id="271" r:id="rId4"/>
    <p:sldId id="260" r:id="rId5"/>
    <p:sldId id="261" r:id="rId6"/>
    <p:sldId id="262" r:id="rId7"/>
    <p:sldId id="268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599"/>
  </p:normalViewPr>
  <p:slideViewPr>
    <p:cSldViewPr snapToGrid="0" snapToObjects="1">
      <p:cViewPr varScale="1">
        <p:scale>
          <a:sx n="92" d="100"/>
          <a:sy n="9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9EA-57A0-3E40-B200-AA930432C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D1B12-4203-D549-9060-C0F65B4F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25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224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 </a:t>
            </a:r>
            <a:r>
              <a:rPr lang="da-DK" sz="2400" u="sng" dirty="0" err="1"/>
              <a:t>error</a:t>
            </a:r>
            <a:r>
              <a:rPr lang="da-DK" sz="2400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36707-7EEC-3249-B706-C64078848168}"/>
              </a:ext>
            </a:extLst>
          </p:cNvPr>
          <p:cNvSpPr txBox="1"/>
          <p:nvPr/>
        </p:nvSpPr>
        <p:spPr>
          <a:xfrm>
            <a:off x="1309254" y="5787145"/>
            <a:ext cx="45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from </a:t>
            </a:r>
            <a:r>
              <a:rPr lang="da-DK" sz="2400" b="1" i="1" dirty="0" err="1"/>
              <a:t>Gaussian</a:t>
            </a:r>
            <a:r>
              <a:rPr lang="da-DK" sz="2400" b="1" i="1" dirty="0"/>
              <a:t> </a:t>
            </a:r>
            <a:r>
              <a:rPr lang="da-DK" sz="2400" b="1" i="1" dirty="0" err="1"/>
              <a:t>process</a:t>
            </a:r>
            <a:r>
              <a:rPr lang="da-DK" sz="2400" b="1" i="1" dirty="0"/>
              <a:t> Regression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7824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5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7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4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4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blipFill>
                <a:blip r:embed="rId6"/>
                <a:stretch>
                  <a:fillRect l="-8411" t="-96842" b="-1431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83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ACA75-0E48-FF40-A53C-87B487D242ED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9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194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Kernel Regression</vt:lpstr>
      <vt:lpstr>Kernel Regression</vt:lpstr>
      <vt:lpstr>Kernel Regression</vt:lpstr>
      <vt:lpstr>Kernel Regression</vt:lpstr>
      <vt:lpstr>Kernel Regression</vt:lpstr>
      <vt:lpstr>Kernel Ridge Regression</vt:lpstr>
      <vt:lpstr>Kernel Ridge Regression</vt:lpstr>
      <vt:lpstr>Kernel Ridge Regression</vt:lpstr>
      <vt:lpstr>Kernel Ridge Regression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malthe bisbo</cp:lastModifiedBy>
  <cp:revision>20</cp:revision>
  <dcterms:created xsi:type="dcterms:W3CDTF">2018-05-28T09:23:42Z</dcterms:created>
  <dcterms:modified xsi:type="dcterms:W3CDTF">2018-05-28T23:40:26Z</dcterms:modified>
</cp:coreProperties>
</file>