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133" d="100"/>
          <a:sy n="133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6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0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7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4A26-543C-4A4D-80B3-3279F9AA92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04A26-543C-4A4D-80B3-3279F9AA924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C3DE-6751-1B48-A30D-01211913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00" y="4683424"/>
            <a:ext cx="1392747" cy="1596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644" y="4765193"/>
            <a:ext cx="1470336" cy="1596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73" y="2532081"/>
            <a:ext cx="985348" cy="1481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96" y="566384"/>
            <a:ext cx="1186351" cy="1317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92947" y="4314092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Dftb</a:t>
            </a:r>
            <a:r>
              <a:rPr lang="en-US" dirty="0" smtClean="0"/>
              <a:t>-relaxed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8338" y="4314092"/>
            <a:ext cx="17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ML-relaxed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8338" y="2162749"/>
            <a:ext cx="181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1 ML-relaxed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62287" y="2162749"/>
            <a:ext cx="181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2 ML-relaxed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89252" y="197052"/>
            <a:ext cx="169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1 unrelaxed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100" y="2532081"/>
            <a:ext cx="1371979" cy="14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2018-04-10T10:31:19Z</dcterms:created>
  <dcterms:modified xsi:type="dcterms:W3CDTF">2018-04-10T10:41:52Z</dcterms:modified>
</cp:coreProperties>
</file>