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2" r:id="rId2"/>
    <p:sldId id="311" r:id="rId3"/>
    <p:sldId id="312" r:id="rId4"/>
    <p:sldId id="273" r:id="rId5"/>
    <p:sldId id="277" r:id="rId6"/>
    <p:sldId id="278" r:id="rId7"/>
    <p:sldId id="276" r:id="rId8"/>
    <p:sldId id="275" r:id="rId9"/>
    <p:sldId id="274" r:id="rId10"/>
    <p:sldId id="284" r:id="rId11"/>
    <p:sldId id="279" r:id="rId12"/>
    <p:sldId id="285" r:id="rId13"/>
    <p:sldId id="282" r:id="rId14"/>
    <p:sldId id="281" r:id="rId15"/>
    <p:sldId id="310" r:id="rId16"/>
    <p:sldId id="286" r:id="rId17"/>
    <p:sldId id="291" r:id="rId18"/>
    <p:sldId id="290" r:id="rId19"/>
    <p:sldId id="289" r:id="rId20"/>
    <p:sldId id="287" r:id="rId21"/>
    <p:sldId id="288" r:id="rId22"/>
    <p:sldId id="259" r:id="rId23"/>
    <p:sldId id="271" r:id="rId24"/>
    <p:sldId id="260" r:id="rId25"/>
    <p:sldId id="261" r:id="rId26"/>
    <p:sldId id="262" r:id="rId27"/>
    <p:sldId id="268" r:id="rId28"/>
    <p:sldId id="313" r:id="rId29"/>
    <p:sldId id="266" r:id="rId30"/>
    <p:sldId id="269" r:id="rId31"/>
    <p:sldId id="270" r:id="rId32"/>
    <p:sldId id="299" r:id="rId33"/>
    <p:sldId id="298" r:id="rId34"/>
    <p:sldId id="294" r:id="rId35"/>
    <p:sldId id="307" r:id="rId36"/>
    <p:sldId id="306" r:id="rId37"/>
    <p:sldId id="297" r:id="rId38"/>
    <p:sldId id="296" r:id="rId39"/>
    <p:sldId id="295" r:id="rId40"/>
    <p:sldId id="300" r:id="rId41"/>
    <p:sldId id="303" r:id="rId42"/>
    <p:sldId id="301" r:id="rId43"/>
    <p:sldId id="3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/>
    <p:restoredTop sz="94509"/>
  </p:normalViewPr>
  <p:slideViewPr>
    <p:cSldViewPr snapToGrid="0" snapToObjects="1">
      <p:cViewPr varScale="1">
        <p:scale>
          <a:sx n="106" d="100"/>
          <a:sy n="106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E1C2-E7BD-934A-8D18-E6008A0DDB51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584B-EE83-6640-B5AB-791C2F98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84B-EE83-6640-B5AB-791C2F988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ED6-F6A3-B346-BA5F-A54F99F3558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AB46-9F19-B044-891C-83F21711093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981C-5FDC-7747-851E-A144F6D80B1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DC2F-A316-9944-A01C-39985CB204A1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340-CE39-1D40-80B7-92578B6F6FD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4BA-FA53-5F49-A1FC-604EEFEC20E3}" type="datetime1">
              <a:rPr lang="da-DK" smtClean="0"/>
              <a:t>31/05/2018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4B82-B0E7-0D47-B4F8-2D60FC9C5CAB}" type="datetime1">
              <a:rPr lang="da-DK" smtClean="0"/>
              <a:t>31/05/2018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D3-05DA-574B-A512-4486EC32FC2E}" type="datetime1">
              <a:rPr lang="da-DK" smtClean="0"/>
              <a:t>31/05/2018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B1F-C126-494B-AA93-8F7174D58246}" type="datetime1">
              <a:rPr lang="da-DK" smtClean="0"/>
              <a:t>31/05/2018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A00-6F63-2346-8263-304751AD47AA}" type="datetime1">
              <a:rPr lang="da-DK" smtClean="0"/>
              <a:t>31/05/2018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D73-B337-ED4D-9DAD-017AFB833F51}" type="datetime1">
              <a:rPr lang="da-DK" smtClean="0"/>
              <a:t>31/05/2018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78-7EB9-2A4B-98D1-B0C0C918B4CC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9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5" Type="http://schemas.openxmlformats.org/officeDocument/2006/relationships/image" Target="../media/image15.jp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8.emf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9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0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60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3" Type="http://schemas.openxmlformats.org/officeDocument/2006/relationships/image" Target="../media/image46.png"/><Relationship Id="rId14" Type="http://schemas.openxmlformats.org/officeDocument/2006/relationships/image" Target="../media/image1.png"/><Relationship Id="rId15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1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2.emf"/><Relationship Id="rId5" Type="http://schemas.openxmlformats.org/officeDocument/2006/relationships/image" Target="../media/image1.pn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8" Type="http://schemas.openxmlformats.org/officeDocument/2006/relationships/image" Target="../media/image1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3" Type="http://schemas.openxmlformats.org/officeDocument/2006/relationships/image" Target="../media/image46.png"/><Relationship Id="rId14" Type="http://schemas.openxmlformats.org/officeDocument/2006/relationships/image" Target="../media/image1.png"/><Relationship Id="rId15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46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46.png"/><Relationship Id="rId14" Type="http://schemas.openxmlformats.org/officeDocument/2006/relationships/image" Target="../media/image52.png"/><Relationship Id="rId15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0.emf"/><Relationship Id="rId5" Type="http://schemas.openxmlformats.org/officeDocument/2006/relationships/image" Target="../media/image1.png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2.emf"/><Relationship Id="rId5" Type="http://schemas.openxmlformats.org/officeDocument/2006/relationships/image" Target="../media/image11.emf"/><Relationship Id="rId6" Type="http://schemas.openxmlformats.org/officeDocument/2006/relationships/image" Target="../media/image10.emf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Learning the potential </a:t>
            </a:r>
            <a:r>
              <a:rPr lang="da-DK" sz="4000" dirty="0" err="1"/>
              <a:t>energy</a:t>
            </a:r>
            <a:r>
              <a:rPr lang="da-DK" sz="4000" dirty="0"/>
              <a:t> </a:t>
            </a:r>
            <a:r>
              <a:rPr lang="da-DK" sz="4000" dirty="0" err="1"/>
              <a:t>surface</a:t>
            </a:r>
            <a:endParaRPr lang="da-DK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41251" y="442991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Malthe</a:t>
            </a:r>
            <a:r>
              <a:rPr lang="en-US" dirty="0"/>
              <a:t> </a:t>
            </a:r>
            <a:r>
              <a:rPr lang="en-US" dirty="0" err="1"/>
              <a:t>Kjær</a:t>
            </a:r>
            <a:r>
              <a:rPr lang="en-US" dirty="0"/>
              <a:t> </a:t>
            </a:r>
            <a:r>
              <a:rPr lang="en-US" dirty="0" err="1"/>
              <a:t>Bisbo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458" y="489925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1/6-2018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8FC2C9-571A-DE4C-9120-104AD62F0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2E918DC-25CC-1B44-9E0F-9B1EBC3AC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11C110-2840-B24F-B4A1-4A5127F64B9E}"/>
              </a:ext>
            </a:extLst>
          </p:cNvPr>
          <p:cNvSpPr/>
          <p:nvPr/>
        </p:nvSpPr>
        <p:spPr>
          <a:xfrm>
            <a:off x="10872531" y="4418815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4D63200-3C3B-8E4D-A192-82BE15AD2F33}"/>
              </a:ext>
            </a:extLst>
          </p:cNvPr>
          <p:cNvSpPr/>
          <p:nvPr/>
        </p:nvSpPr>
        <p:spPr>
          <a:xfrm>
            <a:off x="10872530" y="5068322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B-B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1DA25C3-EC2A-9046-9E66-3B831A7FD207}"/>
              </a:ext>
            </a:extLst>
          </p:cNvPr>
          <p:cNvSpPr/>
          <p:nvPr/>
        </p:nvSpPr>
        <p:spPr>
          <a:xfrm>
            <a:off x="10872530" y="5717829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8E3F40C-BA70-FC4D-BCD1-BDCC43FB85F5}"/>
              </a:ext>
            </a:extLst>
          </p:cNvPr>
          <p:cNvCxnSpPr>
            <a:cxnSpLocks/>
          </p:cNvCxnSpPr>
          <p:nvPr/>
        </p:nvCxnSpPr>
        <p:spPr>
          <a:xfrm flipV="1">
            <a:off x="9877603" y="4738256"/>
            <a:ext cx="864000" cy="50400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03E304-94C8-6349-B897-2DB4197A7EC7}"/>
              </a:ext>
            </a:extLst>
          </p:cNvPr>
          <p:cNvSpPr txBox="1"/>
          <p:nvPr/>
        </p:nvSpPr>
        <p:spPr>
          <a:xfrm>
            <a:off x="9461165" y="3895314"/>
            <a:ext cx="1696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For multiple</a:t>
            </a:r>
          </a:p>
          <a:p>
            <a:r>
              <a:rPr lang="da-DK" sz="24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0386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18D81B2-CEAA-0646-9CE4-5C0002EC01D2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63310" y="6077247"/>
            <a:ext cx="36215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6464" y="6077247"/>
            <a:ext cx="34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Kernel: similarity measure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657861-505D-E349-88F7-4E3BDFF6A993}"/>
              </a:ext>
            </a:extLst>
          </p:cNvPr>
          <p:cNvSpPr txBox="1"/>
          <p:nvPr/>
        </p:nvSpPr>
        <p:spPr>
          <a:xfrm>
            <a:off x="1243663" y="607724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Kernel</a:t>
            </a:r>
            <a:r>
              <a:rPr lang="da-DK" sz="2400" dirty="0"/>
              <a:t> = </a:t>
            </a:r>
            <a:r>
              <a:rPr lang="da-DK" sz="2400" dirty="0" err="1"/>
              <a:t>similarity</a:t>
            </a:r>
            <a:r>
              <a:rPr lang="da-DK" sz="2400" dirty="0"/>
              <a:t> measure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F4BC9DA-DC9F-CE4C-8E26-E9BBAD44CE37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2015" y="1926850"/>
            <a:ext cx="2322095" cy="47832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62729" y="1914818"/>
            <a:ext cx="1960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Regularization</a:t>
            </a:r>
            <a:endParaRPr lang="en-US" sz="2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18D81B2-CEAA-0646-9CE4-5C0002EC01D2}"/>
              </a:ext>
            </a:extLst>
          </p:cNvPr>
          <p:cNvCxnSpPr>
            <a:cxnSpLocks/>
          </p:cNvCxnSpPr>
          <p:nvPr/>
        </p:nvCxnSpPr>
        <p:spPr>
          <a:xfrm flipH="1">
            <a:off x="5438277" y="2405172"/>
            <a:ext cx="477668" cy="42224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FCB7776-3A99-654E-A7CB-893A0B26F93E}"/>
              </a:ext>
            </a:extLst>
          </p:cNvPr>
          <p:cNvSpPr/>
          <p:nvPr/>
        </p:nvSpPr>
        <p:spPr>
          <a:xfrm>
            <a:off x="6150474" y="4348220"/>
            <a:ext cx="2703753" cy="1440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3BFF035-F363-0641-A3CC-D7C2EC3D858B}"/>
                  </a:ext>
                </a:extLst>
              </p:cNvPr>
              <p:cNvSpPr txBox="1"/>
              <p:nvPr/>
            </p:nvSpPr>
            <p:spPr>
              <a:xfrm>
                <a:off x="6196232" y="4470969"/>
                <a:ext cx="24524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dirty="0"/>
                  <a:t>Hyperparameters: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kernel</a:t>
                </a:r>
                <a:r>
                  <a:rPr lang="da-DK" sz="2400" dirty="0"/>
                  <a:t> </a:t>
                </a:r>
                <a:r>
                  <a:rPr lang="da-DK" sz="2400" dirty="0" err="1"/>
                  <a:t>width</a:t>
                </a:r>
                <a:endParaRPr lang="da-DK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regularization</a:t>
                </a:r>
                <a:endParaRPr lang="da-DK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BFF035-F363-0641-A3CC-D7C2EC3D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32" y="4470969"/>
                <a:ext cx="2452403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3722" t="-4061" r="-273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xmlns="" id="{0700C848-A330-6F41-AF78-565CAF5DD4BE}"/>
              </a:ext>
            </a:extLst>
          </p:cNvPr>
          <p:cNvSpPr/>
          <p:nvPr/>
        </p:nvSpPr>
        <p:spPr>
          <a:xfrm rot="19357567">
            <a:off x="6806278" y="3502995"/>
            <a:ext cx="554182" cy="2195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6EF6D9-2D70-1443-B980-FD5072AD6A3B}"/>
              </a:ext>
            </a:extLst>
          </p:cNvPr>
          <p:cNvSpPr txBox="1"/>
          <p:nvPr/>
        </p:nvSpPr>
        <p:spPr>
          <a:xfrm>
            <a:off x="7493919" y="5641655"/>
            <a:ext cx="305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How </a:t>
            </a:r>
            <a:r>
              <a:rPr lang="da-DK" sz="3200" dirty="0" err="1"/>
              <a:t>much</a:t>
            </a:r>
            <a:r>
              <a:rPr lang="da-DK" sz="3200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341790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2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84" y="1587994"/>
            <a:ext cx="4028720" cy="483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4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0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1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=100,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6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17" y="2174675"/>
            <a:ext cx="2049379" cy="1325563"/>
          </a:xfrm>
        </p:spPr>
        <p:txBody>
          <a:bodyPr/>
          <a:lstStyle/>
          <a:p>
            <a:r>
              <a:rPr lang="en-US"/>
              <a:t>Thanks!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0924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</a:t>
            </a:r>
            <a:r>
              <a:rPr lang="en-US" sz="2400" dirty="0" smtClean="0"/>
              <a:t>ermutation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436</Words>
  <Application>Microsoft Macintosh PowerPoint</Application>
  <PresentationFormat>Widescreen</PresentationFormat>
  <Paragraphs>249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Cambria Math</vt:lpstr>
      <vt:lpstr>Mangal</vt:lpstr>
      <vt:lpstr>Arial</vt:lpstr>
      <vt:lpstr>Office Theme</vt:lpstr>
      <vt:lpstr>Learning the potential energy surface</vt:lpstr>
      <vt:lpstr>Lets do a quiz</vt:lpstr>
      <vt:lpstr>Lets do a quiz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Kernel Regression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Larger structure – it still works</vt:lpstr>
      <vt:lpstr>Larger structure – it still works</vt:lpstr>
      <vt:lpstr>Larger structure – it still works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2018-05-28T09:23:42Z</dcterms:created>
  <dcterms:modified xsi:type="dcterms:W3CDTF">2018-05-31T13:51:46Z</dcterms:modified>
</cp:coreProperties>
</file>