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 snapToObjects="1">
      <p:cViewPr varScale="1">
        <p:scale>
          <a:sx n="133" d="100"/>
          <a:sy n="13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AC59-BAFA-344B-82CB-FCA7AAF713E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D850-9B9B-8248-8C41-B0F370D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Gaussian process regression for geometry optimization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aip.scitation.org</a:t>
            </a:r>
            <a:r>
              <a:rPr lang="en-US" dirty="0" smtClean="0"/>
              <a:t>/</a:t>
            </a:r>
            <a:r>
              <a:rPr lang="en-US" dirty="0" err="1" smtClean="0"/>
              <a:t>doi</a:t>
            </a:r>
            <a:r>
              <a:rPr lang="en-US" dirty="0" smtClean="0"/>
              <a:t>/abs/10.1063/1.5017103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kernels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67" y="1639854"/>
            <a:ext cx="2988824" cy="849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3" y="2663644"/>
            <a:ext cx="4196768" cy="835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7507" y="1879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7507" y="289680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Mercer: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07" y="3919435"/>
            <a:ext cx="4981869" cy="24604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92716" y="1879970"/>
            <a:ext cx="246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(Infinitely differentiable)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04184" y="2896808"/>
            <a:ext cx="260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(Two </a:t>
            </a:r>
            <a:r>
              <a:rPr lang="en-US" smtClean="0"/>
              <a:t>times differentiable)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04184" y="4472260"/>
            <a:ext cx="3223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gaussian</a:t>
            </a:r>
            <a:r>
              <a:rPr lang="en-US" dirty="0" smtClean="0"/>
              <a:t> kernel is liable to</a:t>
            </a:r>
          </a:p>
          <a:p>
            <a:r>
              <a:rPr lang="en-US" dirty="0"/>
              <a:t>b</a:t>
            </a:r>
            <a:r>
              <a:rPr lang="en-US" dirty="0" smtClean="0"/>
              <a:t>ecause of the constraint on the</a:t>
            </a:r>
          </a:p>
          <a:p>
            <a:r>
              <a:rPr lang="en-US" dirty="0" smtClean="0"/>
              <a:t>smoothness</a:t>
            </a:r>
          </a:p>
        </p:txBody>
      </p:sp>
    </p:spTree>
    <p:extLst>
      <p:ext uri="{BB962C8B-B14F-4D97-AF65-F5344CB8AC3E}">
        <p14:creationId xmlns:p14="http://schemas.microsoft.com/office/powerpoint/2010/main" val="1076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Energy-only KRR/GPR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9456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41" y="1933390"/>
            <a:ext cx="3590580" cy="89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45844"/>
            <a:ext cx="98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Training: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41" y="3229323"/>
            <a:ext cx="3030321" cy="802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697127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where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11805"/>
            <a:ext cx="2919262" cy="4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Energy+Force</a:t>
            </a:r>
            <a:r>
              <a:rPr lang="en-US" dirty="0" smtClean="0"/>
              <a:t> trained KRR/GPR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2805"/>
            <a:ext cx="19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Energy prediction: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18" y="1774294"/>
            <a:ext cx="4764773" cy="786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64" y="3305152"/>
            <a:ext cx="5029467" cy="3323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5116" y="3120486"/>
            <a:ext cx="22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 </a:t>
            </a:r>
            <a:r>
              <a:rPr lang="en-US" smtClean="0"/>
              <a:t>+ derivatives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Energy+Force</a:t>
            </a:r>
            <a:r>
              <a:rPr lang="en-US" dirty="0" smtClean="0"/>
              <a:t> trained KRR/GPR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2805"/>
            <a:ext cx="19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Energy prediction: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18" y="1774294"/>
            <a:ext cx="4764773" cy="786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3147461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Force prediction: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05" y="2968109"/>
            <a:ext cx="4799797" cy="728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02" y="3059527"/>
            <a:ext cx="1320399" cy="545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049241"/>
            <a:ext cx="98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84" y="4748786"/>
            <a:ext cx="4446873" cy="99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39" y="4312117"/>
            <a:ext cx="2891589" cy="1843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0266" y="5062438"/>
            <a:ext cx="89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, where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Tactical overshooting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1" y="2075100"/>
            <a:ext cx="4191535" cy="4080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58837"/>
            <a:ext cx="769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To adapt to the fact that the model is better at interpolating </a:t>
            </a:r>
            <a:r>
              <a:rPr lang="en-US" smtClean="0"/>
              <a:t>than extrapolating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Gaussian process regression for geometry optimization</vt:lpstr>
      <vt:lpstr>Alternative kernels</vt:lpstr>
      <vt:lpstr>Energy-only KRR/GPR</vt:lpstr>
      <vt:lpstr>Energy+Force trained KRR/GPR</vt:lpstr>
      <vt:lpstr>Energy+Force trained KRR/GPR</vt:lpstr>
      <vt:lpstr>Tactical overshooting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 regression for geometry optimization</dc:title>
  <dc:creator>Microsoft Office User</dc:creator>
  <cp:lastModifiedBy>Microsoft Office User</cp:lastModifiedBy>
  <cp:revision>5</cp:revision>
  <dcterms:created xsi:type="dcterms:W3CDTF">2018-04-18T08:45:46Z</dcterms:created>
  <dcterms:modified xsi:type="dcterms:W3CDTF">2018-04-18T09:39:04Z</dcterms:modified>
</cp:coreProperties>
</file>