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4509"/>
  </p:normalViewPr>
  <p:slideViewPr>
    <p:cSldViewPr snapToGrid="0" snapToObjects="1">
      <p:cViewPr varScale="1">
        <p:scale>
          <a:sx n="133" d="100"/>
          <a:sy n="13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34.png"/><Relationship Id="rId7" Type="http://schemas.openxmlformats.org/officeDocument/2006/relationships/image" Target="../media/image35.svg"/><Relationship Id="rId8" Type="http://schemas.openxmlformats.org/officeDocument/2006/relationships/image" Target="../media/image35.png"/><Relationship Id="rId9" Type="http://schemas.openxmlformats.org/officeDocument/2006/relationships/image" Target="../media/image37.svg"/><Relationship Id="rId10" Type="http://schemas.openxmlformats.org/officeDocument/2006/relationships/image" Target="../media/image36.png"/><Relationship Id="rId11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svg"/><Relationship Id="rId12" Type="http://schemas.openxmlformats.org/officeDocument/2006/relationships/image" Target="../media/image36.png"/><Relationship Id="rId13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.emf"/><Relationship Id="rId6" Type="http://schemas.openxmlformats.org/officeDocument/2006/relationships/image" Target="../media/image8.emf"/><Relationship Id="rId7" Type="http://schemas.openxmlformats.org/officeDocument/2006/relationships/image" Target="../media/image13.emf"/><Relationship Id="rId8" Type="http://schemas.openxmlformats.org/officeDocument/2006/relationships/image" Target="../media/image34.png"/><Relationship Id="rId9" Type="http://schemas.openxmlformats.org/officeDocument/2006/relationships/image" Target="../media/image35.svg"/><Relationship Id="rId1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6" Type="http://schemas.openxmlformats.org/officeDocument/2006/relationships/image" Target="../media/image74.emf"/><Relationship Id="rId7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4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9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4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9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0.emf"/><Relationship Id="rId5" Type="http://schemas.openxmlformats.org/officeDocument/2006/relationships/image" Target="../media/image12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1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2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3.emf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4.emf"/><Relationship Id="rId5" Type="http://schemas.openxmlformats.org/officeDocument/2006/relationships/image" Target="../media/image42.png"/><Relationship Id="rId6" Type="http://schemas.openxmlformats.org/officeDocument/2006/relationships/image" Target="../media/image10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svg"/><Relationship Id="rId5" Type="http://schemas.openxmlformats.org/officeDocument/2006/relationships/image" Target="../media/image35.png"/><Relationship Id="rId6" Type="http://schemas.openxmlformats.org/officeDocument/2006/relationships/image" Target="../media/image37.svg"/><Relationship Id="rId7" Type="http://schemas.openxmlformats.org/officeDocument/2006/relationships/image" Target="../media/image36.png"/><Relationship Id="rId8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based structure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Malthe</a:t>
            </a:r>
            <a:r>
              <a:rPr lang="en-US" dirty="0" smtClean="0"/>
              <a:t> </a:t>
            </a:r>
            <a:r>
              <a:rPr lang="en-US" dirty="0" err="1" smtClean="0"/>
              <a:t>Kjær</a:t>
            </a:r>
            <a:r>
              <a:rPr lang="en-US" dirty="0" smtClean="0"/>
              <a:t> </a:t>
            </a:r>
            <a:r>
              <a:rPr lang="en-US" dirty="0" err="1" smtClean="0"/>
              <a:t>Bisbo</a:t>
            </a:r>
            <a:endParaRPr lang="en-US" dirty="0" smtClean="0"/>
          </a:p>
          <a:p>
            <a:r>
              <a:rPr lang="en-US" dirty="0" smtClean="0"/>
              <a:t>6-11-2018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xmlns="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35" y="184553"/>
            <a:ext cx="4310647" cy="6509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Initial structures: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Evaluation:</a:t>
                </a:r>
                <a:r>
                  <a:rPr lang="en-US" sz="2400" dirty="0" smtClean="0"/>
                  <a:t> lowest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𝜅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370" y="3295222"/>
            <a:ext cx="2782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 enter population:</a:t>
            </a:r>
            <a:br>
              <a:rPr lang="en-US" sz="2400" b="1" dirty="0" smtClean="0"/>
            </a:br>
            <a:r>
              <a:rPr lang="en-US" sz="2400" dirty="0" smtClean="0"/>
              <a:t>1. Dissimilar</a:t>
            </a:r>
          </a:p>
          <a:p>
            <a:r>
              <a:rPr lang="en-US" sz="2400" dirty="0" smtClean="0"/>
              <a:t>2. Lower 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17" y="2401449"/>
            <a:ext cx="5347072" cy="401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3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2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1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E1E2AD-4CD0-9243-8C31-552F00AB1831}"/>
              </a:ext>
            </a:extLst>
          </p:cNvPr>
          <p:cNvSpPr txBox="1"/>
          <p:nvPr/>
        </p:nvSpPr>
        <p:spPr>
          <a:xfrm>
            <a:off x="838200" y="1686216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Recall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4AAEFE3-6152-9048-A7C4-DFF1C893F9EB}"/>
                  </a:ext>
                </a:extLst>
              </p:cNvPr>
              <p:cNvSpPr txBox="1"/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blipFill>
                <a:blip r:embed="rId3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FB73F9-A96F-8C42-8B99-3E035164A284}"/>
                  </a:ext>
                </a:extLst>
              </p:cNvPr>
              <p:cNvSpPr/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400" dirty="0"/>
                  <a:t> bias or prior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  <a:blipFill>
                <a:blip r:embed="rId4"/>
                <a:stretch>
                  <a:fillRect l="-1852" t="-5263" r="-3704" b="-2631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24E895-4109-C749-8EB1-7A845BC1F935}"/>
              </a:ext>
            </a:extLst>
          </p:cNvPr>
          <p:cNvSpPr txBox="1"/>
          <p:nvPr/>
        </p:nvSpPr>
        <p:spPr>
          <a:xfrm>
            <a:off x="825331" y="4177217"/>
            <a:ext cx="535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Prior </a:t>
            </a:r>
            <a:r>
              <a:rPr lang="da-DK" sz="2400" b="1" dirty="0" err="1"/>
              <a:t>knowlegde</a:t>
            </a:r>
            <a:r>
              <a:rPr lang="da-DK" sz="2400" b="1" dirty="0"/>
              <a:t>: </a:t>
            </a:r>
            <a:r>
              <a:rPr lang="da-DK" sz="2400" dirty="0"/>
              <a:t>Atoms </a:t>
            </a:r>
            <a:r>
              <a:rPr lang="da-DK" sz="2400" dirty="0" err="1"/>
              <a:t>repel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endParaRPr lang="da-D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CBF9BED-0867-5945-A3E5-90CF5403CDDE}"/>
              </a:ext>
            </a:extLst>
          </p:cNvPr>
          <p:cNvSpPr txBox="1"/>
          <p:nvPr/>
        </p:nvSpPr>
        <p:spPr>
          <a:xfrm>
            <a:off x="837010" y="488745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284AE59-806D-A640-8DF6-37381EEB1E11}"/>
                  </a:ext>
                </a:extLst>
              </p:cNvPr>
              <p:cNvSpPr txBox="1"/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𝑎𝑡𝑜𝑚𝑠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blipFill>
                <a:blip r:embed="rId5"/>
                <a:stretch>
                  <a:fillRect l="-3831" t="-103371" b="-1584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xmlns="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(110)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4603" y="474228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53" y="1494876"/>
            <a:ext cx="2894516" cy="116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" y="3480295"/>
            <a:ext cx="4150562" cy="311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7" y="3480295"/>
            <a:ext cx="4150562" cy="3115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326" y="1792692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9384" y="17956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8" y="3480295"/>
            <a:ext cx="4150562" cy="3115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4625" y="3269268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kernel 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78260" y="3269268"/>
                <a:ext cx="106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60" y="3269268"/>
                <a:ext cx="10671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427556" y="3132948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both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95085" y="66600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1133" y="1792691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(110)</a:t>
            </a:r>
            <a:r>
              <a:rPr lang="en-US" dirty="0" smtClean="0"/>
              <a:t> </a:t>
            </a:r>
            <a:r>
              <a:rPr lang="en-US" dirty="0" smtClean="0"/>
              <a:t>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3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8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9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1" y="2458063"/>
            <a:ext cx="1333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 smtClean="0"/>
              <a:t>iteration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1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809407"/>
            <a:ext cx="3902665" cy="292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3700285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6" y="1003343"/>
            <a:ext cx="3743826" cy="280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7" y="3651057"/>
            <a:ext cx="3743826" cy="2809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389" y="2105526"/>
            <a:ext cx="239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convergence to the</a:t>
            </a:r>
          </a:p>
          <a:p>
            <a:r>
              <a:rPr lang="en-US" dirty="0"/>
              <a:t>g</a:t>
            </a:r>
            <a:r>
              <a:rPr lang="en-US" dirty="0" smtClean="0"/>
              <a:t>lobal minimum is not</a:t>
            </a:r>
          </a:p>
          <a:p>
            <a:r>
              <a:rPr lang="en-US" dirty="0"/>
              <a:t>p</a:t>
            </a:r>
            <a:r>
              <a:rPr lang="en-US" dirty="0" smtClean="0"/>
              <a:t>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-3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04" y="60788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9299" y="2523703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4" y="2651588"/>
            <a:ext cx="3000745" cy="1404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9152" y="579993"/>
            <a:ext cx="1424004" cy="2933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36294" y="442369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2342" y="5550375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7663" y="5221705"/>
            <a:ext cx="508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Reasons for not reaching 100% success:</a:t>
            </a:r>
          </a:p>
          <a:p>
            <a:pPr marL="342900" indent="-342900">
              <a:buAutoNum type="arabicPeriod"/>
            </a:pPr>
            <a:r>
              <a:rPr lang="en-US" dirty="0" smtClean="0"/>
              <a:t>GM predicted to be </a:t>
            </a:r>
            <a:r>
              <a:rPr lang="en-US" dirty="0" err="1" smtClean="0"/>
              <a:t>unfaverable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candidates close to minimum not produced</a:t>
            </a:r>
            <a:br>
              <a:rPr lang="en-US" dirty="0" smtClean="0"/>
            </a:br>
            <a:r>
              <a:rPr lang="en-US" dirty="0" smtClean="0"/>
              <a:t>my mutations.</a:t>
            </a:r>
          </a:p>
        </p:txBody>
      </p:sp>
    </p:spTree>
    <p:extLst>
      <p:ext uri="{BB962C8B-B14F-4D97-AF65-F5344CB8AC3E}">
        <p14:creationId xmlns:p14="http://schemas.microsoft.com/office/powerpoint/2010/main" val="164623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-3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" y="1309867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309866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1309865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5" y="3749189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3749189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3749190"/>
            <a:ext cx="3402097" cy="2553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7570" y="6344923"/>
            <a:ext cx="16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iteration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2711" y="366658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212" y="3558419"/>
            <a:ext cx="199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dirty="0" smtClean="0"/>
              <a:t>Need better</a:t>
            </a:r>
            <a:br>
              <a:rPr lang="en-US" dirty="0" smtClean="0"/>
            </a:br>
            <a:r>
              <a:rPr lang="en-US" dirty="0" smtClean="0"/>
              <a:t>new candidates.</a:t>
            </a:r>
          </a:p>
        </p:txBody>
      </p:sp>
    </p:spTree>
    <p:extLst>
      <p:ext uri="{BB962C8B-B14F-4D97-AF65-F5344CB8AC3E}">
        <p14:creationId xmlns:p14="http://schemas.microsoft.com/office/powerpoint/2010/main" val="114215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TiO2 </a:t>
            </a:r>
            <a:r>
              <a:rPr lang="mr-IN" dirty="0" smtClean="0"/>
              <a:t>–</a:t>
            </a:r>
            <a:r>
              <a:rPr lang="en-US" dirty="0" smtClean="0"/>
              <a:t> double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=−764.27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2119" y="1842949"/>
            <a:ext cx="1367032" cy="2537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" y="3943380"/>
            <a:ext cx="2537996" cy="1995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7190" y="1794734"/>
            <a:ext cx="1508944" cy="2627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8" y="3862747"/>
            <a:ext cx="4012243" cy="2156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5642" y="1826040"/>
            <a:ext cx="1478684" cy="25325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65" y="3659764"/>
            <a:ext cx="2359562" cy="2359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4834" y="1979625"/>
            <a:ext cx="1367032" cy="23555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21" y="4264939"/>
            <a:ext cx="2136989" cy="16425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22401" y="132135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Found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2182761"/>
            <a:ext cx="4164160" cy="312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3" y="2182762"/>
            <a:ext cx="4164159" cy="31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3" y="2182761"/>
            <a:ext cx="4164160" cy="312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93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100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7664" y="196412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8" y="1690688"/>
            <a:ext cx="5377904" cy="403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2" y="1779097"/>
            <a:ext cx="5260110" cy="39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715"/>
            <a:ext cx="4129294" cy="309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5" y="2373715"/>
            <a:ext cx="4129294" cy="309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14" y="2370375"/>
            <a:ext cx="4133744" cy="3102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357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d_dilute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902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696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</p:spTree>
    <p:extLst>
      <p:ext uri="{BB962C8B-B14F-4D97-AF65-F5344CB8AC3E}">
        <p14:creationId xmlns:p14="http://schemas.microsoft.com/office/powerpoint/2010/main" val="1742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9" y="1776004"/>
            <a:ext cx="58547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74" y="1690688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</a:t>
            </a:r>
            <a:r>
              <a:rPr lang="en-US" smtClean="0"/>
              <a:t>width prior = 30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6774" y="169068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width 2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2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490</Words>
  <Application>Microsoft Macintosh PowerPoint</Application>
  <PresentationFormat>Widescreen</PresentationFormat>
  <Paragraphs>253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Symbol</vt:lpstr>
      <vt:lpstr>Arial</vt:lpstr>
      <vt:lpstr>Office Theme</vt:lpstr>
      <vt:lpstr>ML based structure search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  <vt:lpstr>Gaussian process regression</vt:lpstr>
      <vt:lpstr>Gaussian process regression</vt:lpstr>
      <vt:lpstr>Gaussian process regression</vt:lpstr>
      <vt:lpstr>Delta Learning</vt:lpstr>
      <vt:lpstr>SnO2(110)</vt:lpstr>
      <vt:lpstr>SnO2(110) - PCA</vt:lpstr>
      <vt:lpstr>Sn3O3</vt:lpstr>
      <vt:lpstr>TiO -3 layer</vt:lpstr>
      <vt:lpstr>TiO -3 layer</vt:lpstr>
      <vt:lpstr>TiO2 – double step</vt:lpstr>
      <vt:lpstr>TiO2 – double step</vt:lpstr>
      <vt:lpstr>TiO2 – double step</vt:lpstr>
      <vt:lpstr>TiO2 – double step</vt:lpstr>
      <vt:lpstr>TiO2 – double step</vt:lpstr>
      <vt:lpstr>TiO2 – double step</vt:lpstr>
      <vt:lpstr>Descriptors</vt:lpstr>
      <vt:lpstr>Descriptors</vt:lpstr>
      <vt:lpstr>Descriptors</vt:lpstr>
      <vt:lpstr>Descriptors</vt:lpstr>
      <vt:lpstr>Descriptors</vt:lpstr>
      <vt:lpstr>Descriptors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2018-11-05T10:02:26Z</dcterms:created>
  <dcterms:modified xsi:type="dcterms:W3CDTF">2018-11-27T09:53:59Z</dcterms:modified>
</cp:coreProperties>
</file>