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5"/>
  </p:normalViewPr>
  <p:slideViewPr>
    <p:cSldViewPr snapToGrid="0" snapToObjects="1">
      <p:cViewPr>
        <p:scale>
          <a:sx n="130" d="100"/>
          <a:sy n="130" d="100"/>
        </p:scale>
        <p:origin x="3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9CD1-230C-3141-B196-62B3D3FB668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9584-4719-0A49-BB88-2969B4BF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62" y="19245"/>
            <a:ext cx="4475720" cy="335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92" y="19245"/>
            <a:ext cx="4475720" cy="3359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60" y="3343262"/>
            <a:ext cx="4475722" cy="3359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92" y="3343262"/>
            <a:ext cx="4475720" cy="33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16397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116397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62" y="19245"/>
            <a:ext cx="4475719" cy="335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92" y="19245"/>
            <a:ext cx="4475720" cy="3359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90" y="3378462"/>
            <a:ext cx="4475722" cy="33592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61" y="3378462"/>
            <a:ext cx="4475720" cy="33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2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2018-09-14T09:34:01Z</dcterms:created>
  <dcterms:modified xsi:type="dcterms:W3CDTF">2018-09-14T11:27:49Z</dcterms:modified>
</cp:coreProperties>
</file>