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0"/>
    <p:restoredTop sz="94599"/>
  </p:normalViewPr>
  <p:slideViewPr>
    <p:cSldViewPr snapToGrid="0" snapToObjects="1">
      <p:cViewPr varScale="1">
        <p:scale>
          <a:sx n="92" d="100"/>
          <a:sy n="92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3240-D565-7F4D-95DB-6FBAD3BA6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A1AC-4FDC-D743-8786-0E0CE24C5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1318-CD48-1048-9ECA-1060ADAA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08FD-556D-AC49-AF86-014576CD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DCD6-7199-9F4B-83CE-6CB7FCCA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142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79A6-05CB-FD4C-A5D0-1F509855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76D7-9D98-7849-BA13-5E5A40CB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E1AA-CDB4-B141-8BDF-3193E6AA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1B06-CE5F-9C49-931C-48759262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CFAD-C794-D543-83D9-110E36F7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64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AB1E-3F5F-0D42-8B39-586DE524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5E488-37B2-EE45-9194-3CDE3582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8106-7420-614E-AF51-E65C9CD9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BFF0-0E4A-0846-BDD9-DCD44AA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1DD0-D1A9-5341-B30A-438A933E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225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9B9D-15CF-8341-A11E-4EE6C15A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9936-A685-6B41-BE62-4CCB9A4E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0028-21A8-8C4B-A2D3-212A011C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07F4-4CF3-594C-8490-B1F4258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73CB-8FBA-584A-8AD7-DB8BA96F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84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9A83-8E49-D741-B35A-CA534C90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E258-61C3-314A-BFDB-4B898AA9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E362-1468-4A40-9523-887CE43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FE07-6D6D-E243-87A9-129F64AB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D4DE-9DA2-4A4E-AA76-7F915647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54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D670-DA9A-FC4A-91A0-44D9483B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DE98-4C12-D04B-A59B-A62CAF48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3C796-419E-214B-B563-DE9546BAC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33373-2D9B-0346-9054-BB014BD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9F952-4BD2-7A46-9A88-8223BC1B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217C-7181-3B4C-838B-01F0239C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449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B72-A411-E349-BB3C-10669783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3EC3E-0742-0146-8C87-6EA6456B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33CA-E0EE-FF47-994B-0331D407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587F8-91DB-9842-A681-B1B04484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E7599-62A6-0944-9AD4-BB771A49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76002-4C63-0B4E-8DB9-915C8D9D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DAAF-B669-8C47-8C53-DB4D0CEA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8508D-8A2B-F740-A71B-6A1FC39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76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986-0825-304C-9200-511A7689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38B3B-1759-AD40-9B75-8837613E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0D5D8-42FF-5440-881E-4C7E2357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1D0F-5CC0-BD4F-8A16-075ABFAD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50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F1BEA-C6F3-604E-B8E4-68C3AE61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0775B-06BB-4B4A-8740-AF6910E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6D87-749A-3D40-A596-2DC0CDC2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86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E771-D484-F240-ABB4-00BC31DE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9EEC-AF82-CF43-A765-E9447009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47531-65B5-2640-89B3-B39C7D919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9E95-1936-DD40-893A-7C246B78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FAF2-B810-0649-8EA0-90041354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BCA0-9340-3647-BF9D-90FEA529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42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28D5-7CDB-1641-969F-01699F71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65AB3-3FFC-1D4E-8ED0-4C5464413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FAC3-42AE-D44F-A01D-CA5D2B65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4F1F-A6DF-C746-B3C1-0FE2EE57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09C0-9772-474D-BBE3-050C63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994F-AFD6-4D47-AB54-2633BF6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407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6B69-1FA3-2240-942B-83B27833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156E-7261-A94B-90DD-F1D77C78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5C4D-4343-7044-B58C-B510086C3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10F4-449A-144C-B57D-DD73D87A7B1C}" type="datetimeFigureOut">
              <a:rPr lang="da-DK" smtClean="0"/>
              <a:t>14/08/2018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AD5F-9F5C-C243-B701-21EF95C9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7FD3-DAA7-B84F-BE0C-4B86FAE05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6E3A-36B1-004E-AD48-61B1DB0A8AF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50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BCE22-3FB6-7E4C-9F54-5F6495C0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85" y="1091163"/>
            <a:ext cx="2852889" cy="2139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425D5-FFEF-ED44-81B3-18C7D0EC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51" y="1077066"/>
            <a:ext cx="2852889" cy="2139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A54A4-0A05-B54F-9604-0ACAC752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4" y="1077066"/>
            <a:ext cx="2852889" cy="213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911D7-7045-5D4E-9733-9A7FF3FF2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169" y="1083334"/>
            <a:ext cx="2852889" cy="2139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E40EA-53D1-CA4F-ACB6-7D4CF3D7175B}"/>
              </a:ext>
            </a:extLst>
          </p:cNvPr>
          <p:cNvSpPr txBox="1"/>
          <p:nvPr/>
        </p:nvSpPr>
        <p:spPr>
          <a:xfrm>
            <a:off x="1101729" y="627323"/>
            <a:ext cx="189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-190.11eV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154C-AD23-0E4F-BC14-0D33BF5AAD9C}"/>
              </a:ext>
            </a:extLst>
          </p:cNvPr>
          <p:cNvSpPr txBox="1"/>
          <p:nvPr/>
        </p:nvSpPr>
        <p:spPr>
          <a:xfrm>
            <a:off x="3287088" y="627322"/>
            <a:ext cx="189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-190.09eV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29AAA-E781-DC4E-AAB7-1F74141D55B2}"/>
              </a:ext>
            </a:extLst>
          </p:cNvPr>
          <p:cNvSpPr txBox="1"/>
          <p:nvPr/>
        </p:nvSpPr>
        <p:spPr>
          <a:xfrm>
            <a:off x="5452764" y="627321"/>
            <a:ext cx="189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-189.94eV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85870-B87D-EB44-8458-8DB05EC28F69}"/>
              </a:ext>
            </a:extLst>
          </p:cNvPr>
          <p:cNvSpPr txBox="1"/>
          <p:nvPr/>
        </p:nvSpPr>
        <p:spPr>
          <a:xfrm>
            <a:off x="7657448" y="627321"/>
            <a:ext cx="189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-189.91eV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572E51-1F74-1F48-8D11-F99C5A15C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48" y="2799813"/>
            <a:ext cx="10317710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2018-08-14T12:49:47Z</dcterms:created>
  <dcterms:modified xsi:type="dcterms:W3CDTF">2018-08-14T12:52:54Z</dcterms:modified>
</cp:coreProperties>
</file>