
<file path=[Content_Types].xml><?xml version="1.0" encoding="utf-8"?>
<Types xmlns="http://schemas.openxmlformats.org/package/2006/content-types">
  <Default Extension="xml" ContentType="application/xml"/>
  <Default Extension="mov" ContentType="video/quicktime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2" r:id="rId3"/>
    <p:sldId id="263" r:id="rId4"/>
    <p:sldId id="258" r:id="rId5"/>
    <p:sldId id="261" r:id="rId6"/>
    <p:sldId id="259" r:id="rId7"/>
    <p:sldId id="256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20"/>
  </p:normalViewPr>
  <p:slideViewPr>
    <p:cSldViewPr snapToGrid="0" snapToObjects="1">
      <p:cViewPr varScale="1">
        <p:scale>
          <a:sx n="133" d="100"/>
          <a:sy n="133" d="100"/>
        </p:scale>
        <p:origin x="208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04A26-543C-4A4D-80B3-3279F9AA924D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DC3DE-6751-1B48-A30D-012119135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642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04A26-543C-4A4D-80B3-3279F9AA924D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DC3DE-6751-1B48-A30D-012119135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668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04A26-543C-4A4D-80B3-3279F9AA924D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DC3DE-6751-1B48-A30D-012119135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80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04A26-543C-4A4D-80B3-3279F9AA924D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DC3DE-6751-1B48-A30D-012119135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360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04A26-543C-4A4D-80B3-3279F9AA924D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DC3DE-6751-1B48-A30D-012119135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60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04A26-543C-4A4D-80B3-3279F9AA924D}" type="datetimeFigureOut">
              <a:rPr lang="en-US" smtClean="0"/>
              <a:t>4/11/18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DC3DE-6751-1B48-A30D-012119135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9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04A26-543C-4A4D-80B3-3279F9AA924D}" type="datetimeFigureOut">
              <a:rPr lang="en-US" smtClean="0"/>
              <a:t>4/11/18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DC3DE-6751-1B48-A30D-012119135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00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04A26-543C-4A4D-80B3-3279F9AA924D}" type="datetimeFigureOut">
              <a:rPr lang="en-US" smtClean="0"/>
              <a:t>4/11/18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DC3DE-6751-1B48-A30D-012119135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6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04A26-543C-4A4D-80B3-3279F9AA924D}" type="datetimeFigureOut">
              <a:rPr lang="en-US" smtClean="0"/>
              <a:t>4/11/18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DC3DE-6751-1B48-A30D-012119135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770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04A26-543C-4A4D-80B3-3279F9AA924D}" type="datetimeFigureOut">
              <a:rPr lang="en-US" smtClean="0"/>
              <a:t>4/11/18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DC3DE-6751-1B48-A30D-012119135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04A26-543C-4A4D-80B3-3279F9AA924D}" type="datetimeFigureOut">
              <a:rPr lang="en-US" smtClean="0"/>
              <a:t>4/11/18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DC3DE-6751-1B48-A30D-012119135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35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04A26-543C-4A4D-80B3-3279F9AA924D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DC3DE-6751-1B48-A30D-012119135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42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media" Target="../media/media2.mov"/><Relationship Id="rId4" Type="http://schemas.openxmlformats.org/officeDocument/2006/relationships/video" Target="../media/media2.mov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1" Type="http://schemas.microsoft.com/office/2007/relationships/media" Target="../media/media1.mov"/><Relationship Id="rId2" Type="http://schemas.openxmlformats.org/officeDocument/2006/relationships/video" Target="../media/media1.mov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78" y="1357918"/>
            <a:ext cx="4491790" cy="42416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552" y="579244"/>
            <a:ext cx="4572000" cy="5486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84502" y="317634"/>
            <a:ext cx="51861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Basin hopping with KRR-relaxation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874981" y="5931983"/>
            <a:ext cx="2249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Global search method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01981" y="5931983"/>
            <a:ext cx="3737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Relationship between target potential</a:t>
            </a:r>
          </a:p>
          <a:p>
            <a:r>
              <a:rPr lang="en-US" dirty="0"/>
              <a:t>a</a:t>
            </a:r>
            <a:r>
              <a:rPr lang="en-US" dirty="0" smtClean="0"/>
              <a:t>nd machine learning potential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26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21743" y="577516"/>
            <a:ext cx="36654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Kernel </a:t>
            </a:r>
            <a:r>
              <a:rPr lang="en-US" sz="2800" smtClean="0"/>
              <a:t>Ridge Regression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08522" y="1260910"/>
            <a:ext cx="1541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Prediction: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808522" y="4408370"/>
            <a:ext cx="1255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Training: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694045" y="2132713"/>
                <a:ext cx="3162341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is-IS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</a:rPr>
                            <m:t>)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⃑"/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𝛼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𝑇</m:t>
                              </m:r>
                            </m:sup>
                          </m:sSup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𝜅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45" y="2132713"/>
                <a:ext cx="3162341" cy="7789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1579342" y="3142299"/>
                <a:ext cx="4168000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𝐹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is-IS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charset="0"/>
                                </a:rPr>
                                <m:t>𝑑𝑘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i="1">
                                      <a:latin typeface="Cambria Math" charset="0"/>
                                    </a:rPr>
                                    <m:t>∗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latin typeface="Cambria Math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−</m:t>
                              </m:r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𝛼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i="1">
                                  <a:latin typeface="Cambria Math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</m:sSub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𝜅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9342" y="3142299"/>
                <a:ext cx="4168000" cy="8712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694045" y="5122689"/>
                <a:ext cx="1746440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𝛼</m:t>
                          </m:r>
                        </m:e>
                      </m:acc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charset="0"/>
                                </a:rPr>
                                <m:t>𝑲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𝜆</m:t>
                              </m:r>
                              <m:r>
                                <a:rPr lang="en-US" b="1" i="1" smtClean="0">
                                  <a:latin typeface="Cambria Math" charset="0"/>
                                </a:rPr>
                                <m:t>𝑰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−1</m:t>
                          </m:r>
                        </m:sup>
                      </m:sSup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45" y="5122689"/>
                <a:ext cx="1746440" cy="310598"/>
              </a:xfrm>
              <a:prstGeom prst="rect">
                <a:avLst/>
              </a:prstGeom>
              <a:blipFill rotWithShape="0">
                <a:blip r:embed="rId4"/>
                <a:stretch>
                  <a:fillRect l="-1399" t="-1961" r="-2448"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808522" y="5859303"/>
                <a:ext cx="5375959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𝑘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∙,∙</m:t>
                        </m:r>
                      </m:e>
                    </m:d>
                  </m:oMath>
                </a14:m>
                <a:r>
                  <a:rPr lang="en-US" dirty="0" smtClean="0"/>
                  <a:t> is the kernel function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𝑘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522" y="5859303"/>
                <a:ext cx="5375959" cy="391646"/>
              </a:xfrm>
              <a:prstGeom prst="rect">
                <a:avLst/>
              </a:prstGeom>
              <a:blipFill rotWithShape="0">
                <a:blip r:embed="rId5"/>
                <a:stretch>
                  <a:fillRect l="-1020" t="-6250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8018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64143" y="1395663"/>
            <a:ext cx="2531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Organov</a:t>
            </a:r>
            <a:r>
              <a:rPr lang="en-US" sz="2400" dirty="0" smtClean="0"/>
              <a:t> and Valle: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236143" y="452388"/>
            <a:ext cx="1298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Feature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116531" y="2401661"/>
                <a:ext cx="3140603" cy="8417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𝑅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mr-IN" sz="20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charset="0"/>
                                </a:rPr>
                                <m:t>𝛿</m:t>
                              </m:r>
                              <m:r>
                                <a:rPr lang="en-US" sz="2000" i="1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charset="0"/>
                                </a:rPr>
                                <m:t>𝑅</m:t>
                              </m:r>
                              <m:r>
                                <a:rPr lang="en-US" sz="2000" i="1">
                                  <a:latin typeface="Cambria Math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4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𝜋</m:t>
                              </m:r>
                              <m:sSubSup>
                                <m:sSubSupPr>
                                  <m:ctrlPr>
                                    <a:rPr lang="en-US" sz="2000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charset="0"/>
                                </a:rPr>
                                <m:t>Δ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𝑉</m:t>
                                  </m:r>
                                </m:den>
                              </m:f>
                            </m:den>
                          </m:f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531" y="2401661"/>
                <a:ext cx="3140603" cy="84170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116531" y="3850105"/>
            <a:ext cx="2101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 angular equivalent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34832" y="1395663"/>
            <a:ext cx="1241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Example</a:t>
            </a:r>
            <a:endParaRPr lang="en-US" sz="24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487" y="1857328"/>
            <a:ext cx="5852160" cy="438912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2573" y="2973255"/>
            <a:ext cx="869082" cy="8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72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86780" y="558265"/>
            <a:ext cx="6108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Model system </a:t>
            </a:r>
            <a:r>
              <a:rPr lang="mr-IN" sz="2800" dirty="0" smtClean="0"/>
              <a:t>–</a:t>
            </a:r>
            <a:r>
              <a:rPr lang="en-US" sz="2800" dirty="0" smtClean="0"/>
              <a:t> “Double” </a:t>
            </a:r>
            <a:r>
              <a:rPr lang="en-US" sz="2800" dirty="0" err="1" smtClean="0"/>
              <a:t>Lennard</a:t>
            </a:r>
            <a:r>
              <a:rPr lang="en-US" sz="2800" dirty="0" smtClean="0"/>
              <a:t>-Jones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58" y="1828667"/>
            <a:ext cx="5852160" cy="43891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918" y="1828667"/>
            <a:ext cx="58521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880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g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091297" y="2018131"/>
            <a:ext cx="4351338" cy="4351338"/>
          </a:xfrm>
        </p:spPr>
      </p:pic>
      <p:sp>
        <p:nvSpPr>
          <p:cNvPr id="5" name="TextBox 4"/>
          <p:cNvSpPr txBox="1"/>
          <p:nvPr/>
        </p:nvSpPr>
        <p:spPr>
          <a:xfrm>
            <a:off x="1728660" y="1328212"/>
            <a:ext cx="30766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Training: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4 </a:t>
            </a:r>
            <a:r>
              <a:rPr lang="en-US" dirty="0" err="1" smtClean="0"/>
              <a:t>Lennard</a:t>
            </a:r>
            <a:r>
              <a:rPr lang="en-US" dirty="0" smtClean="0"/>
              <a:t>-Jones relaxations</a:t>
            </a:r>
            <a:endParaRPr lang="en-US" dirty="0"/>
          </a:p>
        </p:txBody>
      </p:sp>
      <p:pic>
        <p:nvPicPr>
          <p:cNvPr id="6" name="img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285196" y="2066876"/>
            <a:ext cx="4302593" cy="430259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78413" y="1328212"/>
            <a:ext cx="211615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ML-relaxation: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First 2 relaxations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389120" y="435660"/>
            <a:ext cx="34683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Global search example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445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13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005" y="1953795"/>
            <a:ext cx="5852160" cy="43891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45" y="1953795"/>
            <a:ext cx="5852160" cy="43891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91003" y="385010"/>
            <a:ext cx="22140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Search results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933651" y="1584463"/>
            <a:ext cx="2974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Average over 200 searches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36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00" y="4683424"/>
            <a:ext cx="1392747" cy="15963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644" y="4765193"/>
            <a:ext cx="1470336" cy="15963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173" y="2532081"/>
            <a:ext cx="985348" cy="14813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996" y="566384"/>
            <a:ext cx="1186351" cy="13174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392947" y="4314092"/>
            <a:ext cx="1351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Dftb</a:t>
            </a:r>
            <a:r>
              <a:rPr lang="en-US" dirty="0" smtClean="0"/>
              <a:t>-relaxed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28338" y="4314092"/>
            <a:ext cx="1799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Good ML-relaxed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28338" y="2162749"/>
            <a:ext cx="1815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Bad 1 ML-relaxed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162287" y="2162749"/>
            <a:ext cx="1815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Bad 2 ML-relaxed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989252" y="197052"/>
            <a:ext cx="1693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Bad 1 unrelaxed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3100" y="2532081"/>
            <a:ext cx="1371979" cy="146145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66" y="1972438"/>
            <a:ext cx="5852160" cy="43891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29892" y="701864"/>
            <a:ext cx="4203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C24 structures and features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8413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935" y="1973044"/>
            <a:ext cx="7415784" cy="43891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31645" y="462013"/>
            <a:ext cx="1247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KRR bias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2783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77</Words>
  <Application>Microsoft Macintosh PowerPoint</Application>
  <PresentationFormat>Widescreen</PresentationFormat>
  <Paragraphs>31</Paragraphs>
  <Slides>8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Calibri Light</vt:lpstr>
      <vt:lpstr>Cambria Math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15</cp:revision>
  <dcterms:created xsi:type="dcterms:W3CDTF">2018-04-10T10:31:19Z</dcterms:created>
  <dcterms:modified xsi:type="dcterms:W3CDTF">2018-04-11T10:25:15Z</dcterms:modified>
</cp:coreProperties>
</file>