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77" r:id="rId4"/>
    <p:sldId id="278" r:id="rId5"/>
    <p:sldId id="276" r:id="rId6"/>
    <p:sldId id="275" r:id="rId7"/>
    <p:sldId id="274" r:id="rId8"/>
    <p:sldId id="284" r:id="rId9"/>
    <p:sldId id="279" r:id="rId10"/>
    <p:sldId id="285" r:id="rId11"/>
    <p:sldId id="282" r:id="rId12"/>
    <p:sldId id="280" r:id="rId13"/>
    <p:sldId id="281" r:id="rId14"/>
    <p:sldId id="286" r:id="rId15"/>
    <p:sldId id="259" r:id="rId16"/>
    <p:sldId id="271" r:id="rId17"/>
    <p:sldId id="260" r:id="rId18"/>
    <p:sldId id="261" r:id="rId19"/>
    <p:sldId id="262" r:id="rId20"/>
    <p:sldId id="268" r:id="rId21"/>
    <p:sldId id="266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5"/>
    <p:restoredTop sz="94509"/>
  </p:normalViewPr>
  <p:slideViewPr>
    <p:cSldViewPr snapToGrid="0" snapToObjects="1">
      <p:cViewPr varScale="1">
        <p:scale>
          <a:sx n="133" d="100"/>
          <a:sy n="133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04016-15D2-5B42-B0F2-F6C7046F109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50DC-1DA4-3E46-BC04-8C00FE4E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emf"/><Relationship Id="rId5" Type="http://schemas.openxmlformats.org/officeDocument/2006/relationships/image" Target="../media/image6.pn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3.emf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4.emf"/><Relationship Id="rId5" Type="http://schemas.openxmlformats.org/officeDocument/2006/relationships/image" Target="../media/image3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e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E189EA-57A0-3E40-B200-AA930432C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5D1B12-4203-D549-9060-C0F65B4F2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258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Invariant descriptions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4605786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980223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Simple solution:  </a:t>
            </a:r>
            <a:r>
              <a:rPr lang="en-US" sz="2400" dirty="0" smtClean="0"/>
              <a:t>use interatomic distances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0087" y="5144459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Translation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Reflection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5415766"/>
            <a:ext cx="457334" cy="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6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Invariant descriptions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Translation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Simple solution:  </a:t>
            </a:r>
            <a:r>
              <a:rPr lang="en-US" sz="2400" dirty="0" smtClean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1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b="1" i="1" dirty="0" smtClean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786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Invariant descriptions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Translation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Simple solution:  </a:t>
            </a:r>
            <a:r>
              <a:rPr lang="en-US" sz="2400" dirty="0" smtClean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1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b="1" i="1" dirty="0" smtClean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6828318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95426" y="486075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290818" y="5241208"/>
            <a:ext cx="9625" cy="32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144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Invariant descriptions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0758"/>
            <a:ext cx="1828800" cy="1828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2709610"/>
                <a:ext cx="286944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2709609"/>
                <a:ext cx="18578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2728860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0087" y="3190525"/>
            <a:ext cx="121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Translation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103297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Simple solution:  </a:t>
            </a:r>
            <a:r>
              <a:rPr lang="en-US" sz="2400" dirty="0" smtClean="0"/>
              <a:t>use interatomic distances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138865"/>
            <a:ext cx="342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1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b="1" i="1" dirty="0" smtClean="0"/>
              <a:t>Bag of bonds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227255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39" y="4962632"/>
                <a:ext cx="1333827" cy="1172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6828318" y="5313493"/>
            <a:ext cx="11706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95426" y="486075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776" y="4967523"/>
                <a:ext cx="1333827" cy="11728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290818" y="5241208"/>
            <a:ext cx="9625" cy="32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37" y="3461832"/>
            <a:ext cx="457334" cy="4098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73126" y="582921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Permutation</a:t>
            </a:r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50" y="6198548"/>
            <a:ext cx="457334" cy="40983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504558" y="4860758"/>
            <a:ext cx="617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345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6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57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8905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4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77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E27A3FC-BD37-3248-B5F7-F703EA8946A7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7A3FC-BD37-3248-B5F7-F703EA89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4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472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F23FA21-7447-684E-82A3-7876D03ED643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3FA21-7447-684E-82A3-7876D03ED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562228B6-98A4-0A4A-8CF0-FBD357ADB06A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2228B6-98A4-0A4A-8CF0-FBD357ADB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A54B9D57-2391-3E48-AB78-34250B63E794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4B9D57-2391-3E48-AB78-34250B63E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9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D5A9CE5-A77C-4946-B639-CBEAA30C1E22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A9CE5-A77C-4946-B639-CBEAA30C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BCFFAF7-053D-EC4C-B2C4-7D00740F1FE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CFFAF7-053D-EC4C-B2C4-7D00740F1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E42519B7-76F1-154B-B8F2-6D963495238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2519B7-76F1-154B-B8F2-6D963495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3340978" cy="1130822"/>
              </a:xfrm>
              <a:prstGeom prst="rect">
                <a:avLst/>
              </a:prstGeom>
              <a:blipFill>
                <a:blip r:embed="rId6"/>
                <a:stretch>
                  <a:fillRect l="-14015" t="-102222" b="-15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05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atomic structures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Defined by atomic coordinates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64305C1-D8DA-9449-80AD-775E6D513BE6}"/>
                  </a:ext>
                </a:extLst>
              </p:cNvPr>
              <p:cNvSpPr txBox="1"/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energy landscape.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4305C1-D8DA-9449-80AD-775E6D51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706"/>
                <a:ext cx="4389150" cy="830997"/>
              </a:xfrm>
              <a:prstGeom prst="rect">
                <a:avLst/>
              </a:prstGeom>
              <a:blipFill>
                <a:blip r:embed="rId3"/>
                <a:stretch>
                  <a:fillRect l="-1729" t="-2985" b="-134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4854106"/>
                <a:ext cx="5247847" cy="93602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" y="3648968"/>
                <a:ext cx="3425873" cy="1172629"/>
              </a:xfrm>
              <a:prstGeom prst="rect">
                <a:avLst/>
              </a:prstGeom>
              <a:blipFill>
                <a:blip r:embed="rId5"/>
                <a:stretch>
                  <a:fillRect t="-96809" b="-14574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𝑀𝐿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2547681"/>
                <a:ext cx="5416868" cy="1205138"/>
              </a:xfrm>
              <a:prstGeom prst="rect">
                <a:avLst/>
              </a:prstGeom>
              <a:blipFill>
                <a:blip r:embed="rId6"/>
                <a:stretch>
                  <a:fillRect l="-8411" t="-96842" b="-14315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83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5ACA75-0E48-FF40-A53C-87B487D242ED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BF5CFFC-8B74-194D-B6CA-9B4FAFDE734F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F5CFFC-8B74-194D-B6CA-9B4FAFDE7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801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where</a:t>
            </a:r>
            <a:endParaRPr lang="da-D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06025BE2-4565-C142-B590-3B9BA62978DA}"/>
                  </a:ext>
                </a:extLst>
              </p:cNvPr>
              <p:cNvSpPr/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025BE2-4565-C142-B590-3B9BA6297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783"/>
                <a:ext cx="5091266" cy="93602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69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Kernel</a:t>
            </a:r>
            <a:r>
              <a:rPr lang="da-DK" dirty="0"/>
              <a:t> </a:t>
            </a:r>
            <a:r>
              <a:rPr lang="da-DK" dirty="0" err="1"/>
              <a:t>Ridge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6582"/>
            <a:ext cx="58547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4305C1-D8DA-9449-80AD-775E6D513BE6}"/>
              </a:ext>
            </a:extLst>
          </p:cNvPr>
          <p:cNvSpPr txBox="1"/>
          <p:nvPr/>
        </p:nvSpPr>
        <p:spPr>
          <a:xfrm>
            <a:off x="838200" y="1593706"/>
            <a:ext cx="16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Fit/training: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6028"/>
                <a:ext cx="4302973" cy="1172629"/>
              </a:xfrm>
              <a:prstGeom prst="rect">
                <a:avLst/>
              </a:prstGeom>
              <a:blipFill>
                <a:blip r:embed="rId6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F3A575DB-1649-C547-9BCE-503D6BD6423A}"/>
                  </a:ext>
                </a:extLst>
              </p:cNvPr>
              <p:cNvSpPr txBox="1"/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A575DB-1649-C547-9BCE-503D6BD6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3131"/>
                <a:ext cx="3604641" cy="1126975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8E9695-FFEC-9740-A3A8-69ED16AB64CF}"/>
              </a:ext>
            </a:extLst>
          </p:cNvPr>
          <p:cNvSpPr txBox="1"/>
          <p:nvPr/>
        </p:nvSpPr>
        <p:spPr>
          <a:xfrm>
            <a:off x="838200" y="3454902"/>
            <a:ext cx="15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B9982E-2EAD-4D48-B195-35C6B9D88A1B}"/>
              </a:ext>
            </a:extLst>
          </p:cNvPr>
          <p:cNvSpPr txBox="1"/>
          <p:nvPr/>
        </p:nvSpPr>
        <p:spPr>
          <a:xfrm>
            <a:off x="838200" y="5184123"/>
            <a:ext cx="2243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u="sng" dirty="0" err="1"/>
              <a:t>Prediction</a:t>
            </a:r>
            <a:r>
              <a:rPr lang="da-DK" sz="2400" u="sng" dirty="0"/>
              <a:t> </a:t>
            </a:r>
            <a:r>
              <a:rPr lang="da-DK" sz="2400" u="sng" dirty="0" err="1"/>
              <a:t>error</a:t>
            </a:r>
            <a:r>
              <a:rPr lang="da-DK" sz="2400" u="sng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136707-7EEC-3249-B706-C64078848168}"/>
              </a:ext>
            </a:extLst>
          </p:cNvPr>
          <p:cNvSpPr txBox="1"/>
          <p:nvPr/>
        </p:nvSpPr>
        <p:spPr>
          <a:xfrm>
            <a:off x="1309254" y="5787145"/>
            <a:ext cx="453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from </a:t>
            </a:r>
            <a:r>
              <a:rPr lang="da-DK" sz="2400" b="1" i="1" dirty="0" err="1"/>
              <a:t>Gaussian</a:t>
            </a:r>
            <a:r>
              <a:rPr lang="da-DK" sz="2400" b="1" i="1" dirty="0"/>
              <a:t> </a:t>
            </a:r>
            <a:r>
              <a:rPr lang="da-DK" sz="2400" b="1" i="1" dirty="0" err="1"/>
              <a:t>process</a:t>
            </a:r>
            <a:r>
              <a:rPr lang="da-DK" sz="2400" b="1" i="1" dirty="0"/>
              <a:t> Regression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78245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atomic structures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Defined by atomic coordinates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description is </a:t>
            </a:r>
            <a:r>
              <a:rPr lang="en-US" sz="2400" b="1" dirty="0" smtClean="0"/>
              <a:t>not invariant</a:t>
            </a:r>
            <a:endParaRPr lang="en-US" sz="24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atomic structures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Defined by atomic coordinates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description is </a:t>
            </a:r>
            <a:r>
              <a:rPr lang="en-US" sz="2400" b="1" dirty="0" smtClean="0"/>
              <a:t>not invariant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Translation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0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atomic structures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Defined by atomic coordinates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description is </a:t>
            </a:r>
            <a:r>
              <a:rPr lang="en-US" sz="2400" b="1" dirty="0" smtClean="0"/>
              <a:t>not invariant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Rotation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sp>
        <p:nvSpPr>
          <p:cNvPr id="31" name="Arc 30"/>
          <p:cNvSpPr/>
          <p:nvPr/>
        </p:nvSpPr>
        <p:spPr>
          <a:xfrm rot="809346">
            <a:off x="6891237" y="4319268"/>
            <a:ext cx="522974" cy="38700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809346">
            <a:off x="7401377" y="4523394"/>
            <a:ext cx="36000" cy="11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3313" y="4263611"/>
            <a:ext cx="350285" cy="492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53313" y="4638191"/>
            <a:ext cx="721769" cy="112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3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atomic structures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Defined by atomic coordinates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description is </a:t>
            </a:r>
            <a:r>
              <a:rPr lang="en-US" sz="2400" b="1" dirty="0" smtClean="0"/>
              <a:t>not invariant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19055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Rotation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Reflection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23" y="4122017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sp>
        <p:nvSpPr>
          <p:cNvPr id="31" name="Arc 30"/>
          <p:cNvSpPr/>
          <p:nvPr/>
        </p:nvSpPr>
        <p:spPr>
          <a:xfrm rot="809346">
            <a:off x="6891237" y="4319268"/>
            <a:ext cx="522974" cy="38700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809346">
            <a:off x="7401377" y="4523394"/>
            <a:ext cx="36000" cy="11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3313" y="4263611"/>
            <a:ext cx="350285" cy="492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53313" y="4638191"/>
            <a:ext cx="721769" cy="112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2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atomic structures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99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Defined by atomic coordinates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77440"/>
            <a:ext cx="13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746772"/>
            <a:ext cx="412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description is </a:t>
            </a:r>
            <a:r>
              <a:rPr lang="en-US" sz="2400" b="1" dirty="0" smtClean="0"/>
              <a:t>not invariant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433524"/>
            <a:ext cx="21017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Translation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Rotation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Reflection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permutation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3" y="1690688"/>
            <a:ext cx="1828800" cy="1828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80" y="4122017"/>
            <a:ext cx="1828800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23" y="4122017"/>
            <a:ext cx="1828800" cy="1828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66" y="4122017"/>
            <a:ext cx="1828800" cy="1828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88" y="4122017"/>
            <a:ext cx="2463800" cy="18288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0664792" y="4908884"/>
            <a:ext cx="72000" cy="231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809346">
            <a:off x="6891237" y="4319268"/>
            <a:ext cx="522974" cy="38700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809346">
            <a:off x="7401377" y="4523394"/>
            <a:ext cx="36000" cy="11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3313" y="4263611"/>
            <a:ext cx="350285" cy="492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53313" y="4638191"/>
            <a:ext cx="721769" cy="112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1368" y="477235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6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Invariant descriptions</a:t>
            </a:r>
            <a:endParaRPr lang="en-US" sz="2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55"/>
            <a:ext cx="310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Invariant descriptions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69" y="4586536"/>
                <a:ext cx="286944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12" r="-21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06" y="4586535"/>
                <a:ext cx="1857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6" r="-65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22257" y="4605786"/>
            <a:ext cx="237744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3980223"/>
            <a:ext cx="555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Simple solution:  </a:t>
            </a:r>
            <a:r>
              <a:rPr lang="en-US" sz="2400" dirty="0" smtClean="0"/>
              <a:t>use interatomic distances</a:t>
            </a:r>
            <a:endParaRPr lang="en-US" sz="2400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850"/>
            <a:ext cx="1828800" cy="1828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3" y="2101850"/>
            <a:ext cx="883040" cy="127952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128927" y="2455739"/>
            <a:ext cx="1304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4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263</Words>
  <Application>Microsoft Macintosh PowerPoint</Application>
  <PresentationFormat>Widescreen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Describing atomic structures</vt:lpstr>
      <vt:lpstr>Describing atomic structures</vt:lpstr>
      <vt:lpstr>Describing atomic structures</vt:lpstr>
      <vt:lpstr>Describing atomic structures</vt:lpstr>
      <vt:lpstr>Describing atomic structures</vt:lpstr>
      <vt:lpstr>Describing atomic structures</vt:lpstr>
      <vt:lpstr>Features</vt:lpstr>
      <vt:lpstr>Features</vt:lpstr>
      <vt:lpstr>Features</vt:lpstr>
      <vt:lpstr>Features</vt:lpstr>
      <vt:lpstr>Features</vt:lpstr>
      <vt:lpstr>Features</vt:lpstr>
      <vt:lpstr>Features</vt:lpstr>
      <vt:lpstr>Kernel Regression</vt:lpstr>
      <vt:lpstr>Kernel Regression</vt:lpstr>
      <vt:lpstr>Kernel Regression</vt:lpstr>
      <vt:lpstr>Kernel Regression</vt:lpstr>
      <vt:lpstr>Kernel Regression</vt:lpstr>
      <vt:lpstr>Kernel Ridge Regression</vt:lpstr>
      <vt:lpstr>Kernel Ridge Regression</vt:lpstr>
      <vt:lpstr>Kernel Ridge Regression</vt:lpstr>
      <vt:lpstr>Kernel Ridge Regression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2018-05-28T09:23:42Z</dcterms:created>
  <dcterms:modified xsi:type="dcterms:W3CDTF">2018-05-29T15:35:25Z</dcterms:modified>
</cp:coreProperties>
</file>