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20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2037-BABA-1147-BE66-7B0CE5482DAB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D7E0-00DB-B747-A401-2428545C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9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1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BF24-387D-524E-A000-1828DA05AB17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2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55" y="425908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876" y="1709628"/>
            <a:ext cx="196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Input/training 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47966" y="477635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37252" y="477234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98936" y="511574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x1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9942982" y="511574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2" y="775803"/>
            <a:ext cx="3966489" cy="297701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" y="4199348"/>
            <a:ext cx="4051542" cy="2526305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4037178"/>
            <a:ext cx="3638478" cy="27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Simple case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2018-06-21T12:53:04Z</dcterms:created>
  <dcterms:modified xsi:type="dcterms:W3CDTF">2018-06-21T14:24:41Z</dcterms:modified>
</cp:coreProperties>
</file>