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  <p:sldId id="300" r:id="rId9"/>
    <p:sldId id="304" r:id="rId10"/>
    <p:sldId id="303" r:id="rId11"/>
    <p:sldId id="306" r:id="rId12"/>
    <p:sldId id="307" r:id="rId13"/>
    <p:sldId id="309" r:id="rId14"/>
    <p:sldId id="308" r:id="rId1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0"/>
    <p:restoredTop sz="95833"/>
  </p:normalViewPr>
  <p:slideViewPr>
    <p:cSldViewPr snapToGrid="0" snapToObjects="1">
      <p:cViewPr varScale="1">
        <p:scale>
          <a:sx n="92" d="100"/>
          <a:sy n="92" d="100"/>
        </p:scale>
        <p:origin x="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2D345-D246-B844-8712-5366A0913186}" type="datetimeFigureOut">
              <a:rPr lang="da-DK" smtClean="0"/>
              <a:t>27/11/2018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ECCAE-B744-CC40-B10D-75C6C924DC2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44416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72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54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84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74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51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27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59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7BC2-3D68-5445-84C7-327A3A18B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12394-0A98-8C4E-AC15-4A7687D4D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F3A50-7DA1-C649-A6A0-7548FF10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A4F0-6416-3849-AD5C-8182371F0C64}" type="datetimeFigureOut">
              <a:rPr lang="da-DK" smtClean="0"/>
              <a:t>27/11/2018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21BEB-4FCA-8C49-8372-19EB9B35D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A4C88-1242-D940-9D93-298A87B23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A282-B663-5746-A96F-C8A6E1843D9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2879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63CDC-1766-1140-B431-F4FE317DD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3C36F-F25B-8F4C-B5CB-795F8AA71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83027-3D2C-3449-8BC0-05F29715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A4F0-6416-3849-AD5C-8182371F0C64}" type="datetimeFigureOut">
              <a:rPr lang="da-DK" smtClean="0"/>
              <a:t>27/11/2018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AE27F-6C23-AA46-AE1F-05A540D92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CF83A-BEAC-F34A-8471-1B2AF20F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A282-B663-5746-A96F-C8A6E1843D9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149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69079C-3444-1346-8471-F03135B4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504D9-D9CA-B348-9E3C-D25720357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9C05C-F741-4841-BA03-A745F562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A4F0-6416-3849-AD5C-8182371F0C64}" type="datetimeFigureOut">
              <a:rPr lang="da-DK" smtClean="0"/>
              <a:t>27/11/2018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1A035-9EEC-5047-BE6D-2ECDDB53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EFFA5-E111-8043-A074-6F140039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A282-B663-5746-A96F-C8A6E1843D9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4425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171D-F94D-4241-A039-9BADAEE9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122EC-E159-0047-8FD4-D644B26C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C943D-8E30-1944-9DA7-908DA579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A4F0-6416-3849-AD5C-8182371F0C64}" type="datetimeFigureOut">
              <a:rPr lang="da-DK" smtClean="0"/>
              <a:t>27/11/2018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79FE7-1179-8247-AFA1-DE953AA18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B9435-7FFC-6C4F-B8F4-3796A381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A282-B663-5746-A96F-C8A6E1843D9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477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3BE6B-6994-CD45-ADD4-058C0D82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194DD-C276-0643-A3F0-2E8D8E252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3532C-6293-FD42-974C-CF94CD123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A4F0-6416-3849-AD5C-8182371F0C64}" type="datetimeFigureOut">
              <a:rPr lang="da-DK" smtClean="0"/>
              <a:t>27/11/2018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91A9B-99B0-BF4A-9F4F-E9F65F0D6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8B9F7-F32A-C149-AA95-DC92EFAA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A282-B663-5746-A96F-C8A6E1843D9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633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936E0-F622-FD4D-9B7B-C252DAE0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E2282-7BF4-1C46-9275-4231D2345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C6B01-38F2-5143-B1DD-B05413529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9031D-650D-4643-BAA3-5D95C6264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A4F0-6416-3849-AD5C-8182371F0C64}" type="datetimeFigureOut">
              <a:rPr lang="da-DK" smtClean="0"/>
              <a:t>27/11/2018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1D980-FABC-4347-A010-56C865D0B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0ABD4-8BC7-9649-B12A-1E013B92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A282-B663-5746-A96F-C8A6E1843D9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025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88A6-890F-7442-8F60-A60F9AF4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50DB9-2360-0C4C-B83C-563186FA3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515F7-C113-E04E-B330-5FAC508D6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7C0490-73D2-944F-B2F7-779919A06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3E1515-B7D1-DF44-BD10-385FD6D0E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500AF-25C2-614E-AD33-75DFF3CB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A4F0-6416-3849-AD5C-8182371F0C64}" type="datetimeFigureOut">
              <a:rPr lang="da-DK" smtClean="0"/>
              <a:t>27/11/2018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05E421-4952-9742-89F3-6CEC9AB0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9B21A4-A216-1648-8675-CA9648A7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A282-B663-5746-A96F-C8A6E1843D9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485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8290-411F-7149-8EFB-7DF344536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D5C4B8-A290-084F-9A9F-D8EBE3B1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A4F0-6416-3849-AD5C-8182371F0C64}" type="datetimeFigureOut">
              <a:rPr lang="da-DK" smtClean="0"/>
              <a:t>27/11/2018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6B2E5-0CD8-2F43-8AD6-11AA0ED7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B22DC-EC74-1544-8ACF-4F0B7D0A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A282-B663-5746-A96F-C8A6E1843D9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147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5106E-DAB5-DA44-94DF-21ACA341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A4F0-6416-3849-AD5C-8182371F0C64}" type="datetimeFigureOut">
              <a:rPr lang="da-DK" smtClean="0"/>
              <a:t>27/11/2018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9B187F-CD21-6C4F-96CE-B9EEF79EC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64B7C-0ECC-1D40-ACA4-4E1B7827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A282-B663-5746-A96F-C8A6E1843D9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8054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38F8-A6A6-3646-AE56-78E71B373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346EA-86A5-584A-B4E5-27BF93EE8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26A26-26A0-774E-B1E2-F756CD3E4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479E9-E1F5-9643-B226-601290DC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A4F0-6416-3849-AD5C-8182371F0C64}" type="datetimeFigureOut">
              <a:rPr lang="da-DK" smtClean="0"/>
              <a:t>27/11/2018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9F5C1-B295-E143-9CB3-91F98F04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86A32-34AA-4140-BDF6-57CC088A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A282-B663-5746-A96F-C8A6E1843D9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853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A7A66-BE70-234F-9A50-24540B7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C78C1-82E9-9D4C-8841-2BF6DED32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4FA57-296A-EB45-84DB-03E00AC98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DE43F-C007-9342-A05F-9FA9C66C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A4F0-6416-3849-AD5C-8182371F0C64}" type="datetimeFigureOut">
              <a:rPr lang="da-DK" smtClean="0"/>
              <a:t>27/11/2018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C31A1-0036-A14E-AF28-7359B007C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460D5-A58C-9542-8134-D9ADEF47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8A282-B663-5746-A96F-C8A6E1843D9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161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794A8-438A-FB4E-A78E-36DD94D22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3C57B-1618-9042-8F6F-B5E66FA89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0FDE7-BACC-C544-AB40-95D3CD325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8A4F0-6416-3849-AD5C-8182371F0C64}" type="datetimeFigureOut">
              <a:rPr lang="da-DK" smtClean="0"/>
              <a:t>27/11/2018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82F3E-F55F-9849-98BD-C984FA1E2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46FC4-1471-5146-8E76-BB1F28611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8A282-B663-5746-A96F-C8A6E1843D9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772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image" Target="../media/image46.png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12" Type="http://schemas.openxmlformats.org/officeDocument/2006/relationships/image" Target="../media/image44.emf"/><Relationship Id="rId2" Type="http://schemas.openxmlformats.org/officeDocument/2006/relationships/image" Target="../media/image45.emf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emf"/><Relationship Id="rId11" Type="http://schemas.openxmlformats.org/officeDocument/2006/relationships/image" Target="../media/image43.emf"/><Relationship Id="rId5" Type="http://schemas.openxmlformats.org/officeDocument/2006/relationships/image" Target="../media/image36.emf"/><Relationship Id="rId15" Type="http://schemas.openxmlformats.org/officeDocument/2006/relationships/image" Target="../media/image50.png"/><Relationship Id="rId10" Type="http://schemas.openxmlformats.org/officeDocument/2006/relationships/image" Target="../media/image42.emf"/><Relationship Id="rId4" Type="http://schemas.openxmlformats.org/officeDocument/2006/relationships/image" Target="../media/image35.emf"/><Relationship Id="rId9" Type="http://schemas.openxmlformats.org/officeDocument/2006/relationships/image" Target="../media/image41.emf"/><Relationship Id="rId1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7.png"/><Relationship Id="rId7" Type="http://schemas.openxmlformats.org/officeDocument/2006/relationships/image" Target="../media/image53.png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emf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48.png"/><Relationship Id="rId9" Type="http://schemas.openxmlformats.org/officeDocument/2006/relationships/image" Target="../media/image5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1.png"/><Relationship Id="rId4" Type="http://schemas.openxmlformats.org/officeDocument/2006/relationships/image" Target="../media/image59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1.emf"/><Relationship Id="rId7" Type="http://schemas.openxmlformats.org/officeDocument/2006/relationships/image" Target="../media/image65.emf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emf"/><Relationship Id="rId5" Type="http://schemas.openxmlformats.org/officeDocument/2006/relationships/image" Target="../media/image63.emf"/><Relationship Id="rId10" Type="http://schemas.openxmlformats.org/officeDocument/2006/relationships/image" Target="../media/image67.png"/><Relationship Id="rId4" Type="http://schemas.openxmlformats.org/officeDocument/2006/relationships/image" Target="../media/image62.emf"/><Relationship Id="rId9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1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1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3.emf"/><Relationship Id="rId9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8.emf"/><Relationship Id="rId10" Type="http://schemas.openxmlformats.org/officeDocument/2006/relationships/image" Target="../media/image17.emf"/><Relationship Id="rId4" Type="http://schemas.openxmlformats.org/officeDocument/2006/relationships/image" Target="../media/image3.emf"/><Relationship Id="rId9" Type="http://schemas.openxmlformats.org/officeDocument/2006/relationships/image" Target="../media/image1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image" Target="../media/image22.emf"/><Relationship Id="rId5" Type="http://schemas.openxmlformats.org/officeDocument/2006/relationships/image" Target="../media/image8.emf"/><Relationship Id="rId10" Type="http://schemas.openxmlformats.org/officeDocument/2006/relationships/image" Target="../media/image21.emf"/><Relationship Id="rId4" Type="http://schemas.openxmlformats.org/officeDocument/2006/relationships/image" Target="../media/image3.emf"/><Relationship Id="rId9" Type="http://schemas.openxmlformats.org/officeDocument/2006/relationships/image" Target="../media/image2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.emf"/><Relationship Id="rId7" Type="http://schemas.openxmlformats.org/officeDocument/2006/relationships/image" Target="../media/image18.emf"/><Relationship Id="rId12" Type="http://schemas.openxmlformats.org/officeDocument/2006/relationships/image" Target="../media/image2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image" Target="../media/image26.emf"/><Relationship Id="rId5" Type="http://schemas.openxmlformats.org/officeDocument/2006/relationships/image" Target="../media/image8.emf"/><Relationship Id="rId10" Type="http://schemas.openxmlformats.org/officeDocument/2006/relationships/image" Target="../media/image25.emf"/><Relationship Id="rId4" Type="http://schemas.openxmlformats.org/officeDocument/2006/relationships/image" Target="../media/image3.emf"/><Relationship Id="rId9" Type="http://schemas.openxmlformats.org/officeDocument/2006/relationships/image" Target="../media/image2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28.emf"/><Relationship Id="rId7" Type="http://schemas.openxmlformats.org/officeDocument/2006/relationships/image" Target="../media/image18.emf"/><Relationship Id="rId12" Type="http://schemas.openxmlformats.org/officeDocument/2006/relationships/image" Target="../media/image3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image" Target="../media/image31.emf"/><Relationship Id="rId5" Type="http://schemas.openxmlformats.org/officeDocument/2006/relationships/image" Target="../media/image8.emf"/><Relationship Id="rId10" Type="http://schemas.openxmlformats.org/officeDocument/2006/relationships/image" Target="../media/image30.emf"/><Relationship Id="rId4" Type="http://schemas.openxmlformats.org/officeDocument/2006/relationships/image" Target="../media/image3.emf"/><Relationship Id="rId9" Type="http://schemas.openxmlformats.org/officeDocument/2006/relationships/image" Target="../media/image29.e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Relationship Id="rId1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image" Target="../media/image46.png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12" Type="http://schemas.openxmlformats.org/officeDocument/2006/relationships/image" Target="../media/image4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emf"/><Relationship Id="rId11" Type="http://schemas.openxmlformats.org/officeDocument/2006/relationships/image" Target="../media/image43.emf"/><Relationship Id="rId5" Type="http://schemas.openxmlformats.org/officeDocument/2006/relationships/image" Target="../media/image36.emf"/><Relationship Id="rId15" Type="http://schemas.openxmlformats.org/officeDocument/2006/relationships/image" Target="../media/image39.png"/><Relationship Id="rId10" Type="http://schemas.openxmlformats.org/officeDocument/2006/relationships/image" Target="../media/image42.emf"/><Relationship Id="rId4" Type="http://schemas.openxmlformats.org/officeDocument/2006/relationships/image" Target="../media/image35.emf"/><Relationship Id="rId9" Type="http://schemas.openxmlformats.org/officeDocument/2006/relationships/image" Target="../media/image41.emf"/><Relationship Id="rId1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305" y="1518699"/>
            <a:ext cx="3962870" cy="396287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594763" y="3543371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60691" y="3543371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x2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583" y="1518700"/>
            <a:ext cx="4906708" cy="3682692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6C1FD0-3FA5-C743-964E-C61F79490E02}"/>
              </a:ext>
            </a:extLst>
          </p:cNvPr>
          <p:cNvCxnSpPr>
            <a:cxnSpLocks/>
          </p:cNvCxnSpPr>
          <p:nvPr/>
        </p:nvCxnSpPr>
        <p:spPr>
          <a:xfrm flipH="1">
            <a:off x="3883228" y="2697968"/>
            <a:ext cx="786454" cy="1363398"/>
          </a:xfrm>
          <a:prstGeom prst="straightConnector1">
            <a:avLst/>
          </a:prstGeom>
          <a:ln w="635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AE55632-4A6E-7D46-A1CE-05300C3367FF}"/>
              </a:ext>
            </a:extLst>
          </p:cNvPr>
          <p:cNvCxnSpPr>
            <a:cxnSpLocks/>
          </p:cNvCxnSpPr>
          <p:nvPr/>
        </p:nvCxnSpPr>
        <p:spPr>
          <a:xfrm>
            <a:off x="2707571" y="2709843"/>
            <a:ext cx="783771" cy="1351523"/>
          </a:xfrm>
          <a:prstGeom prst="straightConnector1">
            <a:avLst/>
          </a:prstGeom>
          <a:ln w="635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Multiply 24">
            <a:extLst>
              <a:ext uri="{FF2B5EF4-FFF2-40B4-BE49-F238E27FC236}">
                <a16:creationId xmlns:a16="http://schemas.microsoft.com/office/drawing/2014/main" id="{3FE7EF9F-CB85-A443-8CA2-04C865A21D81}"/>
              </a:ext>
            </a:extLst>
          </p:cNvPr>
          <p:cNvSpPr/>
          <p:nvPr/>
        </p:nvSpPr>
        <p:spPr>
          <a:xfrm>
            <a:off x="7151623" y="4080646"/>
            <a:ext cx="222953" cy="19446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9102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Larger problems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27" y="1456099"/>
            <a:ext cx="6323795" cy="231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21" y="4242132"/>
            <a:ext cx="2090153" cy="2312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308" y="5398569"/>
            <a:ext cx="1318893" cy="1459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92" y="5365481"/>
            <a:ext cx="1340097" cy="1482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71" y="4116832"/>
            <a:ext cx="1481052" cy="1459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628" y="4086901"/>
            <a:ext cx="1511426" cy="148936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1068404" y="4777483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432560" y="4775881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796716" y="4774277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35192" y="5188016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250709" y="5504050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4171" y="432174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85468" y="542704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0342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90342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59016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9016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50512">
            <a:off x="10093370" y="1897585"/>
            <a:ext cx="1120738" cy="167689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15" y="2132928"/>
            <a:ext cx="1469777" cy="129949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02410">
            <a:off x="10077596" y="3509352"/>
            <a:ext cx="1191539" cy="183313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851" y="5150568"/>
            <a:ext cx="1444608" cy="132723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189" y="3472026"/>
            <a:ext cx="1190164" cy="1540212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V="1">
            <a:off x="4543124" y="5302917"/>
            <a:ext cx="664143" cy="511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≈3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770279" y="1433920"/>
                <a:ext cx="3916265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𝑡𝑟𝑎𝑖𝑛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=22,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𝐹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𝑚𝑖𝑛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279" y="1433920"/>
                <a:ext cx="3916265" cy="477888"/>
              </a:xfrm>
              <a:prstGeom prst="rect">
                <a:avLst/>
              </a:prstGeom>
              <a:blipFill rotWithShape="0">
                <a:blip r:embed="rId14"/>
                <a:stretch>
                  <a:fillRect t="-41772" b="-96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9890835" y="5583352"/>
                <a:ext cx="14629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. . . 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𝑡𝑟𝑎𝑖𝑛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835" y="5583352"/>
                <a:ext cx="1462965" cy="461665"/>
              </a:xfrm>
              <a:prstGeom prst="rect">
                <a:avLst/>
              </a:prstGeom>
              <a:blipFill rotWithShape="0">
                <a:blip r:embed="rId15"/>
                <a:stretch>
                  <a:fillRect t="-103947" b="-1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0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3BD7-3EE4-A442-B110-597339C6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TiO</a:t>
            </a:r>
            <a:r>
              <a:rPr lang="da-DK" baseline="-25000" dirty="0"/>
              <a:t>2</a:t>
            </a:r>
            <a:r>
              <a:rPr lang="da-DK" dirty="0"/>
              <a:t>(001)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71" y="3608913"/>
            <a:ext cx="4047022" cy="30374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06" b="12387"/>
          <a:stretch/>
        </p:blipFill>
        <p:spPr>
          <a:xfrm>
            <a:off x="1327557" y="1708700"/>
            <a:ext cx="2146143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50009" y="2157037"/>
            <a:ext cx="2101241" cy="21012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27611" y="2220695"/>
            <a:ext cx="999832" cy="20598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992" y="3608912"/>
            <a:ext cx="4047022" cy="30374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67130" y="2105337"/>
            <a:ext cx="2159673" cy="2159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4" t="26411" r="9228" b="15155"/>
          <a:stretch/>
        </p:blipFill>
        <p:spPr>
          <a:xfrm>
            <a:off x="9182943" y="1303654"/>
            <a:ext cx="1770606" cy="12787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2622" y="202833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Side: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2621" y="3014150"/>
            <a:ext cx="58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Top:</a:t>
            </a:r>
          </a:p>
        </p:txBody>
      </p:sp>
      <p:sp>
        <p:nvSpPr>
          <p:cNvPr id="13" name="Right Brace 12"/>
          <p:cNvSpPr/>
          <p:nvPr/>
        </p:nvSpPr>
        <p:spPr>
          <a:xfrm>
            <a:off x="3261946" y="2290813"/>
            <a:ext cx="45719" cy="30161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02226" y="2251967"/>
            <a:ext cx="67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Fixed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798" y="3613409"/>
            <a:ext cx="4041031" cy="30329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22" b="25056"/>
          <a:stretch/>
        </p:blipFill>
        <p:spPr>
          <a:xfrm>
            <a:off x="5197607" y="1585137"/>
            <a:ext cx="2060069" cy="104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3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104" y="208710"/>
            <a:ext cx="10515600" cy="1325563"/>
          </a:xfrm>
        </p:spPr>
        <p:txBody>
          <a:bodyPr/>
          <a:lstStyle/>
          <a:p>
            <a:r>
              <a:rPr lang="en-US" dirty="0"/>
              <a:t>SnO</a:t>
            </a:r>
            <a:r>
              <a:rPr lang="en-US" baseline="-25000" dirty="0"/>
              <a:t>2</a:t>
            </a:r>
            <a:r>
              <a:rPr lang="en-US" dirty="0"/>
              <a:t>(110)</a:t>
            </a:r>
            <a:endParaRPr lang="en-US" baseline="-25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75609" y="859240"/>
            <a:ext cx="3001620" cy="30016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00" y="3554683"/>
            <a:ext cx="2984273" cy="12001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483" y="1262859"/>
            <a:ext cx="6614806" cy="49646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6332" y="2177704"/>
            <a:ext cx="713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Top: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6332" y="3855454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Side: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6332" y="5730389"/>
                <a:ext cx="24545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𝜅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𝑀𝐿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32" y="5730389"/>
                <a:ext cx="2454518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49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751141" y="5134618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Fitness</a:t>
            </a:r>
          </a:p>
        </p:txBody>
      </p:sp>
      <p:sp>
        <p:nvSpPr>
          <p:cNvPr id="18" name="Right Brace 17"/>
          <p:cNvSpPr/>
          <p:nvPr/>
        </p:nvSpPr>
        <p:spPr>
          <a:xfrm>
            <a:off x="4195599" y="4148491"/>
            <a:ext cx="45719" cy="45238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235879" y="4196270"/>
            <a:ext cx="67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Fixed</a:t>
            </a:r>
          </a:p>
        </p:txBody>
      </p:sp>
    </p:spTree>
    <p:extLst>
      <p:ext uri="{BB962C8B-B14F-4D97-AF65-F5344CB8AC3E}">
        <p14:creationId xmlns:p14="http://schemas.microsoft.com/office/powerpoint/2010/main" val="1200018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104" y="16203"/>
            <a:ext cx="10515600" cy="1325563"/>
          </a:xfrm>
        </p:spPr>
        <p:txBody>
          <a:bodyPr/>
          <a:lstStyle/>
          <a:p>
            <a:r>
              <a:rPr lang="en-US" dirty="0"/>
              <a:t>SnO</a:t>
            </a:r>
            <a:r>
              <a:rPr lang="en-US" baseline="-25000" dirty="0"/>
              <a:t>2</a:t>
            </a:r>
            <a:r>
              <a:rPr lang="en-US" dirty="0"/>
              <a:t>(110) - PCA</a:t>
            </a:r>
            <a:endParaRPr lang="en-US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239" y="1388312"/>
            <a:ext cx="3743826" cy="28099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240" y="4036026"/>
            <a:ext cx="3743826" cy="28099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188" y="1400386"/>
            <a:ext cx="3743826" cy="280989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189" y="4048100"/>
            <a:ext cx="3743826" cy="280989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137" y="1400386"/>
            <a:ext cx="3743826" cy="280989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138" y="4048100"/>
            <a:ext cx="3743826" cy="28098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141643" y="1140468"/>
                <a:ext cx="12311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𝜅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=0.5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643" y="1140468"/>
                <a:ext cx="1231106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807259" y="1110933"/>
                <a:ext cx="9986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𝜅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259" y="1110933"/>
                <a:ext cx="998671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407700" y="1110932"/>
                <a:ext cx="9986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𝜅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700" y="1110932"/>
                <a:ext cx="998671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82881" y="2458063"/>
            <a:ext cx="13332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</a:t>
            </a:r>
          </a:p>
          <a:p>
            <a:r>
              <a:rPr lang="en-US" sz="2400" dirty="0"/>
              <a:t>iteration: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2881" y="5122788"/>
            <a:ext cx="112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Energy:</a:t>
            </a:r>
          </a:p>
        </p:txBody>
      </p:sp>
    </p:spTree>
    <p:extLst>
      <p:ext uri="{BB962C8B-B14F-4D97-AF65-F5344CB8AC3E}">
        <p14:creationId xmlns:p14="http://schemas.microsoft.com/office/powerpoint/2010/main" val="1810876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TiO</a:t>
            </a:r>
            <a:r>
              <a:rPr lang="en-US" baseline="-25000" dirty="0"/>
              <a:t>2</a:t>
            </a:r>
            <a:r>
              <a:rPr lang="en-US" dirty="0"/>
              <a:t> double step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3405" y="3682980"/>
            <a:ext cx="1367032" cy="25379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86"/>
          <a:stretch/>
        </p:blipFill>
        <p:spPr>
          <a:xfrm>
            <a:off x="2077923" y="2243288"/>
            <a:ext cx="2537996" cy="1520698"/>
          </a:xfrm>
          <a:prstGeom prst="rect">
            <a:avLst/>
          </a:prstGeom>
        </p:spPr>
      </p:pic>
      <p:pic>
        <p:nvPicPr>
          <p:cNvPr id="5" name="Picture 4" descr="perio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359" y="3545208"/>
            <a:ext cx="4762968" cy="2674488"/>
          </a:xfrm>
          <a:prstGeom prst="rect">
            <a:avLst/>
          </a:prstGeom>
        </p:spPr>
      </p:pic>
      <p:pic>
        <p:nvPicPr>
          <p:cNvPr id="6" name="Picture 5" descr="Screen Shot 2016-11-24 at 11.42.5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805" y="1068566"/>
            <a:ext cx="5042864" cy="22531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36676" y="276948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Side: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36676" y="4719186"/>
            <a:ext cx="58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Top:</a:t>
            </a:r>
          </a:p>
        </p:txBody>
      </p:sp>
    </p:spTree>
    <p:extLst>
      <p:ext uri="{BB962C8B-B14F-4D97-AF65-F5344CB8AC3E}">
        <p14:creationId xmlns:p14="http://schemas.microsoft.com/office/powerpoint/2010/main" val="115326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92" y="770030"/>
            <a:ext cx="3974181" cy="298279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572" y="4199348"/>
            <a:ext cx="3678788" cy="2526304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017" y="4037178"/>
            <a:ext cx="3638478" cy="27308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7594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572" y="4199348"/>
            <a:ext cx="3678787" cy="2526304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0227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53" y="2170395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872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8955" y="2174395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572" y="4199348"/>
            <a:ext cx="3678787" cy="2526303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961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53" y="2170395"/>
            <a:ext cx="1195137" cy="11951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6" y="3377564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872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354" y="33547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8955" y="2174395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7391" y="3361511"/>
            <a:ext cx="1211884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5572" y="4199348"/>
            <a:ext cx="3678787" cy="2526303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2146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53" y="2170395"/>
            <a:ext cx="1195137" cy="11951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6" y="3377564"/>
            <a:ext cx="1195137" cy="11951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89" y="3365532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872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354" y="33547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11337" y="33419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8955" y="2174395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7391" y="3361511"/>
            <a:ext cx="1211884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20579" y="3357499"/>
            <a:ext cx="1305376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572" y="4199348"/>
            <a:ext cx="3678787" cy="2526303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1601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53" y="2170395"/>
            <a:ext cx="1195137" cy="11951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6" y="3377564"/>
            <a:ext cx="1195137" cy="11951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89" y="3365532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872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354" y="33547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11337" y="33419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8955" y="2174395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7391" y="3361511"/>
            <a:ext cx="1211884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20579" y="3357499"/>
            <a:ext cx="1305376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572" y="4199348"/>
            <a:ext cx="3678787" cy="2526304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problem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D7F542-A661-434C-9490-EEB116C79FE8}"/>
              </a:ext>
            </a:extLst>
          </p:cNvPr>
          <p:cNvSpPr txBox="1"/>
          <p:nvPr/>
        </p:nvSpPr>
        <p:spPr>
          <a:xfrm>
            <a:off x="8828116" y="3990110"/>
            <a:ext cx="1919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Global minimum</a:t>
            </a:r>
          </a:p>
        </p:txBody>
      </p:sp>
    </p:spTree>
    <p:extLst>
      <p:ext uri="{BB962C8B-B14F-4D97-AF65-F5344CB8AC3E}">
        <p14:creationId xmlns:p14="http://schemas.microsoft.com/office/powerpoint/2010/main" val="1437062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Larger problems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26" y="1456099"/>
            <a:ext cx="6323798" cy="231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21" y="4242132"/>
            <a:ext cx="2090153" cy="2312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308" y="5398569"/>
            <a:ext cx="1318893" cy="1459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92" y="5365481"/>
            <a:ext cx="1340097" cy="1482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71" y="4116832"/>
            <a:ext cx="1481052" cy="1459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628" y="4086901"/>
            <a:ext cx="1511426" cy="148936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1068404" y="4777483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432560" y="4775881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796716" y="4774277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35192" y="5188016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250709" y="5504050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4171" y="432174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85468" y="542704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0342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90342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59016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9016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543124" y="5302917"/>
            <a:ext cx="664143" cy="511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≈3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4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59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Larger problems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26" y="1456099"/>
            <a:ext cx="6323798" cy="231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21" y="4242132"/>
            <a:ext cx="2090153" cy="2312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308" y="5398569"/>
            <a:ext cx="1318893" cy="1459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92" y="5365481"/>
            <a:ext cx="1340097" cy="1482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71" y="4116832"/>
            <a:ext cx="1481052" cy="1459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628" y="4086901"/>
            <a:ext cx="1511426" cy="148936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1068404" y="4777483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432560" y="4775881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796716" y="4774277"/>
            <a:ext cx="279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35192" y="5188016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250709" y="5504050"/>
            <a:ext cx="125128" cy="229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34171" y="432174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85468" y="542704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0342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90342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59016" y="4279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59016" y="552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50512">
            <a:off x="10093370" y="1897585"/>
            <a:ext cx="1120738" cy="167689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15" y="2132928"/>
            <a:ext cx="1469777" cy="129949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02410">
            <a:off x="10077596" y="3509352"/>
            <a:ext cx="1191539" cy="183313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851" y="5150568"/>
            <a:ext cx="1444608" cy="132723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189" y="3472026"/>
            <a:ext cx="1190164" cy="1540212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V="1">
            <a:off x="4543124" y="5302917"/>
            <a:ext cx="664143" cy="511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≈3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496" y="5115545"/>
                <a:ext cx="918136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770279" y="1433920"/>
                <a:ext cx="3746347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𝑡𝑟𝑎𝑖𝑛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=5,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𝐹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𝑚𝑖𝑛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279" y="1433920"/>
                <a:ext cx="3746347" cy="477888"/>
              </a:xfrm>
              <a:prstGeom prst="rect">
                <a:avLst/>
              </a:prstGeom>
              <a:blipFill>
                <a:blip r:embed="rId1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4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3" y="138764"/>
            <a:ext cx="1236312" cy="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67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187</Words>
  <Application>Microsoft Macintosh PowerPoint</Application>
  <PresentationFormat>Widescreen</PresentationFormat>
  <Paragraphs>100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Simple problem</vt:lpstr>
      <vt:lpstr>Simple problem</vt:lpstr>
      <vt:lpstr>Simple problem</vt:lpstr>
      <vt:lpstr>Simple problem</vt:lpstr>
      <vt:lpstr>Simple problem</vt:lpstr>
      <vt:lpstr>Simple problem</vt:lpstr>
      <vt:lpstr>Simple problem</vt:lpstr>
      <vt:lpstr>Larger problems</vt:lpstr>
      <vt:lpstr>Larger problems</vt:lpstr>
      <vt:lpstr>Larger problems</vt:lpstr>
      <vt:lpstr>TiO2(001)</vt:lpstr>
      <vt:lpstr>SnO2(110)</vt:lpstr>
      <vt:lpstr>SnO2(110) - PCA</vt:lpstr>
      <vt:lpstr>TiO2 double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problem</dc:title>
  <dc:creator>Microsoft Office User</dc:creator>
  <cp:lastModifiedBy>Microsoft Office User</cp:lastModifiedBy>
  <cp:revision>11</cp:revision>
  <dcterms:created xsi:type="dcterms:W3CDTF">2018-11-26T20:01:44Z</dcterms:created>
  <dcterms:modified xsi:type="dcterms:W3CDTF">2018-11-27T10:06:37Z</dcterms:modified>
</cp:coreProperties>
</file>