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3F80-BDFD-F245-94EE-5840F20F4C2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8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3F80-BDFD-F245-94EE-5840F20F4C2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3F80-BDFD-F245-94EE-5840F20F4C2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4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3F80-BDFD-F245-94EE-5840F20F4C2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3F80-BDFD-F245-94EE-5840F20F4C2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8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3F80-BDFD-F245-94EE-5840F20F4C2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3F80-BDFD-F245-94EE-5840F20F4C2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0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3F80-BDFD-F245-94EE-5840F20F4C2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6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3F80-BDFD-F245-94EE-5840F20F4C2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9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3F80-BDFD-F245-94EE-5840F20F4C2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3F80-BDFD-F245-94EE-5840F20F4C2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8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A3F80-BDFD-F245-94EE-5840F20F4C2F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D73D-D4A5-424E-8898-F4B0C6B90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062"/>
            <a:ext cx="5852160" cy="4389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07" y="0"/>
            <a:ext cx="4479531" cy="3359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07" y="3359649"/>
            <a:ext cx="4548028" cy="341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9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35" y="1221626"/>
            <a:ext cx="5837860" cy="4378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871" y="1221625"/>
            <a:ext cx="5837861" cy="437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5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6965"/>
            <a:ext cx="5852160" cy="4389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0"/>
            <a:ext cx="4548026" cy="3411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3411020"/>
            <a:ext cx="4548026" cy="34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1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2017-10-31T10:25:32Z</dcterms:created>
  <dcterms:modified xsi:type="dcterms:W3CDTF">2017-10-31T10:33:58Z</dcterms:modified>
</cp:coreProperties>
</file>