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93" r:id="rId2"/>
    <p:sldId id="260" r:id="rId3"/>
    <p:sldId id="294" r:id="rId4"/>
    <p:sldId id="262" r:id="rId5"/>
    <p:sldId id="259" r:id="rId6"/>
    <p:sldId id="282" r:id="rId7"/>
    <p:sldId id="283" r:id="rId8"/>
    <p:sldId id="284" r:id="rId9"/>
    <p:sldId id="285" r:id="rId10"/>
    <p:sldId id="265" r:id="rId11"/>
    <p:sldId id="266" r:id="rId12"/>
    <p:sldId id="267" r:id="rId13"/>
    <p:sldId id="268" r:id="rId14"/>
    <p:sldId id="269" r:id="rId15"/>
    <p:sldId id="281" r:id="rId16"/>
    <p:sldId id="279" r:id="rId17"/>
    <p:sldId id="276" r:id="rId18"/>
    <p:sldId id="277" r:id="rId19"/>
    <p:sldId id="278" r:id="rId20"/>
    <p:sldId id="280" r:id="rId21"/>
    <p:sldId id="297" r:id="rId22"/>
    <p:sldId id="291" r:id="rId23"/>
    <p:sldId id="295" r:id="rId24"/>
    <p:sldId id="296" r:id="rId25"/>
    <p:sldId id="286" r:id="rId26"/>
    <p:sldId id="288" r:id="rId27"/>
    <p:sldId id="287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6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6"/>
    <p:restoredTop sz="94606"/>
  </p:normalViewPr>
  <p:slideViewPr>
    <p:cSldViewPr snapToGrid="0" snapToObjects="1">
      <p:cViewPr varScale="1">
        <p:scale>
          <a:sx n="108" d="100"/>
          <a:sy n="108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2037-BABA-1147-BE66-7B0CE5482DA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0D7E0-00DB-B747-A401-2428545CC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18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6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51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9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9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93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26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37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11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7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0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1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4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2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3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3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9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emf"/><Relationship Id="rId9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2.emf"/><Relationship Id="rId10" Type="http://schemas.openxmlformats.org/officeDocument/2006/relationships/image" Target="../media/image21.emf"/><Relationship Id="rId4" Type="http://schemas.openxmlformats.org/officeDocument/2006/relationships/image" Target="../media/image3.emf"/><Relationship Id="rId9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26.emf"/><Relationship Id="rId5" Type="http://schemas.openxmlformats.org/officeDocument/2006/relationships/image" Target="../media/image12.emf"/><Relationship Id="rId10" Type="http://schemas.openxmlformats.org/officeDocument/2006/relationships/image" Target="../media/image25.emf"/><Relationship Id="rId4" Type="http://schemas.openxmlformats.org/officeDocument/2006/relationships/image" Target="../media/image3.emf"/><Relationship Id="rId9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1.emf"/><Relationship Id="rId7" Type="http://schemas.openxmlformats.org/officeDocument/2006/relationships/image" Target="../media/image22.emf"/><Relationship Id="rId12" Type="http://schemas.openxmlformats.org/officeDocument/2006/relationships/image" Target="../media/image3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30.emf"/><Relationship Id="rId5" Type="http://schemas.openxmlformats.org/officeDocument/2006/relationships/image" Target="../media/image12.emf"/><Relationship Id="rId10" Type="http://schemas.openxmlformats.org/officeDocument/2006/relationships/image" Target="../media/image29.emf"/><Relationship Id="rId4" Type="http://schemas.openxmlformats.org/officeDocument/2006/relationships/image" Target="../media/image3.emf"/><Relationship Id="rId9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32.emf"/><Relationship Id="rId7" Type="http://schemas.openxmlformats.org/officeDocument/2006/relationships/image" Target="../media/image22.emf"/><Relationship Id="rId12" Type="http://schemas.openxmlformats.org/officeDocument/2006/relationships/image" Target="../media/image3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35.emf"/><Relationship Id="rId5" Type="http://schemas.openxmlformats.org/officeDocument/2006/relationships/image" Target="../media/image12.emf"/><Relationship Id="rId10" Type="http://schemas.openxmlformats.org/officeDocument/2006/relationships/image" Target="../media/image34.emf"/><Relationship Id="rId4" Type="http://schemas.openxmlformats.org/officeDocument/2006/relationships/image" Target="../media/image3.emf"/><Relationship Id="rId9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emf"/><Relationship Id="rId7" Type="http://schemas.openxmlformats.org/officeDocument/2006/relationships/image" Target="../media/image39.sv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17.emf"/><Relationship Id="rId10" Type="http://schemas.openxmlformats.org/officeDocument/2006/relationships/image" Target="../media/image42.png"/><Relationship Id="rId4" Type="http://schemas.openxmlformats.org/officeDocument/2006/relationships/image" Target="../media/image12.emf"/><Relationship Id="rId9" Type="http://schemas.openxmlformats.org/officeDocument/2006/relationships/image" Target="../media/image4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4.emf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42.png"/><Relationship Id="rId5" Type="http://schemas.openxmlformats.org/officeDocument/2006/relationships/image" Target="../media/image12.emf"/><Relationship Id="rId10" Type="http://schemas.openxmlformats.org/officeDocument/2006/relationships/image" Target="../media/image41.svg"/><Relationship Id="rId4" Type="http://schemas.openxmlformats.org/officeDocument/2006/relationships/image" Target="../media/image3.emf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4.emf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42.png"/><Relationship Id="rId5" Type="http://schemas.openxmlformats.org/officeDocument/2006/relationships/image" Target="../media/image12.emf"/><Relationship Id="rId10" Type="http://schemas.openxmlformats.org/officeDocument/2006/relationships/image" Target="../media/image41.svg"/><Relationship Id="rId4" Type="http://schemas.openxmlformats.org/officeDocument/2006/relationships/image" Target="../media/image3.emf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4.emf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42.png"/><Relationship Id="rId5" Type="http://schemas.openxmlformats.org/officeDocument/2006/relationships/image" Target="../media/image12.emf"/><Relationship Id="rId10" Type="http://schemas.openxmlformats.org/officeDocument/2006/relationships/image" Target="../media/image41.svg"/><Relationship Id="rId4" Type="http://schemas.openxmlformats.org/officeDocument/2006/relationships/image" Target="../media/image3.emf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44.emf"/><Relationship Id="rId7" Type="http://schemas.openxmlformats.org/officeDocument/2006/relationships/image" Target="../media/image17.emf"/><Relationship Id="rId12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41.svg"/><Relationship Id="rId5" Type="http://schemas.openxmlformats.org/officeDocument/2006/relationships/image" Target="../media/image3.emf"/><Relationship Id="rId10" Type="http://schemas.openxmlformats.org/officeDocument/2006/relationships/image" Target="../media/image40.png"/><Relationship Id="rId4" Type="http://schemas.openxmlformats.org/officeDocument/2006/relationships/image" Target="../media/image45.emf"/><Relationship Id="rId9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44.emf"/><Relationship Id="rId7" Type="http://schemas.openxmlformats.org/officeDocument/2006/relationships/image" Target="../media/image17.emf"/><Relationship Id="rId12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41.svg"/><Relationship Id="rId5" Type="http://schemas.openxmlformats.org/officeDocument/2006/relationships/image" Target="../media/image3.emf"/><Relationship Id="rId10" Type="http://schemas.openxmlformats.org/officeDocument/2006/relationships/image" Target="../media/image40.png"/><Relationship Id="rId4" Type="http://schemas.openxmlformats.org/officeDocument/2006/relationships/image" Target="../media/image45.emf"/><Relationship Id="rId9" Type="http://schemas.openxmlformats.org/officeDocument/2006/relationships/image" Target="../media/image3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44.emf"/><Relationship Id="rId7" Type="http://schemas.openxmlformats.org/officeDocument/2006/relationships/image" Target="../media/image17.emf"/><Relationship Id="rId12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41.svg"/><Relationship Id="rId5" Type="http://schemas.openxmlformats.org/officeDocument/2006/relationships/image" Target="../media/image3.emf"/><Relationship Id="rId10" Type="http://schemas.openxmlformats.org/officeDocument/2006/relationships/image" Target="../media/image40.png"/><Relationship Id="rId4" Type="http://schemas.openxmlformats.org/officeDocument/2006/relationships/image" Target="../media/image45.emf"/><Relationship Id="rId9" Type="http://schemas.openxmlformats.org/officeDocument/2006/relationships/image" Target="../media/image3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44.emf"/><Relationship Id="rId7" Type="http://schemas.openxmlformats.org/officeDocument/2006/relationships/image" Target="../media/image17.emf"/><Relationship Id="rId12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41.svg"/><Relationship Id="rId5" Type="http://schemas.openxmlformats.org/officeDocument/2006/relationships/image" Target="../media/image3.emf"/><Relationship Id="rId10" Type="http://schemas.openxmlformats.org/officeDocument/2006/relationships/image" Target="../media/image40.png"/><Relationship Id="rId4" Type="http://schemas.openxmlformats.org/officeDocument/2006/relationships/image" Target="../media/image45.emf"/><Relationship Id="rId9" Type="http://schemas.openxmlformats.org/officeDocument/2006/relationships/image" Target="../media/image39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44.emf"/><Relationship Id="rId7" Type="http://schemas.openxmlformats.org/officeDocument/2006/relationships/image" Target="../media/image17.emf"/><Relationship Id="rId12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41.svg"/><Relationship Id="rId5" Type="http://schemas.openxmlformats.org/officeDocument/2006/relationships/image" Target="../media/image3.emf"/><Relationship Id="rId10" Type="http://schemas.openxmlformats.org/officeDocument/2006/relationships/image" Target="../media/image40.png"/><Relationship Id="rId4" Type="http://schemas.openxmlformats.org/officeDocument/2006/relationships/image" Target="../media/image45.emf"/><Relationship Id="rId9" Type="http://schemas.openxmlformats.org/officeDocument/2006/relationships/image" Target="../media/image39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7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image" Target="../media/image42.png"/><Relationship Id="rId5" Type="http://schemas.openxmlformats.org/officeDocument/2006/relationships/image" Target="../media/image49.png"/><Relationship Id="rId10" Type="http://schemas.openxmlformats.org/officeDocument/2006/relationships/image" Target="../media/image41.svg"/><Relationship Id="rId4" Type="http://schemas.openxmlformats.org/officeDocument/2006/relationships/image" Target="../media/image48.png"/><Relationship Id="rId9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40.png"/><Relationship Id="rId3" Type="http://schemas.openxmlformats.org/officeDocument/2006/relationships/image" Target="../media/image51.png"/><Relationship Id="rId7" Type="http://schemas.openxmlformats.org/officeDocument/2006/relationships/image" Target="../media/image47.png"/><Relationship Id="rId12" Type="http://schemas.openxmlformats.org/officeDocument/2006/relationships/image" Target="../media/image39.svg"/><Relationship Id="rId2" Type="http://schemas.openxmlformats.org/officeDocument/2006/relationships/image" Target="../media/image50.png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38.png"/><Relationship Id="rId5" Type="http://schemas.openxmlformats.org/officeDocument/2006/relationships/image" Target="../media/image53.png"/><Relationship Id="rId15" Type="http://schemas.openxmlformats.org/officeDocument/2006/relationships/image" Target="../media/image42.png"/><Relationship Id="rId10" Type="http://schemas.openxmlformats.org/officeDocument/2006/relationships/image" Target="../media/image37.emf"/><Relationship Id="rId4" Type="http://schemas.openxmlformats.org/officeDocument/2006/relationships/image" Target="../media/image52.png"/><Relationship Id="rId9" Type="http://schemas.openxmlformats.org/officeDocument/2006/relationships/image" Target="../media/image49.png"/><Relationship Id="rId14" Type="http://schemas.openxmlformats.org/officeDocument/2006/relationships/image" Target="../media/image4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3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A324-997D-9C4A-9D2A-252FA3AB1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Improving</a:t>
            </a:r>
            <a:r>
              <a:rPr lang="da-DK" dirty="0"/>
              <a:t> </a:t>
            </a:r>
            <a:r>
              <a:rPr lang="da-DK" dirty="0" err="1"/>
              <a:t>structure</a:t>
            </a:r>
            <a:r>
              <a:rPr lang="da-DK" dirty="0"/>
              <a:t> </a:t>
            </a:r>
            <a:r>
              <a:rPr lang="da-DK" dirty="0" err="1"/>
              <a:t>search</a:t>
            </a:r>
            <a:br>
              <a:rPr lang="da-DK" dirty="0"/>
            </a:br>
            <a:r>
              <a:rPr lang="da-DK" dirty="0"/>
              <a:t>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C11B4-B8D8-2140-A9F2-1A2A53680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Malthe Kjær Bisbo</a:t>
            </a:r>
          </a:p>
        </p:txBody>
      </p:sp>
    </p:spTree>
    <p:extLst>
      <p:ext uri="{BB962C8B-B14F-4D97-AF65-F5344CB8AC3E}">
        <p14:creationId xmlns:p14="http://schemas.microsoft.com/office/powerpoint/2010/main" val="172323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339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633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117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967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D7F542-A661-434C-9490-EEB116C79FE8}"/>
              </a:ext>
            </a:extLst>
          </p:cNvPr>
          <p:cNvSpPr txBox="1"/>
          <p:nvPr/>
        </p:nvSpPr>
        <p:spPr>
          <a:xfrm>
            <a:off x="8828116" y="399011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Global minimum</a:t>
            </a:r>
          </a:p>
        </p:txBody>
      </p:sp>
    </p:spTree>
    <p:extLst>
      <p:ext uri="{BB962C8B-B14F-4D97-AF65-F5344CB8AC3E}">
        <p14:creationId xmlns:p14="http://schemas.microsoft.com/office/powerpoint/2010/main" val="235211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4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5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5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E636C-07EE-1F43-94AD-3ED8A6AB91CA}"/>
              </a:ext>
            </a:extLst>
          </p:cNvPr>
          <p:cNvSpPr txBox="1"/>
          <p:nvPr/>
        </p:nvSpPr>
        <p:spPr>
          <a:xfrm>
            <a:off x="9454737" y="5524016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0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719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05" y="1518699"/>
            <a:ext cx="3962870" cy="39628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94763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0691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83" y="1518700"/>
            <a:ext cx="4906708" cy="3682692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C1FD0-3FA5-C743-964E-C61F79490E02}"/>
              </a:ext>
            </a:extLst>
          </p:cNvPr>
          <p:cNvCxnSpPr>
            <a:cxnSpLocks/>
          </p:cNvCxnSpPr>
          <p:nvPr/>
        </p:nvCxnSpPr>
        <p:spPr>
          <a:xfrm flipH="1">
            <a:off x="3883228" y="2697968"/>
            <a:ext cx="786454" cy="1363398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E55632-4A6E-7D46-A1CE-05300C3367FF}"/>
              </a:ext>
            </a:extLst>
          </p:cNvPr>
          <p:cNvCxnSpPr>
            <a:cxnSpLocks/>
          </p:cNvCxnSpPr>
          <p:nvPr/>
        </p:nvCxnSpPr>
        <p:spPr>
          <a:xfrm>
            <a:off x="2707571" y="2709843"/>
            <a:ext cx="783771" cy="1351523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57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13" y="3961470"/>
            <a:ext cx="3529069" cy="264871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C409094D-ED76-3340-9261-EFF5B78CD414}"/>
              </a:ext>
            </a:extLst>
          </p:cNvPr>
          <p:cNvSpPr/>
          <p:nvPr/>
        </p:nvSpPr>
        <p:spPr>
          <a:xfrm>
            <a:off x="1424356" y="5621591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121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13" y="3961470"/>
            <a:ext cx="3529069" cy="264871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C409094D-ED76-3340-9261-EFF5B78CD414}"/>
              </a:ext>
            </a:extLst>
          </p:cNvPr>
          <p:cNvSpPr/>
          <p:nvPr/>
        </p:nvSpPr>
        <p:spPr>
          <a:xfrm>
            <a:off x="1424356" y="5621591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8FA1CF-6647-6F4C-9163-44813C485F3D}"/>
              </a:ext>
            </a:extLst>
          </p:cNvPr>
          <p:cNvSpPr/>
          <p:nvPr/>
        </p:nvSpPr>
        <p:spPr>
          <a:xfrm>
            <a:off x="7712074" y="2700171"/>
            <a:ext cx="3476443" cy="108002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b="1" dirty="0"/>
              <a:t># DFT </a:t>
            </a:r>
            <a:r>
              <a:rPr lang="da-DK" b="1" dirty="0" err="1"/>
              <a:t>calculations</a:t>
            </a:r>
            <a:endParaRPr lang="da-DK" b="1" dirty="0"/>
          </a:p>
          <a:p>
            <a:r>
              <a:rPr lang="da-DK" dirty="0"/>
              <a:t>With ML	     : 600 * 1 = 600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96927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13" y="3961470"/>
            <a:ext cx="3529069" cy="264871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C409094D-ED76-3340-9261-EFF5B78CD414}"/>
              </a:ext>
            </a:extLst>
          </p:cNvPr>
          <p:cNvSpPr/>
          <p:nvPr/>
        </p:nvSpPr>
        <p:spPr>
          <a:xfrm>
            <a:off x="1424356" y="5621591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736070-E391-EF46-B1CD-2644E7DDCAC5}"/>
              </a:ext>
            </a:extLst>
          </p:cNvPr>
          <p:cNvCxnSpPr/>
          <p:nvPr/>
        </p:nvCxnSpPr>
        <p:spPr>
          <a:xfrm>
            <a:off x="5949540" y="2835410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DDA14B-1352-8744-9589-73D0356CB49D}"/>
              </a:ext>
            </a:extLst>
          </p:cNvPr>
          <p:cNvCxnSpPr>
            <a:cxnSpLocks/>
          </p:cNvCxnSpPr>
          <p:nvPr/>
        </p:nvCxnSpPr>
        <p:spPr>
          <a:xfrm flipH="1">
            <a:off x="5949541" y="2835410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6C5CE8-38FE-6F44-8488-7A8C3C2EEA55}"/>
              </a:ext>
            </a:extLst>
          </p:cNvPr>
          <p:cNvCxnSpPr/>
          <p:nvPr/>
        </p:nvCxnSpPr>
        <p:spPr>
          <a:xfrm>
            <a:off x="7206345" y="4864114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21A4F6-413F-AC4C-ABBF-71A9AF4476AD}"/>
              </a:ext>
            </a:extLst>
          </p:cNvPr>
          <p:cNvCxnSpPr>
            <a:cxnSpLocks/>
          </p:cNvCxnSpPr>
          <p:nvPr/>
        </p:nvCxnSpPr>
        <p:spPr>
          <a:xfrm flipH="1">
            <a:off x="7206346" y="4864114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C4871F-F9AD-CF4B-BAD2-C9ED5C9BE974}"/>
              </a:ext>
            </a:extLst>
          </p:cNvPr>
          <p:cNvCxnSpPr/>
          <p:nvPr/>
        </p:nvCxnSpPr>
        <p:spPr>
          <a:xfrm>
            <a:off x="4152411" y="4885888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9433D9-1388-E54B-B494-7F80865E76D2}"/>
              </a:ext>
            </a:extLst>
          </p:cNvPr>
          <p:cNvCxnSpPr>
            <a:cxnSpLocks/>
          </p:cNvCxnSpPr>
          <p:nvPr/>
        </p:nvCxnSpPr>
        <p:spPr>
          <a:xfrm flipH="1">
            <a:off x="4152412" y="4885888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E4A4DE7-2AAC-2543-BA17-1A88A99000B4}"/>
              </a:ext>
            </a:extLst>
          </p:cNvPr>
          <p:cNvSpPr/>
          <p:nvPr/>
        </p:nvSpPr>
        <p:spPr>
          <a:xfrm>
            <a:off x="3907423" y="3989083"/>
            <a:ext cx="1595384" cy="8315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Relax</a:t>
            </a:r>
            <a:r>
              <a:rPr lang="da-DK" dirty="0"/>
              <a:t> with DFT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00B696-BD2F-9740-B83D-1F9FB47BBAFF}"/>
              </a:ext>
            </a:extLst>
          </p:cNvPr>
          <p:cNvSpPr/>
          <p:nvPr/>
        </p:nvSpPr>
        <p:spPr>
          <a:xfrm>
            <a:off x="6476035" y="3942889"/>
            <a:ext cx="1987344" cy="8315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single </a:t>
            </a:r>
            <a:r>
              <a:rPr lang="da-DK" dirty="0" err="1"/>
              <a:t>candidate</a:t>
            </a:r>
            <a:endParaRPr lang="da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CEB34-956B-7641-A9F3-B23A758740E6}"/>
              </a:ext>
            </a:extLst>
          </p:cNvPr>
          <p:cNvSpPr/>
          <p:nvPr/>
        </p:nvSpPr>
        <p:spPr>
          <a:xfrm>
            <a:off x="7712074" y="2700171"/>
            <a:ext cx="3476443" cy="108002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b="1" dirty="0"/>
              <a:t># DFT </a:t>
            </a:r>
            <a:r>
              <a:rPr lang="da-DK" b="1" dirty="0" err="1"/>
              <a:t>calculations</a:t>
            </a:r>
            <a:endParaRPr lang="da-DK" b="1" dirty="0"/>
          </a:p>
          <a:p>
            <a:r>
              <a:rPr lang="da-DK" dirty="0"/>
              <a:t>With ML	     : 600 * 1 = 600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9316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13" y="3961470"/>
            <a:ext cx="3529069" cy="264871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C409094D-ED76-3340-9261-EFF5B78CD414}"/>
              </a:ext>
            </a:extLst>
          </p:cNvPr>
          <p:cNvSpPr/>
          <p:nvPr/>
        </p:nvSpPr>
        <p:spPr>
          <a:xfrm>
            <a:off x="1424356" y="5621591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736070-E391-EF46-B1CD-2644E7DDCAC5}"/>
              </a:ext>
            </a:extLst>
          </p:cNvPr>
          <p:cNvCxnSpPr/>
          <p:nvPr/>
        </p:nvCxnSpPr>
        <p:spPr>
          <a:xfrm>
            <a:off x="5949540" y="2835410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DDA14B-1352-8744-9589-73D0356CB49D}"/>
              </a:ext>
            </a:extLst>
          </p:cNvPr>
          <p:cNvCxnSpPr>
            <a:cxnSpLocks/>
          </p:cNvCxnSpPr>
          <p:nvPr/>
        </p:nvCxnSpPr>
        <p:spPr>
          <a:xfrm flipH="1">
            <a:off x="5949541" y="2835410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6C5CE8-38FE-6F44-8488-7A8C3C2EEA55}"/>
              </a:ext>
            </a:extLst>
          </p:cNvPr>
          <p:cNvCxnSpPr/>
          <p:nvPr/>
        </p:nvCxnSpPr>
        <p:spPr>
          <a:xfrm>
            <a:off x="7206345" y="4864114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21A4F6-413F-AC4C-ABBF-71A9AF4476AD}"/>
              </a:ext>
            </a:extLst>
          </p:cNvPr>
          <p:cNvCxnSpPr>
            <a:cxnSpLocks/>
          </p:cNvCxnSpPr>
          <p:nvPr/>
        </p:nvCxnSpPr>
        <p:spPr>
          <a:xfrm flipH="1">
            <a:off x="7206346" y="4864114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C4871F-F9AD-CF4B-BAD2-C9ED5C9BE974}"/>
              </a:ext>
            </a:extLst>
          </p:cNvPr>
          <p:cNvCxnSpPr/>
          <p:nvPr/>
        </p:nvCxnSpPr>
        <p:spPr>
          <a:xfrm>
            <a:off x="4152411" y="4885888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9433D9-1388-E54B-B494-7F80865E76D2}"/>
              </a:ext>
            </a:extLst>
          </p:cNvPr>
          <p:cNvCxnSpPr>
            <a:cxnSpLocks/>
          </p:cNvCxnSpPr>
          <p:nvPr/>
        </p:nvCxnSpPr>
        <p:spPr>
          <a:xfrm flipH="1">
            <a:off x="4152412" y="4885888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E4A4DE7-2AAC-2543-BA17-1A88A99000B4}"/>
              </a:ext>
            </a:extLst>
          </p:cNvPr>
          <p:cNvSpPr/>
          <p:nvPr/>
        </p:nvSpPr>
        <p:spPr>
          <a:xfrm>
            <a:off x="3907423" y="3989083"/>
            <a:ext cx="1595384" cy="8315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Relax</a:t>
            </a:r>
            <a:r>
              <a:rPr lang="da-DK" dirty="0"/>
              <a:t> with DFT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00B696-BD2F-9740-B83D-1F9FB47BBAFF}"/>
              </a:ext>
            </a:extLst>
          </p:cNvPr>
          <p:cNvSpPr/>
          <p:nvPr/>
        </p:nvSpPr>
        <p:spPr>
          <a:xfrm>
            <a:off x="6476035" y="3942889"/>
            <a:ext cx="1987344" cy="8315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single </a:t>
            </a:r>
            <a:r>
              <a:rPr lang="da-DK" dirty="0" err="1"/>
              <a:t>candidate</a:t>
            </a:r>
            <a:endParaRPr lang="da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CEB34-956B-7641-A9F3-B23A758740E6}"/>
              </a:ext>
            </a:extLst>
          </p:cNvPr>
          <p:cNvSpPr/>
          <p:nvPr/>
        </p:nvSpPr>
        <p:spPr>
          <a:xfrm>
            <a:off x="7712074" y="2700171"/>
            <a:ext cx="3476443" cy="108002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b="1" dirty="0"/>
              <a:t># DFT </a:t>
            </a:r>
            <a:r>
              <a:rPr lang="da-DK" b="1" dirty="0" err="1"/>
              <a:t>calculations</a:t>
            </a:r>
            <a:endParaRPr lang="da-DK" b="1" dirty="0"/>
          </a:p>
          <a:p>
            <a:r>
              <a:rPr lang="da-DK" dirty="0"/>
              <a:t>With ML	     : 600 * 1 = 600</a:t>
            </a:r>
            <a:endParaRPr lang="da-DK" b="1" dirty="0"/>
          </a:p>
          <a:p>
            <a:r>
              <a:rPr lang="da-DK" dirty="0" err="1"/>
              <a:t>Without</a:t>
            </a:r>
            <a:r>
              <a:rPr lang="da-DK" dirty="0"/>
              <a:t> ML : 200</a:t>
            </a:r>
          </a:p>
        </p:txBody>
      </p:sp>
    </p:spTree>
    <p:extLst>
      <p:ext uri="{BB962C8B-B14F-4D97-AF65-F5344CB8AC3E}">
        <p14:creationId xmlns:p14="http://schemas.microsoft.com/office/powerpoint/2010/main" val="844832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13" y="3961470"/>
            <a:ext cx="3529069" cy="264871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C409094D-ED76-3340-9261-EFF5B78CD414}"/>
              </a:ext>
            </a:extLst>
          </p:cNvPr>
          <p:cNvSpPr/>
          <p:nvPr/>
        </p:nvSpPr>
        <p:spPr>
          <a:xfrm>
            <a:off x="1424356" y="5621591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736070-E391-EF46-B1CD-2644E7DDCAC5}"/>
              </a:ext>
            </a:extLst>
          </p:cNvPr>
          <p:cNvCxnSpPr/>
          <p:nvPr/>
        </p:nvCxnSpPr>
        <p:spPr>
          <a:xfrm>
            <a:off x="5949540" y="2835410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DDA14B-1352-8744-9589-73D0356CB49D}"/>
              </a:ext>
            </a:extLst>
          </p:cNvPr>
          <p:cNvCxnSpPr>
            <a:cxnSpLocks/>
          </p:cNvCxnSpPr>
          <p:nvPr/>
        </p:nvCxnSpPr>
        <p:spPr>
          <a:xfrm flipH="1">
            <a:off x="5949541" y="2835410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6C5CE8-38FE-6F44-8488-7A8C3C2EEA55}"/>
              </a:ext>
            </a:extLst>
          </p:cNvPr>
          <p:cNvCxnSpPr/>
          <p:nvPr/>
        </p:nvCxnSpPr>
        <p:spPr>
          <a:xfrm>
            <a:off x="7206345" y="4864114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21A4F6-413F-AC4C-ABBF-71A9AF4476AD}"/>
              </a:ext>
            </a:extLst>
          </p:cNvPr>
          <p:cNvCxnSpPr>
            <a:cxnSpLocks/>
          </p:cNvCxnSpPr>
          <p:nvPr/>
        </p:nvCxnSpPr>
        <p:spPr>
          <a:xfrm flipH="1">
            <a:off x="7206346" y="4864114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C4871F-F9AD-CF4B-BAD2-C9ED5C9BE974}"/>
              </a:ext>
            </a:extLst>
          </p:cNvPr>
          <p:cNvCxnSpPr/>
          <p:nvPr/>
        </p:nvCxnSpPr>
        <p:spPr>
          <a:xfrm>
            <a:off x="4152411" y="4885888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9433D9-1388-E54B-B494-7F80865E76D2}"/>
              </a:ext>
            </a:extLst>
          </p:cNvPr>
          <p:cNvCxnSpPr>
            <a:cxnSpLocks/>
          </p:cNvCxnSpPr>
          <p:nvPr/>
        </p:nvCxnSpPr>
        <p:spPr>
          <a:xfrm flipH="1">
            <a:off x="4152412" y="4885888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E4A4DE7-2AAC-2543-BA17-1A88A99000B4}"/>
              </a:ext>
            </a:extLst>
          </p:cNvPr>
          <p:cNvSpPr/>
          <p:nvPr/>
        </p:nvSpPr>
        <p:spPr>
          <a:xfrm>
            <a:off x="3907423" y="3989083"/>
            <a:ext cx="1595384" cy="8315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Relax</a:t>
            </a:r>
            <a:r>
              <a:rPr lang="da-DK" dirty="0"/>
              <a:t> with DFT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00B696-BD2F-9740-B83D-1F9FB47BBAFF}"/>
              </a:ext>
            </a:extLst>
          </p:cNvPr>
          <p:cNvSpPr/>
          <p:nvPr/>
        </p:nvSpPr>
        <p:spPr>
          <a:xfrm>
            <a:off x="6476035" y="3942889"/>
            <a:ext cx="1987344" cy="8315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single </a:t>
            </a:r>
            <a:r>
              <a:rPr lang="da-DK" dirty="0" err="1"/>
              <a:t>candidate</a:t>
            </a:r>
            <a:endParaRPr lang="da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CEB34-956B-7641-A9F3-B23A758740E6}"/>
              </a:ext>
            </a:extLst>
          </p:cNvPr>
          <p:cNvSpPr/>
          <p:nvPr/>
        </p:nvSpPr>
        <p:spPr>
          <a:xfrm>
            <a:off x="7712074" y="2700171"/>
            <a:ext cx="3476443" cy="108002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b="1" dirty="0"/>
              <a:t># DFT </a:t>
            </a:r>
            <a:r>
              <a:rPr lang="da-DK" b="1" dirty="0" err="1"/>
              <a:t>calculations</a:t>
            </a:r>
            <a:endParaRPr lang="da-DK" b="1" dirty="0"/>
          </a:p>
          <a:p>
            <a:r>
              <a:rPr lang="da-DK" dirty="0"/>
              <a:t>With ML	     : 600 * 1 = 600</a:t>
            </a:r>
            <a:endParaRPr lang="da-DK" b="1" dirty="0"/>
          </a:p>
          <a:p>
            <a:r>
              <a:rPr lang="da-DK" dirty="0" err="1"/>
              <a:t>Without</a:t>
            </a:r>
            <a:r>
              <a:rPr lang="da-DK" dirty="0"/>
              <a:t> ML : 200 * 100 = 20000</a:t>
            </a:r>
          </a:p>
        </p:txBody>
      </p:sp>
    </p:spTree>
    <p:extLst>
      <p:ext uri="{BB962C8B-B14F-4D97-AF65-F5344CB8AC3E}">
        <p14:creationId xmlns:p14="http://schemas.microsoft.com/office/powerpoint/2010/main" val="3016773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0E3C-0030-2C4E-989B-635F7DFB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Harder problem – C24 </a:t>
            </a:r>
            <a:r>
              <a:rPr lang="da-DK" dirty="0" err="1"/>
              <a:t>Fullerenes</a:t>
            </a:r>
            <a:endParaRPr lang="da-DK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771D322-4B72-5A45-B6FF-AE1EDF105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05" y="2568747"/>
            <a:ext cx="3548228" cy="3187032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ABD51406-1A38-E940-AC6D-18E647E0ABD3}"/>
              </a:ext>
            </a:extLst>
          </p:cNvPr>
          <p:cNvSpPr/>
          <p:nvPr/>
        </p:nvSpPr>
        <p:spPr>
          <a:xfrm>
            <a:off x="6036919" y="2347395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17611F-F603-8240-A45D-FB9B18548FF4}"/>
              </a:ext>
            </a:extLst>
          </p:cNvPr>
          <p:cNvSpPr/>
          <p:nvPr/>
        </p:nvSpPr>
        <p:spPr>
          <a:xfrm>
            <a:off x="7006673" y="4369723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F28D3B-D49E-3546-8CD8-90E4283539A0}"/>
              </a:ext>
            </a:extLst>
          </p:cNvPr>
          <p:cNvSpPr/>
          <p:nvPr/>
        </p:nvSpPr>
        <p:spPr>
          <a:xfrm>
            <a:off x="4161727" y="4378886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0C78CD-3BF2-6849-AA00-B4AC3659C6C5}"/>
              </a:ext>
            </a:extLst>
          </p:cNvPr>
          <p:cNvSpPr/>
          <p:nvPr/>
        </p:nvSpPr>
        <p:spPr>
          <a:xfrm>
            <a:off x="2816869" y="2471019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1" name="Graphic 30" descr="Binoculars">
            <a:extLst>
              <a:ext uri="{FF2B5EF4-FFF2-40B4-BE49-F238E27FC236}">
                <a16:creationId xmlns:a16="http://schemas.microsoft.com/office/drawing/2014/main" id="{33C6FB41-DAB0-C547-BDBA-7653E59DC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4009" y="4766773"/>
            <a:ext cx="566357" cy="566357"/>
          </a:xfrm>
          <a:prstGeom prst="rect">
            <a:avLst/>
          </a:prstGeom>
        </p:spPr>
      </p:pic>
      <p:pic>
        <p:nvPicPr>
          <p:cNvPr id="32" name="Graphic 31" descr="Atom">
            <a:extLst>
              <a:ext uri="{FF2B5EF4-FFF2-40B4-BE49-F238E27FC236}">
                <a16:creationId xmlns:a16="http://schemas.microsoft.com/office/drawing/2014/main" id="{4CE87C84-B8BF-7D49-A3FF-3B233E4F8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2126" y="4847049"/>
            <a:ext cx="572503" cy="572503"/>
          </a:xfrm>
          <a:prstGeom prst="rect">
            <a:avLst/>
          </a:prstGeom>
        </p:spPr>
      </p:pic>
      <p:pic>
        <p:nvPicPr>
          <p:cNvPr id="33" name="Graphic 32" descr="HeadWithGears">
            <a:extLst>
              <a:ext uri="{FF2B5EF4-FFF2-40B4-BE49-F238E27FC236}">
                <a16:creationId xmlns:a16="http://schemas.microsoft.com/office/drawing/2014/main" id="{291BE67C-F43A-EC48-BE15-FFCA2A0D99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83292" y="2032276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65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0E3C-0030-2C4E-989B-635F7DFB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Harder problem – C24 </a:t>
            </a:r>
            <a:r>
              <a:rPr lang="da-DK" dirty="0" err="1"/>
              <a:t>Fullerenes</a:t>
            </a:r>
            <a:endParaRPr lang="da-DK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EE180D-EF55-D042-9525-36D58DEB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5" y="1601624"/>
            <a:ext cx="2014848" cy="15111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4F5480-B398-E943-B155-41A664CB7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95" y="3112760"/>
            <a:ext cx="2014848" cy="15111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0040E3-109A-934A-86E9-42286D32C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95" y="4623896"/>
            <a:ext cx="2014847" cy="15111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902233-0C66-1F4F-936F-398DD6D4B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767" y="4629772"/>
            <a:ext cx="2014846" cy="15111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71D322-4B72-5A45-B6FF-AE1EDF105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2805" y="2568747"/>
            <a:ext cx="3548228" cy="3187032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ABD51406-1A38-E940-AC6D-18E647E0ABD3}"/>
              </a:ext>
            </a:extLst>
          </p:cNvPr>
          <p:cNvSpPr/>
          <p:nvPr/>
        </p:nvSpPr>
        <p:spPr>
          <a:xfrm>
            <a:off x="6036919" y="2347395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17611F-F603-8240-A45D-FB9B18548FF4}"/>
              </a:ext>
            </a:extLst>
          </p:cNvPr>
          <p:cNvSpPr/>
          <p:nvPr/>
        </p:nvSpPr>
        <p:spPr>
          <a:xfrm>
            <a:off x="7006673" y="4369723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F28D3B-D49E-3546-8CD8-90E4283539A0}"/>
              </a:ext>
            </a:extLst>
          </p:cNvPr>
          <p:cNvSpPr/>
          <p:nvPr/>
        </p:nvSpPr>
        <p:spPr>
          <a:xfrm>
            <a:off x="4161727" y="4378886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0C78CD-3BF2-6849-AA00-B4AC3659C6C5}"/>
              </a:ext>
            </a:extLst>
          </p:cNvPr>
          <p:cNvSpPr/>
          <p:nvPr/>
        </p:nvSpPr>
        <p:spPr>
          <a:xfrm>
            <a:off x="2816869" y="2471019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1" name="Graphic 30" descr="Binoculars">
            <a:extLst>
              <a:ext uri="{FF2B5EF4-FFF2-40B4-BE49-F238E27FC236}">
                <a16:creationId xmlns:a16="http://schemas.microsoft.com/office/drawing/2014/main" id="{33C6FB41-DAB0-C547-BDBA-7653E59DC9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4009" y="4766773"/>
            <a:ext cx="566357" cy="566357"/>
          </a:xfrm>
          <a:prstGeom prst="rect">
            <a:avLst/>
          </a:prstGeom>
        </p:spPr>
      </p:pic>
      <p:pic>
        <p:nvPicPr>
          <p:cNvPr id="32" name="Graphic 31" descr="Atom">
            <a:extLst>
              <a:ext uri="{FF2B5EF4-FFF2-40B4-BE49-F238E27FC236}">
                <a16:creationId xmlns:a16="http://schemas.microsoft.com/office/drawing/2014/main" id="{4CE87C84-B8BF-7D49-A3FF-3B233E4F8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2126" y="4847049"/>
            <a:ext cx="572503" cy="572503"/>
          </a:xfrm>
          <a:prstGeom prst="rect">
            <a:avLst/>
          </a:prstGeom>
        </p:spPr>
      </p:pic>
      <p:pic>
        <p:nvPicPr>
          <p:cNvPr id="33" name="Graphic 32" descr="HeadWithGears">
            <a:extLst>
              <a:ext uri="{FF2B5EF4-FFF2-40B4-BE49-F238E27FC236}">
                <a16:creationId xmlns:a16="http://schemas.microsoft.com/office/drawing/2014/main" id="{291BE67C-F43A-EC48-BE15-FFCA2A0D99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83292" y="2032276"/>
            <a:ext cx="562495" cy="56249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992294-937A-D64E-B6B1-5691453C4A49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772767" y="2347395"/>
            <a:ext cx="1044102" cy="53939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40BB93-29B5-9D47-BB49-5FC12CB90461}"/>
              </a:ext>
            </a:extLst>
          </p:cNvPr>
          <p:cNvCxnSpPr>
            <a:cxnSpLocks/>
          </p:cNvCxnSpPr>
          <p:nvPr/>
        </p:nvCxnSpPr>
        <p:spPr>
          <a:xfrm flipV="1">
            <a:off x="1864426" y="3061358"/>
            <a:ext cx="1045029" cy="596243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469E3-D0DF-9745-BF4A-337CBC2DDA1F}"/>
              </a:ext>
            </a:extLst>
          </p:cNvPr>
          <p:cNvCxnSpPr>
            <a:cxnSpLocks/>
          </p:cNvCxnSpPr>
          <p:nvPr/>
        </p:nvCxnSpPr>
        <p:spPr>
          <a:xfrm flipV="1">
            <a:off x="1772767" y="3213759"/>
            <a:ext cx="1289088" cy="155301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B93612-BE29-7A4F-9262-3A047F28FB02}"/>
              </a:ext>
            </a:extLst>
          </p:cNvPr>
          <p:cNvCxnSpPr>
            <a:cxnSpLocks/>
          </p:cNvCxnSpPr>
          <p:nvPr/>
        </p:nvCxnSpPr>
        <p:spPr>
          <a:xfrm flipV="1">
            <a:off x="2909455" y="3302551"/>
            <a:ext cx="439387" cy="1464222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23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0E3C-0030-2C4E-989B-635F7DFB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Harder problem – C24 </a:t>
            </a:r>
            <a:r>
              <a:rPr lang="da-DK" dirty="0" err="1"/>
              <a:t>Fullerenes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9C1A0-D188-E247-98B6-161F7B518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838" y="3446802"/>
            <a:ext cx="2014848" cy="1511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15FCFD-1867-5A40-B8C4-6D92EA26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838" y="4892236"/>
            <a:ext cx="2014848" cy="15111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44C435-483B-E543-80DA-08A38170A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838" y="1978851"/>
            <a:ext cx="2014848" cy="15111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8BBA24-D28E-AE4E-AAD6-D2739FC0C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0838" y="611603"/>
            <a:ext cx="2014848" cy="15111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EE180D-EF55-D042-9525-36D58DEBC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595" y="1601624"/>
            <a:ext cx="2014848" cy="15111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4F5480-B398-E943-B155-41A664CB79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595" y="3112760"/>
            <a:ext cx="2014848" cy="15111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0040E3-109A-934A-86E9-42286D32CB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595" y="4623896"/>
            <a:ext cx="2014847" cy="15111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902233-0C66-1F4F-936F-398DD6D4B4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2767" y="4629772"/>
            <a:ext cx="2014846" cy="15111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71D322-4B72-5A45-B6FF-AE1EDF1056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2805" y="2568747"/>
            <a:ext cx="3548228" cy="3187032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ABD51406-1A38-E940-AC6D-18E647E0ABD3}"/>
              </a:ext>
            </a:extLst>
          </p:cNvPr>
          <p:cNvSpPr/>
          <p:nvPr/>
        </p:nvSpPr>
        <p:spPr>
          <a:xfrm>
            <a:off x="6036919" y="2347395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17611F-F603-8240-A45D-FB9B18548FF4}"/>
              </a:ext>
            </a:extLst>
          </p:cNvPr>
          <p:cNvSpPr/>
          <p:nvPr/>
        </p:nvSpPr>
        <p:spPr>
          <a:xfrm>
            <a:off x="7006673" y="4369723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F28D3B-D49E-3546-8CD8-90E4283539A0}"/>
              </a:ext>
            </a:extLst>
          </p:cNvPr>
          <p:cNvSpPr/>
          <p:nvPr/>
        </p:nvSpPr>
        <p:spPr>
          <a:xfrm>
            <a:off x="4161727" y="4378886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0C78CD-3BF2-6849-AA00-B4AC3659C6C5}"/>
              </a:ext>
            </a:extLst>
          </p:cNvPr>
          <p:cNvSpPr/>
          <p:nvPr/>
        </p:nvSpPr>
        <p:spPr>
          <a:xfrm>
            <a:off x="2816869" y="2471019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1" name="Graphic 30" descr="Binoculars">
            <a:extLst>
              <a:ext uri="{FF2B5EF4-FFF2-40B4-BE49-F238E27FC236}">
                <a16:creationId xmlns:a16="http://schemas.microsoft.com/office/drawing/2014/main" id="{33C6FB41-DAB0-C547-BDBA-7653E59DC9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24009" y="4766773"/>
            <a:ext cx="566357" cy="566357"/>
          </a:xfrm>
          <a:prstGeom prst="rect">
            <a:avLst/>
          </a:prstGeom>
        </p:spPr>
      </p:pic>
      <p:pic>
        <p:nvPicPr>
          <p:cNvPr id="32" name="Graphic 31" descr="Atom">
            <a:extLst>
              <a:ext uri="{FF2B5EF4-FFF2-40B4-BE49-F238E27FC236}">
                <a16:creationId xmlns:a16="http://schemas.microsoft.com/office/drawing/2014/main" id="{4CE87C84-B8BF-7D49-A3FF-3B233E4F81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52126" y="4847049"/>
            <a:ext cx="572503" cy="572503"/>
          </a:xfrm>
          <a:prstGeom prst="rect">
            <a:avLst/>
          </a:prstGeom>
        </p:spPr>
      </p:pic>
      <p:pic>
        <p:nvPicPr>
          <p:cNvPr id="33" name="Graphic 32" descr="HeadWithGears">
            <a:extLst>
              <a:ext uri="{FF2B5EF4-FFF2-40B4-BE49-F238E27FC236}">
                <a16:creationId xmlns:a16="http://schemas.microsoft.com/office/drawing/2014/main" id="{291BE67C-F43A-EC48-BE15-FFCA2A0D99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83292" y="2032276"/>
            <a:ext cx="562495" cy="56249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992294-937A-D64E-B6B1-5691453C4A49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772767" y="2347395"/>
            <a:ext cx="1044102" cy="53939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40BB93-29B5-9D47-BB49-5FC12CB90461}"/>
              </a:ext>
            </a:extLst>
          </p:cNvPr>
          <p:cNvCxnSpPr>
            <a:cxnSpLocks/>
          </p:cNvCxnSpPr>
          <p:nvPr/>
        </p:nvCxnSpPr>
        <p:spPr>
          <a:xfrm flipV="1">
            <a:off x="1864426" y="3061358"/>
            <a:ext cx="1045029" cy="596243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469E3-D0DF-9745-BF4A-337CBC2DDA1F}"/>
              </a:ext>
            </a:extLst>
          </p:cNvPr>
          <p:cNvCxnSpPr>
            <a:cxnSpLocks/>
          </p:cNvCxnSpPr>
          <p:nvPr/>
        </p:nvCxnSpPr>
        <p:spPr>
          <a:xfrm flipV="1">
            <a:off x="1772767" y="3213759"/>
            <a:ext cx="1289088" cy="155301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B93612-BE29-7A4F-9262-3A047F28FB02}"/>
              </a:ext>
            </a:extLst>
          </p:cNvPr>
          <p:cNvCxnSpPr>
            <a:cxnSpLocks/>
          </p:cNvCxnSpPr>
          <p:nvPr/>
        </p:nvCxnSpPr>
        <p:spPr>
          <a:xfrm flipV="1">
            <a:off x="2909455" y="3302551"/>
            <a:ext cx="439387" cy="1464222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Down Arrow 47">
            <a:extLst>
              <a:ext uri="{FF2B5EF4-FFF2-40B4-BE49-F238E27FC236}">
                <a16:creationId xmlns:a16="http://schemas.microsoft.com/office/drawing/2014/main" id="{1D60EA67-F7A9-444D-BEC6-BF8EF4532728}"/>
              </a:ext>
            </a:extLst>
          </p:cNvPr>
          <p:cNvSpPr/>
          <p:nvPr/>
        </p:nvSpPr>
        <p:spPr>
          <a:xfrm rot="16200000">
            <a:off x="8728750" y="3227779"/>
            <a:ext cx="721856" cy="116498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88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0E3C-0030-2C4E-989B-635F7DFB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Harder problem – C24 </a:t>
            </a:r>
            <a:r>
              <a:rPr lang="da-DK" dirty="0" err="1"/>
              <a:t>Fullerenes</a:t>
            </a:r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2F2EFE-95C5-8E4C-904C-E9901A320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081650"/>
            <a:ext cx="64008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15FCFD-1867-5A40-B8C4-6D92EA26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290" y="1909163"/>
            <a:ext cx="2014848" cy="1511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D9C1A0-D188-E247-98B6-161F7B518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909" y="1909163"/>
            <a:ext cx="2014848" cy="15111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44C435-483B-E543-80DA-08A38170A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805" y="1909163"/>
            <a:ext cx="2014848" cy="15111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8BBA24-D28E-AE4E-AAD6-D2739FC0C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8310" y="1915431"/>
            <a:ext cx="2014848" cy="1511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64B8D0-BDE9-4B4B-885D-34EF89171939}"/>
              </a:ext>
            </a:extLst>
          </p:cNvPr>
          <p:cNvSpPr txBox="1"/>
          <p:nvPr/>
        </p:nvSpPr>
        <p:spPr>
          <a:xfrm>
            <a:off x="2233265" y="1583813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E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B5D3C-6A62-8A4F-A06F-25A40E71366D}"/>
              </a:ext>
            </a:extLst>
          </p:cNvPr>
          <p:cNvSpPr txBox="1"/>
          <p:nvPr/>
        </p:nvSpPr>
        <p:spPr>
          <a:xfrm>
            <a:off x="3138495" y="1583813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-190.11eV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F7AEA9-313E-2B4B-8638-1673D8264E0B}"/>
              </a:ext>
            </a:extLst>
          </p:cNvPr>
          <p:cNvSpPr txBox="1"/>
          <p:nvPr/>
        </p:nvSpPr>
        <p:spPr>
          <a:xfrm>
            <a:off x="4739421" y="1583813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-189.94eV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951BF6-6C54-C841-9FA4-DB66D473E6E8}"/>
              </a:ext>
            </a:extLst>
          </p:cNvPr>
          <p:cNvSpPr txBox="1"/>
          <p:nvPr/>
        </p:nvSpPr>
        <p:spPr>
          <a:xfrm>
            <a:off x="6340347" y="1583813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-189.91eV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BF4AC9-EE53-6646-B644-435B92795944}"/>
              </a:ext>
            </a:extLst>
          </p:cNvPr>
          <p:cNvSpPr txBox="1"/>
          <p:nvPr/>
        </p:nvSpPr>
        <p:spPr>
          <a:xfrm>
            <a:off x="7906197" y="1583813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-190.09eV</a:t>
            </a:r>
          </a:p>
        </p:txBody>
      </p:sp>
    </p:spTree>
    <p:extLst>
      <p:ext uri="{BB962C8B-B14F-4D97-AF65-F5344CB8AC3E}">
        <p14:creationId xmlns:p14="http://schemas.microsoft.com/office/powerpoint/2010/main" val="383288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05" y="1518699"/>
            <a:ext cx="3962870" cy="39628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94763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0691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83" y="1518700"/>
            <a:ext cx="4906708" cy="3682692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C1FD0-3FA5-C743-964E-C61F79490E02}"/>
              </a:ext>
            </a:extLst>
          </p:cNvPr>
          <p:cNvCxnSpPr>
            <a:cxnSpLocks/>
          </p:cNvCxnSpPr>
          <p:nvPr/>
        </p:nvCxnSpPr>
        <p:spPr>
          <a:xfrm flipH="1">
            <a:off x="3883228" y="2697968"/>
            <a:ext cx="786454" cy="1363398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E55632-4A6E-7D46-A1CE-05300C3367FF}"/>
              </a:ext>
            </a:extLst>
          </p:cNvPr>
          <p:cNvCxnSpPr>
            <a:cxnSpLocks/>
          </p:cNvCxnSpPr>
          <p:nvPr/>
        </p:nvCxnSpPr>
        <p:spPr>
          <a:xfrm>
            <a:off x="2707571" y="2709843"/>
            <a:ext cx="783771" cy="1351523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Multiply 24">
            <a:extLst>
              <a:ext uri="{FF2B5EF4-FFF2-40B4-BE49-F238E27FC236}">
                <a16:creationId xmlns:a16="http://schemas.microsoft.com/office/drawing/2014/main" id="{3FE7EF9F-CB85-A443-8CA2-04C865A21D81}"/>
              </a:ext>
            </a:extLst>
          </p:cNvPr>
          <p:cNvSpPr/>
          <p:nvPr/>
        </p:nvSpPr>
        <p:spPr>
          <a:xfrm>
            <a:off x="7151623" y="4080646"/>
            <a:ext cx="222953" cy="1944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22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32" y="775803"/>
            <a:ext cx="3966489" cy="2977018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72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410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17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223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17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184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059872" y="535824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10842" y="569763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E8975-5B30-6C4A-A890-0ED989E9E2B0}"/>
              </a:ext>
            </a:extLst>
          </p:cNvPr>
          <p:cNvSpPr txBox="1"/>
          <p:nvPr/>
        </p:nvSpPr>
        <p:spPr>
          <a:xfrm>
            <a:off x="6405968" y="1090661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err="1"/>
              <a:t>Invariances</a:t>
            </a:r>
            <a:endParaRPr lang="da-DK" sz="2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BE42B5-9B18-9A42-8BAA-C98BE5E114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073" y="4620777"/>
            <a:ext cx="1828800" cy="1828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75951-979B-EA4A-94B5-CF7A356F12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00" y="2245719"/>
            <a:ext cx="1828800" cy="1828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33E090-D81A-6C44-B561-E7C9D60A53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51" y="2233835"/>
            <a:ext cx="2463800" cy="18288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2212F3-DA77-B749-B1CD-00BAFFD172F3}"/>
              </a:ext>
            </a:extLst>
          </p:cNvPr>
          <p:cNvCxnSpPr/>
          <p:nvPr/>
        </p:nvCxnSpPr>
        <p:spPr>
          <a:xfrm>
            <a:off x="5602031" y="2884170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4AEDA042-7AB1-8A4E-A349-1F6B7D117FB4}"/>
              </a:ext>
            </a:extLst>
          </p:cNvPr>
          <p:cNvSpPr/>
          <p:nvPr/>
        </p:nvSpPr>
        <p:spPr>
          <a:xfrm>
            <a:off x="9023369" y="2589824"/>
            <a:ext cx="192505" cy="45238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8FF7FA-2F13-734C-BF66-DAB428CCE84A}"/>
              </a:ext>
            </a:extLst>
          </p:cNvPr>
          <p:cNvCxnSpPr/>
          <p:nvPr/>
        </p:nvCxnSpPr>
        <p:spPr>
          <a:xfrm>
            <a:off x="9217503" y="2753459"/>
            <a:ext cx="0" cy="111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ED45E71F-D1D0-2D43-9AC6-4D1886E6D3E7}"/>
              </a:ext>
            </a:extLst>
          </p:cNvPr>
          <p:cNvSpPr/>
          <p:nvPr/>
        </p:nvSpPr>
        <p:spPr>
          <a:xfrm rot="7800000">
            <a:off x="8451205" y="3138466"/>
            <a:ext cx="192506" cy="25025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6AEFD9-FCDF-A543-9E78-F07A05DC953F}"/>
              </a:ext>
            </a:extLst>
          </p:cNvPr>
          <p:cNvCxnSpPr/>
          <p:nvPr/>
        </p:nvCxnSpPr>
        <p:spPr>
          <a:xfrm flipH="1" flipV="1">
            <a:off x="8441067" y="3333373"/>
            <a:ext cx="112294" cy="3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81A5BC8-1406-AD45-8FDD-20FEE004CD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681" y="4620777"/>
            <a:ext cx="1828800" cy="18288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426D15-5C1E-5C43-BC81-DE2112B687DA}"/>
              </a:ext>
            </a:extLst>
          </p:cNvPr>
          <p:cNvCxnSpPr/>
          <p:nvPr/>
        </p:nvCxnSpPr>
        <p:spPr>
          <a:xfrm>
            <a:off x="8503493" y="5407644"/>
            <a:ext cx="72000" cy="231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ADA839-01E5-234C-8056-01F252AF193E}"/>
              </a:ext>
            </a:extLst>
          </p:cNvPr>
          <p:cNvSpPr txBox="1"/>
          <p:nvPr/>
        </p:nvSpPr>
        <p:spPr>
          <a:xfrm>
            <a:off x="5343519" y="1876580"/>
            <a:ext cx="13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Translation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B3AD8D-AF2B-904A-8EAA-425A9AB29D29}"/>
              </a:ext>
            </a:extLst>
          </p:cNvPr>
          <p:cNvSpPr txBox="1"/>
          <p:nvPr/>
        </p:nvSpPr>
        <p:spPr>
          <a:xfrm>
            <a:off x="8389733" y="1860959"/>
            <a:ext cx="1073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Rotation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359D1-2E3B-E046-A18D-3C88A7914A28}"/>
              </a:ext>
            </a:extLst>
          </p:cNvPr>
          <p:cNvSpPr txBox="1"/>
          <p:nvPr/>
        </p:nvSpPr>
        <p:spPr>
          <a:xfrm>
            <a:off x="8181278" y="4251366"/>
            <a:ext cx="149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Permutation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AC090-718A-834D-8180-0D516B65502E}"/>
              </a:ext>
            </a:extLst>
          </p:cNvPr>
          <p:cNvSpPr txBox="1"/>
          <p:nvPr/>
        </p:nvSpPr>
        <p:spPr>
          <a:xfrm>
            <a:off x="5392025" y="4251366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err="1"/>
              <a:t>Reflection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81641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17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948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455</Words>
  <Application>Microsoft Macintosh PowerPoint</Application>
  <PresentationFormat>Widescreen</PresentationFormat>
  <Paragraphs>261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Improving structure search with Machine Learning</vt:lpstr>
      <vt:lpstr>Simple case</vt:lpstr>
      <vt:lpstr>Simple case</vt:lpstr>
      <vt:lpstr>Simple case</vt:lpstr>
      <vt:lpstr>Simple case</vt:lpstr>
      <vt:lpstr>Simple case</vt:lpstr>
      <vt:lpstr>Simple case</vt:lpstr>
      <vt:lpstr>Simple case</vt:lpstr>
      <vt:lpstr>Simple case</vt:lpstr>
      <vt:lpstr>Simple case</vt:lpstr>
      <vt:lpstr>Simple case</vt:lpstr>
      <vt:lpstr>Simple case</vt:lpstr>
      <vt:lpstr>Simple case</vt:lpstr>
      <vt:lpstr>Simple case</vt:lpstr>
      <vt:lpstr>General method</vt:lpstr>
      <vt:lpstr>General method</vt:lpstr>
      <vt:lpstr>General method</vt:lpstr>
      <vt:lpstr>General method</vt:lpstr>
      <vt:lpstr>General method</vt:lpstr>
      <vt:lpstr>General method</vt:lpstr>
      <vt:lpstr>General method</vt:lpstr>
      <vt:lpstr>General method</vt:lpstr>
      <vt:lpstr>General method</vt:lpstr>
      <vt:lpstr>General method</vt:lpstr>
      <vt:lpstr>Harder problem – C24 Fullerenes</vt:lpstr>
      <vt:lpstr>Harder problem – C24 Fullerenes</vt:lpstr>
      <vt:lpstr>Harder problem – C24 Fullerenes</vt:lpstr>
      <vt:lpstr>Harder problem – C24 Fullerenes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malthe bisbo</cp:lastModifiedBy>
  <cp:revision>48</cp:revision>
  <dcterms:created xsi:type="dcterms:W3CDTF">2018-06-21T12:53:04Z</dcterms:created>
  <dcterms:modified xsi:type="dcterms:W3CDTF">2018-06-24T20:46:09Z</dcterms:modified>
</cp:coreProperties>
</file>