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94"/>
    <p:restoredTop sz="94509"/>
  </p:normalViewPr>
  <p:slideViewPr>
    <p:cSldViewPr snapToGrid="0" snapToObjects="1">
      <p:cViewPr varScale="1">
        <p:scale>
          <a:sx n="125" d="100"/>
          <a:sy n="125" d="100"/>
        </p:scale>
        <p:origin x="176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2E218C-49BA-E441-8EDA-88E0A8D3C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5E75BDF-5FA7-3646-88DC-8F1F0729E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D97A2C0-283F-8545-A6F2-C773C3CB8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8D2-FB1E-664F-93D5-08BE5C5D2D69}" type="datetimeFigureOut">
              <a:rPr lang="da-DK" smtClean="0"/>
              <a:t>18/05/2018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CBA4FB-76CB-A24B-BA03-5AE1D5823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6E8DE24-C029-6440-BC37-17F4118F5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05D2-79C4-BA40-A1B8-CD5A17EC301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97449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1B19FA-0D49-3F47-821E-32B603CD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7C2C02B-A495-D446-9F90-749122CA0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48BF81B-FC89-E646-88F6-FAC477C5B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8D2-FB1E-664F-93D5-08BE5C5D2D69}" type="datetimeFigureOut">
              <a:rPr lang="da-DK" smtClean="0"/>
              <a:t>18/05/2018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0FB3B82-6DA7-384E-8DB3-E765436ED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EF856CD-B827-4248-92D0-D31EF09E3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05D2-79C4-BA40-A1B8-CD5A17EC301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1532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D0FAC95-D4B4-1E41-829E-567AC3572C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6167275-5215-A543-AE82-1C508708F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4FE5B70-4DAD-C845-B552-AD2381762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8D2-FB1E-664F-93D5-08BE5C5D2D69}" type="datetimeFigureOut">
              <a:rPr lang="da-DK" smtClean="0"/>
              <a:t>18/05/2018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92E04E6-3A8E-E242-A5D3-4AC03521D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F9EC2F-60F5-5644-861E-4D49C68E8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05D2-79C4-BA40-A1B8-CD5A17EC301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1269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D9B239-D6CD-9142-81BF-2E8A41D0B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30F0B5-1B5D-544F-B9EA-DC1E194AB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3C29522-89F1-4F4E-9AB8-4673CCFD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8D2-FB1E-664F-93D5-08BE5C5D2D69}" type="datetimeFigureOut">
              <a:rPr lang="da-DK" smtClean="0"/>
              <a:t>18/05/2018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498D42-A8E0-4F40-B97F-7039CAE3F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4EC87C0-449E-7F43-B03B-EF8CF1740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05D2-79C4-BA40-A1B8-CD5A17EC301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68539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8223E2-E88B-BE42-9A43-AD01D2DE7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B9ACD39-E85C-8D41-B763-800FF4DF2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76A7C58-CC9C-224A-8ED6-16B7CE835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8D2-FB1E-664F-93D5-08BE5C5D2D69}" type="datetimeFigureOut">
              <a:rPr lang="da-DK" smtClean="0"/>
              <a:t>18/05/2018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56A84B5-8B7A-664A-8141-371E3F17B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9DC1E4-7BAB-FD42-BFDA-450DC0D6E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05D2-79C4-BA40-A1B8-CD5A17EC301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31939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482F15-AD3A-DA48-8BB9-E632C1698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EFE12E-4F77-8544-8D73-741F7FCE4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F727845-E151-6E4B-A62F-D4957897F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6AB5EB4-9059-154E-BF57-9DCFD16C8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8D2-FB1E-664F-93D5-08BE5C5D2D69}" type="datetimeFigureOut">
              <a:rPr lang="da-DK" smtClean="0"/>
              <a:t>18/05/2018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38BD1D1-C924-044C-BD84-6D5058FD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2CEA45D-CD3D-A048-A5B0-8FA898785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05D2-79C4-BA40-A1B8-CD5A17EC301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69060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C0E51E-3E45-F94A-8254-938C17012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48B79D7-BE5B-E643-9A7A-CB6BEF4BF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CE34598-1B92-4A4B-813B-1010F4F0F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E8FDD36-E5C5-F543-A737-1435EAFE1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42BA9A9-EA1F-1046-A7F6-A75970AFA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38C7ACF-4A1E-C64B-B742-EC58C55B4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8D2-FB1E-664F-93D5-08BE5C5D2D69}" type="datetimeFigureOut">
              <a:rPr lang="da-DK" smtClean="0"/>
              <a:t>18/05/2018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3FB0302-8B3E-CB4E-9B29-A7C43CED9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EB42FFB-4917-CC4F-A62B-9DF74FF83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05D2-79C4-BA40-A1B8-CD5A17EC301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93959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D31A04-956B-C84F-9E5A-F234816DF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A1A5D70-FE92-0541-8D17-4D91C3943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8D2-FB1E-664F-93D5-08BE5C5D2D69}" type="datetimeFigureOut">
              <a:rPr lang="da-DK" smtClean="0"/>
              <a:t>18/05/2018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AD09413-CA7B-2648-8A88-205030E0A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FD27673-0781-2A45-B63C-D95878757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05D2-79C4-BA40-A1B8-CD5A17EC301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15277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7EBDEB7-7155-C745-A3F4-CE3FCE737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8D2-FB1E-664F-93D5-08BE5C5D2D69}" type="datetimeFigureOut">
              <a:rPr lang="da-DK" smtClean="0"/>
              <a:t>18/05/2018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58E8595-149A-514E-9921-B01B67A05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7386F87-44DA-2C49-A85F-6EFA507CD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05D2-79C4-BA40-A1B8-CD5A17EC301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9257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1819F7-A09E-E547-9374-B01C97F9C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7DC106-2E90-1C46-A926-79BD43248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F57DB21-3893-4E4D-8AE9-CB64FDE61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04BD33F-4A09-284E-A773-251DF62BE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8D2-FB1E-664F-93D5-08BE5C5D2D69}" type="datetimeFigureOut">
              <a:rPr lang="da-DK" smtClean="0"/>
              <a:t>18/05/2018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7FE38C7-892A-A64A-8BDA-C7104CB85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16D0E08-1DCC-A249-80D1-AF8F894A1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05D2-79C4-BA40-A1B8-CD5A17EC301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67052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68203F-AAB9-5940-AA59-71552B0EC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251A007-FD0C-DD4F-B434-894F138615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48F2EBF-C87D-3E4C-9527-F690D6EDA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D4D112A-850C-AD4A-89E2-468D25A82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8D2-FB1E-664F-93D5-08BE5C5D2D69}" type="datetimeFigureOut">
              <a:rPr lang="da-DK" smtClean="0"/>
              <a:t>18/05/2018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CD4CE03-0F08-2E4F-BD5B-C39767E8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081F094-BDAC-7748-B469-E42FA10CD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05D2-79C4-BA40-A1B8-CD5A17EC301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605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70E8259-B450-F940-A63E-AC1AABCD1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0CCA58C-AE43-BD4B-91CB-93A65DAC6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B76D034-8DF1-844B-983F-CB8CF37037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738D2-FB1E-664F-93D5-08BE5C5D2D69}" type="datetimeFigureOut">
              <a:rPr lang="da-DK" smtClean="0"/>
              <a:t>18/05/2018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093DF80-EBC5-1540-A846-F75115CB2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D9750D-91B7-3F46-AB62-C029CBEE55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805D2-79C4-BA40-A1B8-CD5A17EC301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170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722260C-BF81-E547-95BE-7ED73D0F9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145" y="1032387"/>
            <a:ext cx="4236809" cy="582561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30" y="1032386"/>
            <a:ext cx="6355215" cy="582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40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65C1631-FF4D-364B-99B2-A287EBB5D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145" y="1032387"/>
            <a:ext cx="4238597" cy="582807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30" y="1032387"/>
            <a:ext cx="6355215" cy="582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28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7056596-5D2E-DC4C-9F62-893E77F1A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145" y="1032387"/>
            <a:ext cx="4236809" cy="582561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30" y="1032386"/>
            <a:ext cx="6355215" cy="582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26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A51101A-58E2-5D47-9C72-84732412F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145" y="1032386"/>
            <a:ext cx="4236809" cy="582561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29" y="1032385"/>
            <a:ext cx="6355216" cy="582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468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B00487A-56D2-7746-979B-3E061AF32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145" y="1032386"/>
            <a:ext cx="4236809" cy="582561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29" y="1032385"/>
            <a:ext cx="6355216" cy="582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415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60F2324-C0F8-9448-B22E-07A64C972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145" y="1032387"/>
            <a:ext cx="4236809" cy="582561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30" y="1032387"/>
            <a:ext cx="6355215" cy="582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592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Macintosh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malthe bisbo</dc:creator>
  <cp:lastModifiedBy>Microsoft Office User</cp:lastModifiedBy>
  <cp:revision>3</cp:revision>
  <dcterms:created xsi:type="dcterms:W3CDTF">2018-05-17T20:46:16Z</dcterms:created>
  <dcterms:modified xsi:type="dcterms:W3CDTF">2018-05-18T07:44:58Z</dcterms:modified>
</cp:coreProperties>
</file>