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329" y="2350017"/>
            <a:ext cx="5452527" cy="1630906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Svømmeklubben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Delfinen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Projektopgave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</a:t>
            </a:r>
            <a:r>
              <a:rPr lang="en-US" dirty="0">
                <a:solidFill>
                  <a:schemeClr val="tx1"/>
                </a:solidFill>
              </a:rPr>
              <a:t> Gruppe 8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Interresentanalyse</a:t>
            </a:r>
            <a:endParaRPr lang="en-US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81253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7409DC9-96C6-48E5-8583-AA1FD55B5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487" y="2014194"/>
            <a:ext cx="10487025" cy="36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Risikoanalyse</a:t>
            </a:r>
            <a:endParaRPr lang="en-US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4CB9B0-E969-4FDA-BE97-C7179788C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333" y="1799732"/>
            <a:ext cx="8221333" cy="44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Risikoanalyse</a:t>
            </a:r>
            <a:r>
              <a:rPr lang="en-US" dirty="0"/>
              <a:t> </a:t>
            </a:r>
            <a:r>
              <a:rPr lang="en-US" dirty="0" err="1"/>
              <a:t>Udviddet</a:t>
            </a:r>
            <a:endParaRPr lang="en-US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85836B-7322-4876-A5B4-6319AF2845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014194"/>
            <a:ext cx="11125200" cy="392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{9AD1A399-5DAB-4D67-8B45-9A0B333CC943}tf78829772_win32</Template>
  <TotalTime>8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Garamond</vt:lpstr>
      <vt:lpstr>Sagona Book</vt:lpstr>
      <vt:lpstr>Sagona ExtraLight</vt:lpstr>
      <vt:lpstr>SavonVTI</vt:lpstr>
      <vt:lpstr>Svømmeklubben Delfinen</vt:lpstr>
      <vt:lpstr>Interresentanalyse</vt:lpstr>
      <vt:lpstr>Risikoanalyse</vt:lpstr>
      <vt:lpstr>Risikoanalyse Udviddet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Svømmeklubben Delfinen</dc:title>
  <dc:creator>Mark Friis Larsen</dc:creator>
  <cp:lastModifiedBy>Mark Friis Larsen</cp:lastModifiedBy>
  <cp:revision>1</cp:revision>
  <dcterms:created xsi:type="dcterms:W3CDTF">2021-05-27T09:01:46Z</dcterms:created>
  <dcterms:modified xsi:type="dcterms:W3CDTF">2021-05-27T09:10:21Z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