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agona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agona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agona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agona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agona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agona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agona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agona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agona 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Sagona Book"/>
      </a:defRPr>
    </a:lvl1pPr>
    <a:lvl2pPr indent="228600" latinLnBrk="0">
      <a:defRPr sz="1200">
        <a:latin typeface="+mn-lt"/>
        <a:ea typeface="+mn-ea"/>
        <a:cs typeface="+mn-cs"/>
        <a:sym typeface="Sagona Book"/>
      </a:defRPr>
    </a:lvl2pPr>
    <a:lvl3pPr indent="457200" latinLnBrk="0">
      <a:defRPr sz="1200">
        <a:latin typeface="+mn-lt"/>
        <a:ea typeface="+mn-ea"/>
        <a:cs typeface="+mn-cs"/>
        <a:sym typeface="Sagona Book"/>
      </a:defRPr>
    </a:lvl3pPr>
    <a:lvl4pPr indent="685800" latinLnBrk="0">
      <a:defRPr sz="1200">
        <a:latin typeface="+mn-lt"/>
        <a:ea typeface="+mn-ea"/>
        <a:cs typeface="+mn-cs"/>
        <a:sym typeface="Sagona Book"/>
      </a:defRPr>
    </a:lvl4pPr>
    <a:lvl5pPr indent="914400" latinLnBrk="0">
      <a:defRPr sz="1200">
        <a:latin typeface="+mn-lt"/>
        <a:ea typeface="+mn-ea"/>
        <a:cs typeface="+mn-cs"/>
        <a:sym typeface="Sagona Book"/>
      </a:defRPr>
    </a:lvl5pPr>
    <a:lvl6pPr indent="1143000" latinLnBrk="0">
      <a:defRPr sz="1200">
        <a:latin typeface="+mn-lt"/>
        <a:ea typeface="+mn-ea"/>
        <a:cs typeface="+mn-cs"/>
        <a:sym typeface="Sagona Book"/>
      </a:defRPr>
    </a:lvl6pPr>
    <a:lvl7pPr indent="1371600" latinLnBrk="0">
      <a:defRPr sz="1200">
        <a:latin typeface="+mn-lt"/>
        <a:ea typeface="+mn-ea"/>
        <a:cs typeface="+mn-cs"/>
        <a:sym typeface="Sagona Book"/>
      </a:defRPr>
    </a:lvl7pPr>
    <a:lvl8pPr indent="1600200" latinLnBrk="0">
      <a:defRPr sz="1200">
        <a:latin typeface="+mn-lt"/>
        <a:ea typeface="+mn-ea"/>
        <a:cs typeface="+mn-cs"/>
        <a:sym typeface="Sagona Book"/>
      </a:defRPr>
    </a:lvl8pPr>
    <a:lvl9pPr indent="1828800" latinLnBrk="0">
      <a:defRPr sz="1200">
        <a:latin typeface="+mn-lt"/>
        <a:ea typeface="+mn-ea"/>
        <a:cs typeface="+mn-cs"/>
        <a:sym typeface="Sagona Book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 9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0" dir="0">
              <a:srgbClr val="000000">
                <a:alpha val="66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6" name="Rectangle 10"/>
          <p:cNvSpPr/>
          <p:nvPr/>
        </p:nvSpPr>
        <p:spPr>
          <a:xfrm>
            <a:off x="1447800" y="1411614"/>
            <a:ext cx="9296401" cy="4034772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Rectangle 14"/>
          <p:cNvSpPr/>
          <p:nvPr/>
        </p:nvSpPr>
        <p:spPr>
          <a:xfrm>
            <a:off x="5135879" y="1267729"/>
            <a:ext cx="1920241" cy="7315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1" name="Group 6"/>
          <p:cNvGrpSpPr/>
          <p:nvPr/>
        </p:nvGrpSpPr>
        <p:grpSpPr>
          <a:xfrm>
            <a:off x="5250179" y="1267729"/>
            <a:ext cx="1691642" cy="615935"/>
            <a:chOff x="0" y="0"/>
            <a:chExt cx="1691640" cy="615934"/>
          </a:xfrm>
        </p:grpSpPr>
        <p:sp>
          <p:nvSpPr>
            <p:cNvPr id="18" name="Straight Connector 16"/>
            <p:cNvSpPr/>
            <p:nvPr/>
          </p:nvSpPr>
          <p:spPr>
            <a:xfrm flipH="1">
              <a:off x="-1" y="-1"/>
              <a:ext cx="1" cy="612649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" name="Straight Connector 17"/>
            <p:cNvSpPr/>
            <p:nvPr/>
          </p:nvSpPr>
          <p:spPr>
            <a:xfrm>
              <a:off x="1691640" y="-1"/>
              <a:ext cx="1" cy="612649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" name="Straight Connector 18"/>
            <p:cNvSpPr/>
            <p:nvPr/>
          </p:nvSpPr>
          <p:spPr>
            <a:xfrm>
              <a:off x="0" y="615934"/>
              <a:ext cx="1691640" cy="1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2" name="Title Text"/>
          <p:cNvSpPr txBox="1"/>
          <p:nvPr>
            <p:ph type="title"/>
          </p:nvPr>
        </p:nvSpPr>
        <p:spPr>
          <a:xfrm>
            <a:off x="1629103" y="2244830"/>
            <a:ext cx="8933796" cy="2437233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cap="all" spc="-100" sz="6800"/>
            </a:lvl1pPr>
          </a:lstStyle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xfrm>
            <a:off x="1629100" y="4682061"/>
            <a:ext cx="8936847" cy="4572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0D0D0D"/>
                </a:solidFill>
              </a:defRPr>
            </a:lvl1pPr>
            <a:lvl2pPr marL="0" indent="45720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0D0D0D"/>
                </a:solidFill>
              </a:defRPr>
            </a:lvl2pPr>
            <a:lvl3pPr marL="0" indent="91440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0D0D0D"/>
                </a:solidFill>
              </a:defRPr>
            </a:lvl3pPr>
            <a:lvl4pPr marL="0" indent="137160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0D0D0D"/>
                </a:solidFill>
              </a:defRPr>
            </a:lvl4pPr>
            <a:lvl5pPr marL="0" indent="182880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0D0D0D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10345750" y="5187568"/>
            <a:ext cx="217151" cy="2184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9"/>
          <p:cNvSpPr/>
          <p:nvPr/>
        </p:nvSpPr>
        <p:spPr>
          <a:xfrm>
            <a:off x="8119870" y="237744"/>
            <a:ext cx="3826597" cy="6382512"/>
          </a:xfrm>
          <a:prstGeom prst="rect">
            <a:avLst/>
          </a:prstGeom>
          <a:solidFill>
            <a:srgbClr val="D9D9D9">
              <a:alpha val="6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Rectangle 12"/>
          <p:cNvSpPr/>
          <p:nvPr/>
        </p:nvSpPr>
        <p:spPr>
          <a:xfrm>
            <a:off x="8254659" y="374903"/>
            <a:ext cx="3557016" cy="6108194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Title Text"/>
          <p:cNvSpPr txBox="1"/>
          <p:nvPr>
            <p:ph type="title"/>
          </p:nvPr>
        </p:nvSpPr>
        <p:spPr>
          <a:xfrm>
            <a:off x="8458200" y="607391"/>
            <a:ext cx="3161964" cy="164592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0" name="Body Level One…"/>
          <p:cNvSpPr txBox="1"/>
          <p:nvPr>
            <p:ph type="body" idx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</p:spPr>
        <p:txBody>
          <a:bodyPr/>
          <a:lstStyle>
            <a:lvl1pPr>
              <a:defRPr sz="1900"/>
            </a:lvl1pPr>
            <a:lvl2pPr marL="491490" indent="-217170">
              <a:defRPr sz="1900"/>
            </a:lvl2pPr>
            <a:lvl3pPr marL="796834" indent="-248194">
              <a:defRPr sz="1900"/>
            </a:lvl3pPr>
            <a:lvl4pPr marL="1071154" indent="-248194">
              <a:defRPr sz="1900"/>
            </a:lvl4pPr>
            <a:lvl5pPr marL="1345474" indent="-248194">
              <a:defRPr sz="1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Text Placeholder 3"/>
          <p:cNvSpPr/>
          <p:nvPr>
            <p:ph type="body" sz="quarter" idx="21"/>
          </p:nvPr>
        </p:nvSpPr>
        <p:spPr>
          <a:xfrm>
            <a:off x="8458200" y="2336800"/>
            <a:ext cx="3161964" cy="36068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800"/>
              </a:spcBef>
              <a:buClrTx/>
              <a:buSzTx/>
              <a:buFontTx/>
              <a:buNone/>
              <a:defRPr sz="1800"/>
            </a:pP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11403013" y="6182360"/>
            <a:ext cx="217151" cy="2184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0"/>
          <p:cNvSpPr/>
          <p:nvPr/>
        </p:nvSpPr>
        <p:spPr>
          <a:xfrm>
            <a:off x="8119870" y="237744"/>
            <a:ext cx="3826597" cy="6382512"/>
          </a:xfrm>
          <a:prstGeom prst="rect">
            <a:avLst/>
          </a:prstGeom>
          <a:solidFill>
            <a:srgbClr val="D9D9D9">
              <a:alpha val="6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Picture Placeholder 2"/>
          <p:cNvSpPr/>
          <p:nvPr>
            <p:ph type="pic" idx="21"/>
          </p:nvPr>
        </p:nvSpPr>
        <p:spPr>
          <a:xfrm>
            <a:off x="228599" y="237743"/>
            <a:ext cx="7696201" cy="63825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1" name="Rectangle 11"/>
          <p:cNvSpPr/>
          <p:nvPr/>
        </p:nvSpPr>
        <p:spPr>
          <a:xfrm>
            <a:off x="8254659" y="374903"/>
            <a:ext cx="3557016" cy="6108194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Title Text"/>
          <p:cNvSpPr txBox="1"/>
          <p:nvPr>
            <p:ph type="title"/>
          </p:nvPr>
        </p:nvSpPr>
        <p:spPr>
          <a:xfrm>
            <a:off x="8477250" y="603504"/>
            <a:ext cx="3144774" cy="164592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3" name="Body Level One…"/>
          <p:cNvSpPr txBox="1"/>
          <p:nvPr>
            <p:ph type="body" sz="quarter" idx="1"/>
          </p:nvPr>
        </p:nvSpPr>
        <p:spPr>
          <a:xfrm>
            <a:off x="8477250" y="2386583"/>
            <a:ext cx="3144774" cy="35112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800"/>
              </a:spcBef>
              <a:buClrTx/>
              <a:buSzTx/>
              <a:buFontTx/>
              <a:buNone/>
              <a:defRPr sz="1800"/>
            </a:lvl1pPr>
            <a:lvl2pPr marL="0" indent="457200">
              <a:lnSpc>
                <a:spcPct val="110000"/>
              </a:lnSpc>
              <a:spcBef>
                <a:spcPts val="800"/>
              </a:spcBef>
              <a:buClrTx/>
              <a:buSzTx/>
              <a:buFontTx/>
              <a:buNone/>
              <a:defRPr sz="1800"/>
            </a:lvl2pPr>
            <a:lvl3pPr marL="0" indent="914400">
              <a:lnSpc>
                <a:spcPct val="110000"/>
              </a:lnSpc>
              <a:spcBef>
                <a:spcPts val="800"/>
              </a:spcBef>
              <a:buClrTx/>
              <a:buSzTx/>
              <a:buFontTx/>
              <a:buNone/>
              <a:defRPr sz="1800"/>
            </a:lvl3pPr>
            <a:lvl4pPr marL="0" indent="1371600">
              <a:lnSpc>
                <a:spcPct val="110000"/>
              </a:lnSpc>
              <a:spcBef>
                <a:spcPts val="800"/>
              </a:spcBef>
              <a:buClrTx/>
              <a:buSzTx/>
              <a:buFontTx/>
              <a:buNone/>
              <a:defRPr sz="1800"/>
            </a:lvl4pPr>
            <a:lvl5pPr marL="0" indent="1828800">
              <a:lnSpc>
                <a:spcPct val="110000"/>
              </a:lnSpc>
              <a:spcBef>
                <a:spcPts val="800"/>
              </a:spcBef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>
            <a:off x="11404873" y="6182360"/>
            <a:ext cx="217151" cy="2184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Rectangle 9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50800" dist="0" dir="0">
              <a:srgbClr val="000000">
                <a:alpha val="66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" name="Rectangle 10"/>
          <p:cNvSpPr/>
          <p:nvPr/>
        </p:nvSpPr>
        <p:spPr>
          <a:xfrm>
            <a:off x="1447800" y="1411614"/>
            <a:ext cx="9296401" cy="4034772"/>
          </a:xfrm>
          <a:prstGeom prst="rect">
            <a:avLst/>
          </a:prstGeom>
          <a:ln w="6350" cap="sq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Rectangle 14"/>
          <p:cNvSpPr/>
          <p:nvPr/>
        </p:nvSpPr>
        <p:spPr>
          <a:xfrm>
            <a:off x="5135879" y="1267729"/>
            <a:ext cx="1920241" cy="731522"/>
          </a:xfrm>
          <a:prstGeom prst="rect">
            <a:avLst/>
          </a:prstGeom>
          <a:solidFill>
            <a:srgbClr val="418AB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8" name="Group 6"/>
          <p:cNvGrpSpPr/>
          <p:nvPr/>
        </p:nvGrpSpPr>
        <p:grpSpPr>
          <a:xfrm>
            <a:off x="5250179" y="1267729"/>
            <a:ext cx="1691642" cy="615935"/>
            <a:chOff x="0" y="0"/>
            <a:chExt cx="1691640" cy="615934"/>
          </a:xfrm>
        </p:grpSpPr>
        <p:sp>
          <p:nvSpPr>
            <p:cNvPr id="35" name="Straight Connector 16"/>
            <p:cNvSpPr/>
            <p:nvPr/>
          </p:nvSpPr>
          <p:spPr>
            <a:xfrm flipH="1">
              <a:off x="-1" y="-1"/>
              <a:ext cx="1" cy="612649"/>
            </a:xfrm>
            <a:prstGeom prst="line">
              <a:avLst/>
            </a:prstGeom>
            <a:solidFill>
              <a:srgbClr val="FFFFFF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" name="Straight Connector 17"/>
            <p:cNvSpPr/>
            <p:nvPr/>
          </p:nvSpPr>
          <p:spPr>
            <a:xfrm>
              <a:off x="1691640" y="-1"/>
              <a:ext cx="1" cy="612649"/>
            </a:xfrm>
            <a:prstGeom prst="line">
              <a:avLst/>
            </a:prstGeom>
            <a:solidFill>
              <a:srgbClr val="FFFFFF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" name="Straight Connector 18"/>
            <p:cNvSpPr/>
            <p:nvPr/>
          </p:nvSpPr>
          <p:spPr>
            <a:xfrm>
              <a:off x="0" y="615934"/>
              <a:ext cx="1691640" cy="1"/>
            </a:xfrm>
            <a:prstGeom prst="line">
              <a:avLst/>
            </a:prstGeom>
            <a:solidFill>
              <a:srgbClr val="FFFFFF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9" name="Title Text"/>
          <p:cNvSpPr txBox="1"/>
          <p:nvPr>
            <p:ph type="title"/>
          </p:nvPr>
        </p:nvSpPr>
        <p:spPr>
          <a:xfrm>
            <a:off x="1629103" y="2244830"/>
            <a:ext cx="8933796" cy="2437233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cap="all" spc="-100" sz="6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29100" y="4682061"/>
            <a:ext cx="8936847" cy="4572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FFFFFF"/>
                </a:solidFill>
              </a:defRPr>
            </a:lvl1pPr>
            <a:lvl2pPr marL="0" indent="45720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FFFFFF"/>
                </a:solidFill>
              </a:defRPr>
            </a:lvl2pPr>
            <a:lvl3pPr marL="0" indent="91440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FFFFFF"/>
                </a:solidFill>
              </a:defRPr>
            </a:lvl3pPr>
            <a:lvl4pPr marL="0" indent="137160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FFFFFF"/>
                </a:solidFill>
              </a:defRPr>
            </a:lvl4pPr>
            <a:lvl5pPr marL="0" indent="182880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10345750" y="5187568"/>
            <a:ext cx="217151" cy="2184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idx="1"/>
          </p:nvPr>
        </p:nvSpPr>
        <p:spPr>
          <a:xfrm>
            <a:off x="1066800" y="2103120"/>
            <a:ext cx="10058400" cy="38496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idx="1"/>
          </p:nvPr>
        </p:nvSpPr>
        <p:spPr>
          <a:xfrm>
            <a:off x="1066800" y="2103120"/>
            <a:ext cx="10058400" cy="38496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" name="Rectangle 22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0" dir="0">
              <a:srgbClr val="000000">
                <a:alpha val="66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" name="Rectangle 23"/>
          <p:cNvSpPr/>
          <p:nvPr/>
        </p:nvSpPr>
        <p:spPr>
          <a:xfrm>
            <a:off x="1447800" y="1411614"/>
            <a:ext cx="9296401" cy="4034772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Rectangle 29"/>
          <p:cNvSpPr/>
          <p:nvPr/>
        </p:nvSpPr>
        <p:spPr>
          <a:xfrm>
            <a:off x="5135879" y="1267729"/>
            <a:ext cx="1920241" cy="7315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0" name="Title Text"/>
          <p:cNvSpPr txBox="1"/>
          <p:nvPr>
            <p:ph type="title"/>
          </p:nvPr>
        </p:nvSpPr>
        <p:spPr>
          <a:xfrm>
            <a:off x="1629155" y="2275165"/>
            <a:ext cx="8933690" cy="2406895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cap="all" spc="-100" sz="6800"/>
            </a:lvl1pPr>
          </a:lstStyle>
          <a:p>
            <a:pPr/>
            <a:r>
              <a:t>Title Text</a:t>
            </a:r>
          </a:p>
        </p:txBody>
      </p:sp>
      <p:grpSp>
        <p:nvGrpSpPr>
          <p:cNvPr id="74" name="Group 15"/>
          <p:cNvGrpSpPr/>
          <p:nvPr/>
        </p:nvGrpSpPr>
        <p:grpSpPr>
          <a:xfrm>
            <a:off x="5250179" y="1267729"/>
            <a:ext cx="1691642" cy="615935"/>
            <a:chOff x="0" y="0"/>
            <a:chExt cx="1691640" cy="615934"/>
          </a:xfrm>
        </p:grpSpPr>
        <p:sp>
          <p:nvSpPr>
            <p:cNvPr id="71" name="Straight Connector 16"/>
            <p:cNvSpPr/>
            <p:nvPr/>
          </p:nvSpPr>
          <p:spPr>
            <a:xfrm flipH="1">
              <a:off x="-1" y="-1"/>
              <a:ext cx="1" cy="612649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" name="Straight Connector 17"/>
            <p:cNvSpPr/>
            <p:nvPr/>
          </p:nvSpPr>
          <p:spPr>
            <a:xfrm>
              <a:off x="1691640" y="-1"/>
              <a:ext cx="1" cy="612649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" name="Straight Connector 18"/>
            <p:cNvSpPr/>
            <p:nvPr/>
          </p:nvSpPr>
          <p:spPr>
            <a:xfrm>
              <a:off x="0" y="615934"/>
              <a:ext cx="1691640" cy="1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1629155" y="4682061"/>
            <a:ext cx="8939785" cy="4572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1pPr>
            <a:lvl2pPr marL="0" indent="45720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2pPr>
            <a:lvl3pPr marL="0" indent="91440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3pPr>
            <a:lvl4pPr marL="0" indent="137160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4pPr>
            <a:lvl5pPr marL="0" indent="182880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10345693" y="5187568"/>
            <a:ext cx="217151" cy="2184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4" name="Body Level One…"/>
          <p:cNvSpPr txBox="1"/>
          <p:nvPr>
            <p:ph type="body" sz="half" idx="1"/>
          </p:nvPr>
        </p:nvSpPr>
        <p:spPr>
          <a:xfrm>
            <a:off x="1066800" y="2103120"/>
            <a:ext cx="4663441" cy="374904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480059" indent="-205739">
              <a:defRPr sz="1800"/>
            </a:lvl2pPr>
            <a:lvl3pPr marL="783771" indent="-235131">
              <a:defRPr sz="1800"/>
            </a:lvl3pPr>
            <a:lvl4pPr marL="1058091" indent="-235131">
              <a:defRPr sz="1800"/>
            </a:lvl4pPr>
            <a:lvl5pPr marL="1332411" indent="-235131"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069847" y="2074334"/>
            <a:ext cx="4663442" cy="64008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b="1" sz="19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b="1" sz="19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b="1" sz="19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b="1" sz="19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b="1" sz="1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Text Placeholder 4"/>
          <p:cNvSpPr/>
          <p:nvPr>
            <p:ph type="body" sz="quarter" idx="21"/>
          </p:nvPr>
        </p:nvSpPr>
        <p:spPr>
          <a:xfrm>
            <a:off x="6458711" y="2074334"/>
            <a:ext cx="4663442" cy="640081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b="1" sz="1900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 6"/>
          <p:cNvSpPr/>
          <p:nvPr/>
        </p:nvSpPr>
        <p:spPr>
          <a:xfrm>
            <a:off x="234695" y="237744"/>
            <a:ext cx="11722610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Rectangle 7"/>
          <p:cNvSpPr/>
          <p:nvPr/>
        </p:nvSpPr>
        <p:spPr>
          <a:xfrm>
            <a:off x="371855" y="374903"/>
            <a:ext cx="11448290" cy="6108194"/>
          </a:xfrm>
          <a:prstGeom prst="rect">
            <a:avLst/>
          </a:prstGeom>
          <a:ln w="6350" cap="sq">
            <a:solidFill>
              <a:srgbClr val="26262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0908049" y="6182360"/>
            <a:ext cx="217152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800">
                <a:solidFill>
                  <a:srgbClr val="40404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62626"/>
          </a:solidFill>
          <a:uFillTx/>
          <a:latin typeface="Sagona ExtraLight"/>
          <a:ea typeface="Sagona ExtraLight"/>
          <a:cs typeface="Sagona ExtraLight"/>
          <a:sym typeface="Sagona Extra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62626"/>
          </a:solidFill>
          <a:uFillTx/>
          <a:latin typeface="Sagona ExtraLight"/>
          <a:ea typeface="Sagona ExtraLight"/>
          <a:cs typeface="Sagona ExtraLight"/>
          <a:sym typeface="Sagona Extra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62626"/>
          </a:solidFill>
          <a:uFillTx/>
          <a:latin typeface="Sagona ExtraLight"/>
          <a:ea typeface="Sagona ExtraLight"/>
          <a:cs typeface="Sagona ExtraLight"/>
          <a:sym typeface="Sagona Extra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62626"/>
          </a:solidFill>
          <a:uFillTx/>
          <a:latin typeface="Sagona ExtraLight"/>
          <a:ea typeface="Sagona ExtraLight"/>
          <a:cs typeface="Sagona ExtraLight"/>
          <a:sym typeface="Sagona Extra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62626"/>
          </a:solidFill>
          <a:uFillTx/>
          <a:latin typeface="Sagona ExtraLight"/>
          <a:ea typeface="Sagona ExtraLight"/>
          <a:cs typeface="Sagona ExtraLight"/>
          <a:sym typeface="Sagona Extra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62626"/>
          </a:solidFill>
          <a:uFillTx/>
          <a:latin typeface="Sagona ExtraLight"/>
          <a:ea typeface="Sagona ExtraLight"/>
          <a:cs typeface="Sagona ExtraLight"/>
          <a:sym typeface="Sagona Extra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62626"/>
          </a:solidFill>
          <a:uFillTx/>
          <a:latin typeface="Sagona ExtraLight"/>
          <a:ea typeface="Sagona ExtraLight"/>
          <a:cs typeface="Sagona ExtraLight"/>
          <a:sym typeface="Sagona Extra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62626"/>
          </a:solidFill>
          <a:uFillTx/>
          <a:latin typeface="Sagona ExtraLight"/>
          <a:ea typeface="Sagona ExtraLight"/>
          <a:cs typeface="Sagona ExtraLight"/>
          <a:sym typeface="Sagona Extra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62626"/>
          </a:solidFill>
          <a:uFillTx/>
          <a:latin typeface="Sagona ExtraLight"/>
          <a:ea typeface="Sagona ExtraLight"/>
          <a:cs typeface="Sagona ExtraLight"/>
          <a:sym typeface="Sagona ExtraLight"/>
        </a:defRPr>
      </a:lvl9pPr>
    </p:titleStyle>
    <p:bodyStyle>
      <a:lvl1pPr marL="182879" marR="0" indent="-182879" algn="l" defTabSz="914400" rtl="0" latinLnBrk="0">
        <a:lnSpc>
          <a:spcPct val="12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Sagona Book"/>
        </a:defRPr>
      </a:lvl1pPr>
      <a:lvl2pPr marL="487680" marR="0" indent="-213360" algn="l" defTabSz="914400" rtl="0" latinLnBrk="0">
        <a:lnSpc>
          <a:spcPct val="12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Sagona Book"/>
        </a:defRPr>
      </a:lvl2pPr>
      <a:lvl3pPr marL="781396" marR="0" indent="-232756" algn="l" defTabSz="914400" rtl="0" latinLnBrk="0">
        <a:lnSpc>
          <a:spcPct val="12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Sagona Book"/>
        </a:defRPr>
      </a:lvl3pPr>
      <a:lvl4pPr marL="1055716" marR="0" indent="-232756" algn="l" defTabSz="914400" rtl="0" latinLnBrk="0">
        <a:lnSpc>
          <a:spcPct val="12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Sagona Book"/>
        </a:defRPr>
      </a:lvl4pPr>
      <a:lvl5pPr marL="1330036" marR="0" indent="-232756" algn="l" defTabSz="914400" rtl="0" latinLnBrk="0">
        <a:lnSpc>
          <a:spcPct val="12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Sagona Book"/>
        </a:defRPr>
      </a:lvl5pPr>
      <a:lvl6pPr marL="1600000" marR="0" indent="-228600" algn="l" defTabSz="914400" rtl="0" latinLnBrk="0">
        <a:lnSpc>
          <a:spcPct val="12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Sagona Book"/>
        </a:defRPr>
      </a:lvl6pPr>
      <a:lvl7pPr marL="1899999" marR="0" indent="-228600" algn="l" defTabSz="914400" rtl="0" latinLnBrk="0">
        <a:lnSpc>
          <a:spcPct val="12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Sagona Book"/>
        </a:defRPr>
      </a:lvl7pPr>
      <a:lvl8pPr marL="2200000" marR="0" indent="-228600" algn="l" defTabSz="914400" rtl="0" latinLnBrk="0">
        <a:lnSpc>
          <a:spcPct val="12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Sagona Book"/>
        </a:defRPr>
      </a:lvl8pPr>
      <a:lvl9pPr marL="2499999" marR="0" indent="-228600" algn="l" defTabSz="914400" rtl="0" latinLnBrk="0">
        <a:lnSpc>
          <a:spcPct val="12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Sagona Book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Sagona Book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Sagona Book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Sagona Book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Sagona Book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Sagona Book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Sagona Book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Sagona Book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Sagona Book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Sagona Boo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0" t="3846" r="0" b="0"/>
          <a:stretch>
            <a:fillRect/>
          </a:stretch>
        </p:blipFill>
        <p:spPr>
          <a:xfrm>
            <a:off x="19" y="10"/>
            <a:ext cx="12191981" cy="685799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Rectangle 18"/>
          <p:cNvSpPr/>
          <p:nvPr/>
        </p:nvSpPr>
        <p:spPr>
          <a:xfrm>
            <a:off x="937328" y="1808532"/>
            <a:ext cx="5452529" cy="3240937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5" name="Rectangle 20"/>
          <p:cNvSpPr/>
          <p:nvPr/>
        </p:nvSpPr>
        <p:spPr>
          <a:xfrm>
            <a:off x="1103271" y="1975104"/>
            <a:ext cx="5120642" cy="2907793"/>
          </a:xfrm>
          <a:prstGeom prst="rect">
            <a:avLst/>
          </a:prstGeom>
          <a:ln w="6350" cap="sq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6" name="Title 1"/>
          <p:cNvSpPr txBox="1"/>
          <p:nvPr>
            <p:ph type="title"/>
          </p:nvPr>
        </p:nvSpPr>
        <p:spPr>
          <a:xfrm>
            <a:off x="937328" y="2350017"/>
            <a:ext cx="5452529" cy="1630906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Svømmeklubben Delfinen</a:t>
            </a:r>
          </a:p>
        </p:txBody>
      </p:sp>
      <p:sp>
        <p:nvSpPr>
          <p:cNvPr id="147" name="Subtitle 2"/>
          <p:cNvSpPr txBox="1"/>
          <p:nvPr>
            <p:ph type="body" sz="quarter" idx="1"/>
          </p:nvPr>
        </p:nvSpPr>
        <p:spPr>
          <a:xfrm>
            <a:off x="1276055" y="3990545"/>
            <a:ext cx="4775075" cy="559657"/>
          </a:xfrm>
          <a:prstGeom prst="rect">
            <a:avLst/>
          </a:prstGeom>
        </p:spPr>
        <p:txBody>
          <a:bodyPr/>
          <a:lstStyle>
            <a:lvl1pPr>
              <a:defRPr spc="0"/>
            </a:lvl1pPr>
          </a:lstStyle>
          <a:p>
            <a:pPr/>
            <a:r>
              <a:t>Projektopgave af Gruppe 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Interessentanalyse</a:t>
            </a:r>
          </a:p>
        </p:txBody>
      </p:sp>
      <p:pic>
        <p:nvPicPr>
          <p:cNvPr id="15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487" y="2014193"/>
            <a:ext cx="10487026" cy="36422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Risikoanalyse</a:t>
            </a:r>
          </a:p>
        </p:txBody>
      </p:sp>
      <p:pic>
        <p:nvPicPr>
          <p:cNvPr id="153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5333" y="1799732"/>
            <a:ext cx="8221334" cy="4415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Risikoanalyse Udvidet</a:t>
            </a:r>
          </a:p>
        </p:txBody>
      </p:sp>
      <p:pic>
        <p:nvPicPr>
          <p:cNvPr id="15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" y="2014193"/>
            <a:ext cx="11125200" cy="3923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avonVTI">
  <a:themeElements>
    <a:clrScheme name="SavonVTI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SavonVTI">
      <a:majorFont>
        <a:latin typeface="Helvetica"/>
        <a:ea typeface="Helvetica"/>
        <a:cs typeface="Helvetica"/>
      </a:majorFont>
      <a:minorFont>
        <a:latin typeface="Sagona Book"/>
        <a:ea typeface="Sagona Book"/>
        <a:cs typeface="Sagona Book"/>
      </a:minorFont>
    </a:fontScheme>
    <a:fmtScheme name="Savon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12700" dir="5400000">
              <a:srgbClr val="000000">
                <a:alpha val="63000"/>
              </a:srgbClr>
            </a:outerShdw>
          </a:effectLst>
        </a:effectStyle>
        <a:effectStyle>
          <a:effectLst>
            <a:outerShdw sx="100000" sy="100000" kx="0" ky="0" algn="b" rotWithShape="0" blurRad="38100" dist="12700" dir="5400000">
              <a:srgbClr val="000000">
                <a:alpha val="63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12700" dir="5400000">
            <a:srgbClr val="000000">
              <a:alpha val="63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agona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agona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avonVTI">
  <a:themeElements>
    <a:clrScheme name="Savon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SavonVTI">
      <a:majorFont>
        <a:latin typeface="Helvetica"/>
        <a:ea typeface="Helvetica"/>
        <a:cs typeface="Helvetica"/>
      </a:majorFont>
      <a:minorFont>
        <a:latin typeface="Sagona Book"/>
        <a:ea typeface="Sagona Book"/>
        <a:cs typeface="Sagona Book"/>
      </a:minorFont>
    </a:fontScheme>
    <a:fmtScheme name="Savon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12700" dir="5400000">
              <a:srgbClr val="000000">
                <a:alpha val="63000"/>
              </a:srgbClr>
            </a:outerShdw>
          </a:effectLst>
        </a:effectStyle>
        <a:effectStyle>
          <a:effectLst>
            <a:outerShdw sx="100000" sy="100000" kx="0" ky="0" algn="b" rotWithShape="0" blurRad="38100" dist="12700" dir="5400000">
              <a:srgbClr val="000000">
                <a:alpha val="63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12700" dir="5400000">
            <a:srgbClr val="000000">
              <a:alpha val="63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agona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agona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