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E2FF"/>
    <a:srgbClr val="65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251C80-5255-40C8-905E-821A0A1D0ED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B748DF-B64B-4BA4-B650-A9F1D6451E25}">
      <dgm:prSet phldrT="[Texte]"/>
      <dgm:spPr/>
      <dgm:t>
        <a:bodyPr/>
        <a:lstStyle/>
        <a:p>
          <a:r>
            <a:rPr lang="en-US" dirty="0"/>
            <a:t>GunClass</a:t>
          </a:r>
        </a:p>
      </dgm:t>
    </dgm:pt>
    <dgm:pt modelId="{B0743846-40CF-4E11-8768-53C50EA1F66A}" type="parTrans" cxnId="{2E1B8571-A46B-4813-AE66-63B8CD4ADDB0}">
      <dgm:prSet/>
      <dgm:spPr/>
      <dgm:t>
        <a:bodyPr/>
        <a:lstStyle/>
        <a:p>
          <a:endParaRPr lang="en-US"/>
        </a:p>
      </dgm:t>
    </dgm:pt>
    <dgm:pt modelId="{DD0D6CA6-EF76-44B3-83AD-9BC65935F0CF}" type="sibTrans" cxnId="{2E1B8571-A46B-4813-AE66-63B8CD4ADDB0}">
      <dgm:prSet/>
      <dgm:spPr/>
      <dgm:t>
        <a:bodyPr/>
        <a:lstStyle/>
        <a:p>
          <a:endParaRPr lang="en-US"/>
        </a:p>
      </dgm:t>
    </dgm:pt>
    <dgm:pt modelId="{3276BCBB-7C3C-4567-A276-1AB3643B7AF6}">
      <dgm:prSet phldrT="[Texte]"/>
      <dgm:spPr/>
      <dgm:t>
        <a:bodyPr/>
        <a:lstStyle/>
        <a:p>
          <a:r>
            <a:rPr lang="en-US" dirty="0"/>
            <a:t>Damage</a:t>
          </a:r>
        </a:p>
      </dgm:t>
    </dgm:pt>
    <dgm:pt modelId="{73C80EAA-B83B-417B-BBE7-7AB135196366}" type="parTrans" cxnId="{FFE49144-2BDE-47D0-868C-1ADA7940D2B0}">
      <dgm:prSet/>
      <dgm:spPr/>
      <dgm:t>
        <a:bodyPr/>
        <a:lstStyle/>
        <a:p>
          <a:endParaRPr lang="en-US"/>
        </a:p>
      </dgm:t>
    </dgm:pt>
    <dgm:pt modelId="{72B0F56E-76E4-4435-8053-CBD0BD6737C7}" type="sibTrans" cxnId="{FFE49144-2BDE-47D0-868C-1ADA7940D2B0}">
      <dgm:prSet/>
      <dgm:spPr/>
      <dgm:t>
        <a:bodyPr/>
        <a:lstStyle/>
        <a:p>
          <a:endParaRPr lang="en-US"/>
        </a:p>
      </dgm:t>
    </dgm:pt>
    <dgm:pt modelId="{10A77F5D-A5B2-4E1E-9110-09433B8990CE}">
      <dgm:prSet phldrT="[Texte]"/>
      <dgm:spPr/>
      <dgm:t>
        <a:bodyPr/>
        <a:lstStyle/>
        <a:p>
          <a:r>
            <a:rPr lang="en-US" dirty="0"/>
            <a:t>Fire rate</a:t>
          </a:r>
        </a:p>
      </dgm:t>
    </dgm:pt>
    <dgm:pt modelId="{F5DDF82F-150F-4A73-B345-C36954796D5F}" type="parTrans" cxnId="{7376A5DD-9902-4157-A86C-583C7430DBF0}">
      <dgm:prSet/>
      <dgm:spPr/>
      <dgm:t>
        <a:bodyPr/>
        <a:lstStyle/>
        <a:p>
          <a:endParaRPr lang="en-US"/>
        </a:p>
      </dgm:t>
    </dgm:pt>
    <dgm:pt modelId="{AB6B2C1B-B6D1-46D2-9B46-5977E00F128A}" type="sibTrans" cxnId="{7376A5DD-9902-4157-A86C-583C7430DBF0}">
      <dgm:prSet/>
      <dgm:spPr/>
      <dgm:t>
        <a:bodyPr/>
        <a:lstStyle/>
        <a:p>
          <a:endParaRPr lang="en-US"/>
        </a:p>
      </dgm:t>
    </dgm:pt>
    <dgm:pt modelId="{DF059F1E-D264-4234-884E-641D979158A7}">
      <dgm:prSet phldrT="[Texte]"/>
      <dgm:spPr/>
      <dgm:t>
        <a:bodyPr/>
        <a:lstStyle/>
        <a:p>
          <a:r>
            <a:rPr lang="en-US" dirty="0"/>
            <a:t>Impact force</a:t>
          </a:r>
        </a:p>
      </dgm:t>
    </dgm:pt>
    <dgm:pt modelId="{B6499708-24FA-4882-80CA-A8A9E8B878B4}" type="parTrans" cxnId="{13FFDDC7-5271-42A7-B4A4-B9046BC00D94}">
      <dgm:prSet/>
      <dgm:spPr/>
      <dgm:t>
        <a:bodyPr/>
        <a:lstStyle/>
        <a:p>
          <a:endParaRPr lang="en-US"/>
        </a:p>
      </dgm:t>
    </dgm:pt>
    <dgm:pt modelId="{C09B34C9-603F-4776-803C-579AF1EBF240}" type="sibTrans" cxnId="{13FFDDC7-5271-42A7-B4A4-B9046BC00D94}">
      <dgm:prSet/>
      <dgm:spPr/>
      <dgm:t>
        <a:bodyPr/>
        <a:lstStyle/>
        <a:p>
          <a:endParaRPr lang="en-US"/>
        </a:p>
      </dgm:t>
    </dgm:pt>
    <dgm:pt modelId="{ECA0183D-1846-4D55-AF6B-8137A9EF422C}">
      <dgm:prSet phldrT="[Texte]"/>
      <dgm:spPr/>
      <dgm:t>
        <a:bodyPr/>
        <a:lstStyle/>
        <a:p>
          <a:r>
            <a:rPr lang="en-US" dirty="0"/>
            <a:t>Crit</a:t>
          </a:r>
        </a:p>
      </dgm:t>
    </dgm:pt>
    <dgm:pt modelId="{11A8B2AB-4688-42B3-9CF2-C8C09BE1F156}" type="parTrans" cxnId="{6E8BFAE7-34DA-48E2-B2DE-1F43F31BF586}">
      <dgm:prSet/>
      <dgm:spPr/>
      <dgm:t>
        <a:bodyPr/>
        <a:lstStyle/>
        <a:p>
          <a:endParaRPr lang="en-US"/>
        </a:p>
      </dgm:t>
    </dgm:pt>
    <dgm:pt modelId="{149229D9-3729-4F13-BF44-009D6A80B966}" type="sibTrans" cxnId="{6E8BFAE7-34DA-48E2-B2DE-1F43F31BF586}">
      <dgm:prSet/>
      <dgm:spPr/>
      <dgm:t>
        <a:bodyPr/>
        <a:lstStyle/>
        <a:p>
          <a:endParaRPr lang="en-US"/>
        </a:p>
      </dgm:t>
    </dgm:pt>
    <dgm:pt modelId="{D1D3E442-5E8B-4B60-8945-8EC484CA1CDD}">
      <dgm:prSet phldrT="[Texte]"/>
      <dgm:spPr/>
      <dgm:t>
        <a:bodyPr/>
        <a:lstStyle/>
        <a:p>
          <a:r>
            <a:rPr lang="en-US" dirty="0"/>
            <a:t>d.o.t. ?</a:t>
          </a:r>
        </a:p>
      </dgm:t>
    </dgm:pt>
    <dgm:pt modelId="{0F699A72-9C26-412E-8C0E-144E59C163AA}" type="parTrans" cxnId="{F1F2BA5C-82E0-4845-BECB-5D802A98F208}">
      <dgm:prSet/>
      <dgm:spPr/>
      <dgm:t>
        <a:bodyPr/>
        <a:lstStyle/>
        <a:p>
          <a:endParaRPr lang="en-US"/>
        </a:p>
      </dgm:t>
    </dgm:pt>
    <dgm:pt modelId="{826E28E3-0689-4D3D-AC55-7C62C32544B5}" type="sibTrans" cxnId="{F1F2BA5C-82E0-4845-BECB-5D802A98F208}">
      <dgm:prSet/>
      <dgm:spPr/>
      <dgm:t>
        <a:bodyPr/>
        <a:lstStyle/>
        <a:p>
          <a:endParaRPr lang="en-US"/>
        </a:p>
      </dgm:t>
    </dgm:pt>
    <dgm:pt modelId="{17BE976C-78C8-4B60-B984-7CC491D4EA0A}">
      <dgm:prSet phldrT="[Texte]"/>
      <dgm:spPr/>
      <dgm:t>
        <a:bodyPr/>
        <a:lstStyle/>
        <a:p>
          <a:r>
            <a:rPr lang="en-US" dirty="0"/>
            <a:t>Ammo</a:t>
          </a:r>
        </a:p>
      </dgm:t>
    </dgm:pt>
    <dgm:pt modelId="{65FA5599-39FD-45E6-9AB6-CD870134F689}" type="parTrans" cxnId="{2297FF5C-B3AC-4EDD-86EE-D2FF08A506AF}">
      <dgm:prSet/>
      <dgm:spPr/>
      <dgm:t>
        <a:bodyPr/>
        <a:lstStyle/>
        <a:p>
          <a:endParaRPr lang="en-US"/>
        </a:p>
      </dgm:t>
    </dgm:pt>
    <dgm:pt modelId="{78D479ED-5CA8-4D5E-A2FF-FE11CD6C4EA7}" type="sibTrans" cxnId="{2297FF5C-B3AC-4EDD-86EE-D2FF08A506AF}">
      <dgm:prSet/>
      <dgm:spPr/>
      <dgm:t>
        <a:bodyPr/>
        <a:lstStyle/>
        <a:p>
          <a:endParaRPr lang="en-US"/>
        </a:p>
      </dgm:t>
    </dgm:pt>
    <dgm:pt modelId="{B9E3CA9B-58D9-4AFA-AA43-C2E24949F426}">
      <dgm:prSet phldrT="[Texte]"/>
      <dgm:spPr/>
      <dgm:t>
        <a:bodyPr/>
        <a:lstStyle/>
        <a:p>
          <a:r>
            <a:rPr lang="en-US" dirty="0"/>
            <a:t>In charger</a:t>
          </a:r>
        </a:p>
      </dgm:t>
    </dgm:pt>
    <dgm:pt modelId="{3B210525-45C3-473A-94B8-E1638A4AC969}" type="parTrans" cxnId="{3B1248BE-8420-4EC3-84F6-633DC7BD1ECD}">
      <dgm:prSet/>
      <dgm:spPr/>
      <dgm:t>
        <a:bodyPr/>
        <a:lstStyle/>
        <a:p>
          <a:endParaRPr lang="en-US"/>
        </a:p>
      </dgm:t>
    </dgm:pt>
    <dgm:pt modelId="{0541BF0D-5EBC-4331-9422-95C2FE551529}" type="sibTrans" cxnId="{3B1248BE-8420-4EC3-84F6-633DC7BD1ECD}">
      <dgm:prSet/>
      <dgm:spPr/>
      <dgm:t>
        <a:bodyPr/>
        <a:lstStyle/>
        <a:p>
          <a:endParaRPr lang="en-US"/>
        </a:p>
      </dgm:t>
    </dgm:pt>
    <dgm:pt modelId="{BB1130E5-4560-4C5B-AFD9-0C1E3EB22F58}">
      <dgm:prSet phldrT="[Texte]"/>
      <dgm:spPr/>
      <dgm:t>
        <a:bodyPr/>
        <a:lstStyle/>
        <a:p>
          <a:r>
            <a:rPr lang="en-US" dirty="0"/>
            <a:t>In reserve</a:t>
          </a:r>
        </a:p>
      </dgm:t>
    </dgm:pt>
    <dgm:pt modelId="{6C52EDB5-B506-442B-8DB9-827A8761776A}" type="parTrans" cxnId="{E3A10932-FF78-438A-AB62-DED7F2C13A70}">
      <dgm:prSet/>
      <dgm:spPr/>
      <dgm:t>
        <a:bodyPr/>
        <a:lstStyle/>
        <a:p>
          <a:endParaRPr lang="en-US"/>
        </a:p>
      </dgm:t>
    </dgm:pt>
    <dgm:pt modelId="{E870A971-D2F8-4A43-B80C-5A79CEA6477A}" type="sibTrans" cxnId="{E3A10932-FF78-438A-AB62-DED7F2C13A70}">
      <dgm:prSet/>
      <dgm:spPr/>
      <dgm:t>
        <a:bodyPr/>
        <a:lstStyle/>
        <a:p>
          <a:endParaRPr lang="en-US"/>
        </a:p>
      </dgm:t>
    </dgm:pt>
    <dgm:pt modelId="{711A6512-8E25-4A1A-A1DE-5F3545BFE978}">
      <dgm:prSet phldrT="[Texte]"/>
      <dgm:spPr/>
      <dgm:t>
        <a:bodyPr/>
        <a:lstStyle/>
        <a:p>
          <a:r>
            <a:rPr lang="en-US" dirty="0"/>
            <a:t>Reload</a:t>
          </a:r>
        </a:p>
      </dgm:t>
    </dgm:pt>
    <dgm:pt modelId="{9D424514-031B-45FE-8931-B20343B041DD}" type="parTrans" cxnId="{BC43B687-9AB9-47CA-87BF-99B0164AFF22}">
      <dgm:prSet/>
      <dgm:spPr/>
      <dgm:t>
        <a:bodyPr/>
        <a:lstStyle/>
        <a:p>
          <a:endParaRPr lang="en-US"/>
        </a:p>
      </dgm:t>
    </dgm:pt>
    <dgm:pt modelId="{8487ED54-3775-4AB4-A4A3-31B7A77B1496}" type="sibTrans" cxnId="{BC43B687-9AB9-47CA-87BF-99B0164AFF22}">
      <dgm:prSet/>
      <dgm:spPr/>
      <dgm:t>
        <a:bodyPr/>
        <a:lstStyle/>
        <a:p>
          <a:endParaRPr lang="en-US"/>
        </a:p>
      </dgm:t>
    </dgm:pt>
    <dgm:pt modelId="{04444D80-1219-4B37-BFA2-853654ED033B}">
      <dgm:prSet phldrT="[Texte]"/>
      <dgm:spPr/>
      <dgm:t>
        <a:bodyPr/>
        <a:lstStyle/>
        <a:p>
          <a:r>
            <a:rPr lang="en-US" dirty="0"/>
            <a:t>Time</a:t>
          </a:r>
        </a:p>
      </dgm:t>
    </dgm:pt>
    <dgm:pt modelId="{32CB1528-1D76-4BD4-AA24-81EFDED2CE57}" type="parTrans" cxnId="{64703A12-FA65-4B82-946F-B740325AE5CC}">
      <dgm:prSet/>
      <dgm:spPr/>
      <dgm:t>
        <a:bodyPr/>
        <a:lstStyle/>
        <a:p>
          <a:endParaRPr lang="en-US"/>
        </a:p>
      </dgm:t>
    </dgm:pt>
    <dgm:pt modelId="{FC055AC3-D75F-408C-B9DB-54A5D90F5F41}" type="sibTrans" cxnId="{64703A12-FA65-4B82-946F-B740325AE5CC}">
      <dgm:prSet/>
      <dgm:spPr/>
      <dgm:t>
        <a:bodyPr/>
        <a:lstStyle/>
        <a:p>
          <a:endParaRPr lang="en-US"/>
        </a:p>
      </dgm:t>
    </dgm:pt>
    <dgm:pt modelId="{736FB22D-84C5-45AA-8494-020B1B854636}">
      <dgm:prSet phldrT="[Texte]"/>
      <dgm:spPr/>
      <dgm:t>
        <a:bodyPr/>
        <a:lstStyle/>
        <a:p>
          <a:r>
            <a:rPr lang="en-US" dirty="0"/>
            <a:t>Fire/sec</a:t>
          </a:r>
        </a:p>
      </dgm:t>
    </dgm:pt>
    <dgm:pt modelId="{3F178B1C-65F3-4050-90BD-89C249E44DF5}" type="parTrans" cxnId="{6D4BC595-CB85-4A97-B958-9267CA207BD2}">
      <dgm:prSet/>
      <dgm:spPr/>
      <dgm:t>
        <a:bodyPr/>
        <a:lstStyle/>
        <a:p>
          <a:endParaRPr lang="en-US"/>
        </a:p>
      </dgm:t>
    </dgm:pt>
    <dgm:pt modelId="{61257478-3A0F-4BAB-ACC0-51D54394B0D2}" type="sibTrans" cxnId="{6D4BC595-CB85-4A97-B958-9267CA207BD2}">
      <dgm:prSet/>
      <dgm:spPr/>
      <dgm:t>
        <a:bodyPr/>
        <a:lstStyle/>
        <a:p>
          <a:endParaRPr lang="en-US"/>
        </a:p>
      </dgm:t>
    </dgm:pt>
    <dgm:pt modelId="{55FAF282-94BF-4551-91F6-F93FBA2ED356}">
      <dgm:prSet phldrT="[Texte]"/>
      <dgm:spPr/>
      <dgm:t>
        <a:bodyPr/>
        <a:lstStyle/>
        <a:p>
          <a:r>
            <a:rPr lang="en-US" dirty="0"/>
            <a:t>Brut – distance to range</a:t>
          </a:r>
        </a:p>
      </dgm:t>
    </dgm:pt>
    <dgm:pt modelId="{A57FB593-A6A4-4CFB-87BA-ACC82CCBD31C}" type="parTrans" cxnId="{60F3B7F4-CA57-4A64-BEAC-AE55C0E3C01A}">
      <dgm:prSet/>
      <dgm:spPr/>
      <dgm:t>
        <a:bodyPr/>
        <a:lstStyle/>
        <a:p>
          <a:endParaRPr lang="en-US"/>
        </a:p>
      </dgm:t>
    </dgm:pt>
    <dgm:pt modelId="{528A201D-E94D-4882-B96B-055B6D779A03}" type="sibTrans" cxnId="{60F3B7F4-CA57-4A64-BEAC-AE55C0E3C01A}">
      <dgm:prSet/>
      <dgm:spPr/>
      <dgm:t>
        <a:bodyPr/>
        <a:lstStyle/>
        <a:p>
          <a:endParaRPr lang="en-US"/>
        </a:p>
      </dgm:t>
    </dgm:pt>
    <dgm:pt modelId="{10487022-090B-4EE0-BF7A-3755DDF16543}">
      <dgm:prSet phldrT="[Texte]"/>
      <dgm:spPr/>
      <dgm:t>
        <a:bodyPr/>
        <a:lstStyle/>
        <a:p>
          <a:r>
            <a:rPr lang="en-US" dirty="0"/>
            <a:t>Range</a:t>
          </a:r>
        </a:p>
      </dgm:t>
    </dgm:pt>
    <dgm:pt modelId="{C9E6E8F3-CE44-45F2-8B4E-59736145C715}" type="parTrans" cxnId="{C87A21D1-05F0-434E-AF95-20FC7264E450}">
      <dgm:prSet/>
      <dgm:spPr/>
      <dgm:t>
        <a:bodyPr/>
        <a:lstStyle/>
        <a:p>
          <a:endParaRPr lang="en-US"/>
        </a:p>
      </dgm:t>
    </dgm:pt>
    <dgm:pt modelId="{4A1CCA5A-FD19-4B90-B612-FD43F2E465D8}" type="sibTrans" cxnId="{C87A21D1-05F0-434E-AF95-20FC7264E450}">
      <dgm:prSet/>
      <dgm:spPr/>
      <dgm:t>
        <a:bodyPr/>
        <a:lstStyle/>
        <a:p>
          <a:endParaRPr lang="en-US"/>
        </a:p>
      </dgm:t>
    </dgm:pt>
    <dgm:pt modelId="{6742E1E8-F4BF-413B-BD47-D8338874DEF7}">
      <dgm:prSet phldrT="[Texte]"/>
      <dgm:spPr/>
      <dgm:t>
        <a:bodyPr/>
        <a:lstStyle/>
        <a:p>
          <a:r>
            <a:rPr lang="en-US" dirty="0"/>
            <a:t>Min</a:t>
          </a:r>
        </a:p>
      </dgm:t>
    </dgm:pt>
    <dgm:pt modelId="{49DEF29E-C5B2-42A5-9EEA-8FF27DB0A53E}" type="parTrans" cxnId="{524ED462-DF45-4F74-92F2-5B59036A84EB}">
      <dgm:prSet/>
      <dgm:spPr/>
      <dgm:t>
        <a:bodyPr/>
        <a:lstStyle/>
        <a:p>
          <a:endParaRPr lang="en-US"/>
        </a:p>
      </dgm:t>
    </dgm:pt>
    <dgm:pt modelId="{E7644380-5021-49EE-BED9-E5C914CCD9BE}" type="sibTrans" cxnId="{524ED462-DF45-4F74-92F2-5B59036A84EB}">
      <dgm:prSet/>
      <dgm:spPr/>
      <dgm:t>
        <a:bodyPr/>
        <a:lstStyle/>
        <a:p>
          <a:endParaRPr lang="en-US"/>
        </a:p>
      </dgm:t>
    </dgm:pt>
    <dgm:pt modelId="{44F549CF-16A1-4D9E-B669-948EF479C817}">
      <dgm:prSet phldrT="[Texte]"/>
      <dgm:spPr/>
      <dgm:t>
        <a:bodyPr/>
        <a:lstStyle/>
        <a:p>
          <a:r>
            <a:rPr lang="en-US" dirty="0"/>
            <a:t>max</a:t>
          </a:r>
        </a:p>
      </dgm:t>
    </dgm:pt>
    <dgm:pt modelId="{A9CC22B5-2751-42C1-B98B-1A9C32316154}" type="parTrans" cxnId="{9EA15006-0463-4D05-A8F8-BF3880651152}">
      <dgm:prSet/>
      <dgm:spPr/>
      <dgm:t>
        <a:bodyPr/>
        <a:lstStyle/>
        <a:p>
          <a:endParaRPr lang="en-US"/>
        </a:p>
      </dgm:t>
    </dgm:pt>
    <dgm:pt modelId="{12545C18-F005-4444-891F-0A4D5526B6F0}" type="sibTrans" cxnId="{9EA15006-0463-4D05-A8F8-BF3880651152}">
      <dgm:prSet/>
      <dgm:spPr/>
      <dgm:t>
        <a:bodyPr/>
        <a:lstStyle/>
        <a:p>
          <a:endParaRPr lang="en-US"/>
        </a:p>
      </dgm:t>
    </dgm:pt>
    <dgm:pt modelId="{B38C68A9-2277-42BE-A7ED-C845B370028A}" type="pres">
      <dgm:prSet presAssocID="{9F251C80-5255-40C8-905E-821A0A1D0ED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94AC778-79E8-4516-AFFB-7C614BAD9062}" type="pres">
      <dgm:prSet presAssocID="{B1B748DF-B64B-4BA4-B650-A9F1D6451E25}" presName="root1" presStyleCnt="0"/>
      <dgm:spPr/>
    </dgm:pt>
    <dgm:pt modelId="{7BB9DDF0-3E2E-41E8-8FBA-8118A12ACE8B}" type="pres">
      <dgm:prSet presAssocID="{B1B748DF-B64B-4BA4-B650-A9F1D6451E25}" presName="LevelOneTextNode" presStyleLbl="node0" presStyleIdx="0" presStyleCnt="1">
        <dgm:presLayoutVars>
          <dgm:chPref val="3"/>
        </dgm:presLayoutVars>
      </dgm:prSet>
      <dgm:spPr/>
    </dgm:pt>
    <dgm:pt modelId="{56BC55F0-AEE0-4AAB-88ED-400C7606F6F3}" type="pres">
      <dgm:prSet presAssocID="{B1B748DF-B64B-4BA4-B650-A9F1D6451E25}" presName="level2hierChild" presStyleCnt="0"/>
      <dgm:spPr/>
    </dgm:pt>
    <dgm:pt modelId="{98EE68BC-C6B3-4326-A17D-417FCA095022}" type="pres">
      <dgm:prSet presAssocID="{73C80EAA-B83B-417B-BBE7-7AB135196366}" presName="conn2-1" presStyleLbl="parChTrans1D2" presStyleIdx="0" presStyleCnt="5"/>
      <dgm:spPr/>
    </dgm:pt>
    <dgm:pt modelId="{262C4482-96ED-43CC-853E-82F5772F5308}" type="pres">
      <dgm:prSet presAssocID="{73C80EAA-B83B-417B-BBE7-7AB135196366}" presName="connTx" presStyleLbl="parChTrans1D2" presStyleIdx="0" presStyleCnt="5"/>
      <dgm:spPr/>
    </dgm:pt>
    <dgm:pt modelId="{C181A026-B436-42FE-8768-69355A238120}" type="pres">
      <dgm:prSet presAssocID="{3276BCBB-7C3C-4567-A276-1AB3643B7AF6}" presName="root2" presStyleCnt="0"/>
      <dgm:spPr/>
    </dgm:pt>
    <dgm:pt modelId="{2B3F6365-8149-441D-B966-AB580AE3B2A6}" type="pres">
      <dgm:prSet presAssocID="{3276BCBB-7C3C-4567-A276-1AB3643B7AF6}" presName="LevelTwoTextNode" presStyleLbl="node2" presStyleIdx="0" presStyleCnt="5">
        <dgm:presLayoutVars>
          <dgm:chPref val="3"/>
        </dgm:presLayoutVars>
      </dgm:prSet>
      <dgm:spPr/>
    </dgm:pt>
    <dgm:pt modelId="{99BC343F-93C9-4253-9011-08EC3A340FAC}" type="pres">
      <dgm:prSet presAssocID="{3276BCBB-7C3C-4567-A276-1AB3643B7AF6}" presName="level3hierChild" presStyleCnt="0"/>
      <dgm:spPr/>
    </dgm:pt>
    <dgm:pt modelId="{66A1C6A6-7261-4504-9131-CBDDE8FDC5CE}" type="pres">
      <dgm:prSet presAssocID="{A57FB593-A6A4-4CFB-87BA-ACC82CCBD31C}" presName="conn2-1" presStyleLbl="parChTrans1D3" presStyleIdx="0" presStyleCnt="10"/>
      <dgm:spPr/>
    </dgm:pt>
    <dgm:pt modelId="{45E1A5E2-5A53-48AA-A7F9-C027B593EC3B}" type="pres">
      <dgm:prSet presAssocID="{A57FB593-A6A4-4CFB-87BA-ACC82CCBD31C}" presName="connTx" presStyleLbl="parChTrans1D3" presStyleIdx="0" presStyleCnt="10"/>
      <dgm:spPr/>
    </dgm:pt>
    <dgm:pt modelId="{B4FAB098-3E05-49EA-AFB6-C730D63650CC}" type="pres">
      <dgm:prSet presAssocID="{55FAF282-94BF-4551-91F6-F93FBA2ED356}" presName="root2" presStyleCnt="0"/>
      <dgm:spPr/>
    </dgm:pt>
    <dgm:pt modelId="{6FD60EF6-E88B-4F1C-A40A-F4B7ED82D422}" type="pres">
      <dgm:prSet presAssocID="{55FAF282-94BF-4551-91F6-F93FBA2ED356}" presName="LevelTwoTextNode" presStyleLbl="node3" presStyleIdx="0" presStyleCnt="10">
        <dgm:presLayoutVars>
          <dgm:chPref val="3"/>
        </dgm:presLayoutVars>
      </dgm:prSet>
      <dgm:spPr/>
    </dgm:pt>
    <dgm:pt modelId="{76781B5F-E7B4-43D5-9A87-D2795CB505E5}" type="pres">
      <dgm:prSet presAssocID="{55FAF282-94BF-4551-91F6-F93FBA2ED356}" presName="level3hierChild" presStyleCnt="0"/>
      <dgm:spPr/>
    </dgm:pt>
    <dgm:pt modelId="{4F0FF823-B599-4D2A-8ADC-160BCA0C3654}" type="pres">
      <dgm:prSet presAssocID="{B6499708-24FA-4882-80CA-A8A9E8B878B4}" presName="conn2-1" presStyleLbl="parChTrans1D3" presStyleIdx="1" presStyleCnt="10"/>
      <dgm:spPr/>
    </dgm:pt>
    <dgm:pt modelId="{3BDA039E-B186-4B35-A3BE-CC8AB707F213}" type="pres">
      <dgm:prSet presAssocID="{B6499708-24FA-4882-80CA-A8A9E8B878B4}" presName="connTx" presStyleLbl="parChTrans1D3" presStyleIdx="1" presStyleCnt="10"/>
      <dgm:spPr/>
    </dgm:pt>
    <dgm:pt modelId="{A7187D9B-26E6-42D1-80D7-242FE447DD5C}" type="pres">
      <dgm:prSet presAssocID="{DF059F1E-D264-4234-884E-641D979158A7}" presName="root2" presStyleCnt="0"/>
      <dgm:spPr/>
    </dgm:pt>
    <dgm:pt modelId="{3E2A5DE7-04B3-4A30-A1B1-A347F6CE8345}" type="pres">
      <dgm:prSet presAssocID="{DF059F1E-D264-4234-884E-641D979158A7}" presName="LevelTwoTextNode" presStyleLbl="node3" presStyleIdx="1" presStyleCnt="10">
        <dgm:presLayoutVars>
          <dgm:chPref val="3"/>
        </dgm:presLayoutVars>
      </dgm:prSet>
      <dgm:spPr/>
    </dgm:pt>
    <dgm:pt modelId="{16439B98-FA1C-4D0E-8AC9-487C7585EEBC}" type="pres">
      <dgm:prSet presAssocID="{DF059F1E-D264-4234-884E-641D979158A7}" presName="level3hierChild" presStyleCnt="0"/>
      <dgm:spPr/>
    </dgm:pt>
    <dgm:pt modelId="{E2AB8640-580A-446D-8DF7-9A3013C5E20A}" type="pres">
      <dgm:prSet presAssocID="{11A8B2AB-4688-42B3-9CF2-C8C09BE1F156}" presName="conn2-1" presStyleLbl="parChTrans1D3" presStyleIdx="2" presStyleCnt="10"/>
      <dgm:spPr/>
    </dgm:pt>
    <dgm:pt modelId="{6627A1F2-B153-4CA8-88E2-2457D2412485}" type="pres">
      <dgm:prSet presAssocID="{11A8B2AB-4688-42B3-9CF2-C8C09BE1F156}" presName="connTx" presStyleLbl="parChTrans1D3" presStyleIdx="2" presStyleCnt="10"/>
      <dgm:spPr/>
    </dgm:pt>
    <dgm:pt modelId="{F8DCFE8C-5F91-42D5-A0B4-F73AF3083385}" type="pres">
      <dgm:prSet presAssocID="{ECA0183D-1846-4D55-AF6B-8137A9EF422C}" presName="root2" presStyleCnt="0"/>
      <dgm:spPr/>
    </dgm:pt>
    <dgm:pt modelId="{074C63B1-B401-4E2D-85DF-C645D4A27A06}" type="pres">
      <dgm:prSet presAssocID="{ECA0183D-1846-4D55-AF6B-8137A9EF422C}" presName="LevelTwoTextNode" presStyleLbl="node3" presStyleIdx="2" presStyleCnt="10">
        <dgm:presLayoutVars>
          <dgm:chPref val="3"/>
        </dgm:presLayoutVars>
      </dgm:prSet>
      <dgm:spPr/>
    </dgm:pt>
    <dgm:pt modelId="{FAF9A328-56CC-4B27-90F6-5688704217C9}" type="pres">
      <dgm:prSet presAssocID="{ECA0183D-1846-4D55-AF6B-8137A9EF422C}" presName="level3hierChild" presStyleCnt="0"/>
      <dgm:spPr/>
    </dgm:pt>
    <dgm:pt modelId="{BB3707DE-91EF-406D-B23E-D3C5FA252B00}" type="pres">
      <dgm:prSet presAssocID="{0F699A72-9C26-412E-8C0E-144E59C163AA}" presName="conn2-1" presStyleLbl="parChTrans1D3" presStyleIdx="3" presStyleCnt="10"/>
      <dgm:spPr/>
    </dgm:pt>
    <dgm:pt modelId="{C7906D2B-7F75-4990-9EE2-7C62393FC278}" type="pres">
      <dgm:prSet presAssocID="{0F699A72-9C26-412E-8C0E-144E59C163AA}" presName="connTx" presStyleLbl="parChTrans1D3" presStyleIdx="3" presStyleCnt="10"/>
      <dgm:spPr/>
    </dgm:pt>
    <dgm:pt modelId="{8D523B1E-9E42-4490-AB6D-0AA8E368F917}" type="pres">
      <dgm:prSet presAssocID="{D1D3E442-5E8B-4B60-8945-8EC484CA1CDD}" presName="root2" presStyleCnt="0"/>
      <dgm:spPr/>
    </dgm:pt>
    <dgm:pt modelId="{EC24A6A9-E33A-4453-A835-E60F06F9CE74}" type="pres">
      <dgm:prSet presAssocID="{D1D3E442-5E8B-4B60-8945-8EC484CA1CDD}" presName="LevelTwoTextNode" presStyleLbl="node3" presStyleIdx="3" presStyleCnt="10">
        <dgm:presLayoutVars>
          <dgm:chPref val="3"/>
        </dgm:presLayoutVars>
      </dgm:prSet>
      <dgm:spPr/>
    </dgm:pt>
    <dgm:pt modelId="{D61D0148-78ED-416D-8266-1B063F45B672}" type="pres">
      <dgm:prSet presAssocID="{D1D3E442-5E8B-4B60-8945-8EC484CA1CDD}" presName="level3hierChild" presStyleCnt="0"/>
      <dgm:spPr/>
    </dgm:pt>
    <dgm:pt modelId="{FA574935-977D-4CDA-9373-0AB245D5C754}" type="pres">
      <dgm:prSet presAssocID="{F5DDF82F-150F-4A73-B345-C36954796D5F}" presName="conn2-1" presStyleLbl="parChTrans1D2" presStyleIdx="1" presStyleCnt="5"/>
      <dgm:spPr/>
    </dgm:pt>
    <dgm:pt modelId="{CB2A88D8-F7DD-40B8-A6ED-72301B30721E}" type="pres">
      <dgm:prSet presAssocID="{F5DDF82F-150F-4A73-B345-C36954796D5F}" presName="connTx" presStyleLbl="parChTrans1D2" presStyleIdx="1" presStyleCnt="5"/>
      <dgm:spPr/>
    </dgm:pt>
    <dgm:pt modelId="{C30A756E-2EE8-4C4A-950B-052922502B0C}" type="pres">
      <dgm:prSet presAssocID="{10A77F5D-A5B2-4E1E-9110-09433B8990CE}" presName="root2" presStyleCnt="0"/>
      <dgm:spPr/>
    </dgm:pt>
    <dgm:pt modelId="{40639AFE-4401-4971-96CE-DAA73008FF21}" type="pres">
      <dgm:prSet presAssocID="{10A77F5D-A5B2-4E1E-9110-09433B8990CE}" presName="LevelTwoTextNode" presStyleLbl="node2" presStyleIdx="1" presStyleCnt="5">
        <dgm:presLayoutVars>
          <dgm:chPref val="3"/>
        </dgm:presLayoutVars>
      </dgm:prSet>
      <dgm:spPr/>
    </dgm:pt>
    <dgm:pt modelId="{B8EA1427-EC55-4F5D-909B-71E9DA4C48E0}" type="pres">
      <dgm:prSet presAssocID="{10A77F5D-A5B2-4E1E-9110-09433B8990CE}" presName="level3hierChild" presStyleCnt="0"/>
      <dgm:spPr/>
    </dgm:pt>
    <dgm:pt modelId="{3A318F9B-3D88-4B12-A864-7B26ABCE5C80}" type="pres">
      <dgm:prSet presAssocID="{3F178B1C-65F3-4050-90BD-89C249E44DF5}" presName="conn2-1" presStyleLbl="parChTrans1D3" presStyleIdx="4" presStyleCnt="10"/>
      <dgm:spPr/>
    </dgm:pt>
    <dgm:pt modelId="{056AD6B4-2BC6-4E1F-A1E7-ED095D527A1D}" type="pres">
      <dgm:prSet presAssocID="{3F178B1C-65F3-4050-90BD-89C249E44DF5}" presName="connTx" presStyleLbl="parChTrans1D3" presStyleIdx="4" presStyleCnt="10"/>
      <dgm:spPr/>
    </dgm:pt>
    <dgm:pt modelId="{BA5A4040-E480-4048-B331-BD9319F8B99B}" type="pres">
      <dgm:prSet presAssocID="{736FB22D-84C5-45AA-8494-020B1B854636}" presName="root2" presStyleCnt="0"/>
      <dgm:spPr/>
    </dgm:pt>
    <dgm:pt modelId="{125E4311-5075-4BE9-B120-69610FBC7C56}" type="pres">
      <dgm:prSet presAssocID="{736FB22D-84C5-45AA-8494-020B1B854636}" presName="LevelTwoTextNode" presStyleLbl="node3" presStyleIdx="4" presStyleCnt="10">
        <dgm:presLayoutVars>
          <dgm:chPref val="3"/>
        </dgm:presLayoutVars>
      </dgm:prSet>
      <dgm:spPr/>
    </dgm:pt>
    <dgm:pt modelId="{03A1F912-BA5D-4181-A286-1CC8FABDEFD8}" type="pres">
      <dgm:prSet presAssocID="{736FB22D-84C5-45AA-8494-020B1B854636}" presName="level3hierChild" presStyleCnt="0"/>
      <dgm:spPr/>
    </dgm:pt>
    <dgm:pt modelId="{6D2A6C63-4159-422B-8D75-4B4520DF2A02}" type="pres">
      <dgm:prSet presAssocID="{65FA5599-39FD-45E6-9AB6-CD870134F689}" presName="conn2-1" presStyleLbl="parChTrans1D2" presStyleIdx="2" presStyleCnt="5"/>
      <dgm:spPr/>
    </dgm:pt>
    <dgm:pt modelId="{AF32E2FC-8FFC-47CD-9E2C-4C009435D098}" type="pres">
      <dgm:prSet presAssocID="{65FA5599-39FD-45E6-9AB6-CD870134F689}" presName="connTx" presStyleLbl="parChTrans1D2" presStyleIdx="2" presStyleCnt="5"/>
      <dgm:spPr/>
    </dgm:pt>
    <dgm:pt modelId="{652AEF71-8670-4ADE-89B8-1277FB589A14}" type="pres">
      <dgm:prSet presAssocID="{17BE976C-78C8-4B60-B984-7CC491D4EA0A}" presName="root2" presStyleCnt="0"/>
      <dgm:spPr/>
    </dgm:pt>
    <dgm:pt modelId="{E7DE2639-9582-4F1C-BC72-B2A7D34E3D65}" type="pres">
      <dgm:prSet presAssocID="{17BE976C-78C8-4B60-B984-7CC491D4EA0A}" presName="LevelTwoTextNode" presStyleLbl="node2" presStyleIdx="2" presStyleCnt="5">
        <dgm:presLayoutVars>
          <dgm:chPref val="3"/>
        </dgm:presLayoutVars>
      </dgm:prSet>
      <dgm:spPr/>
    </dgm:pt>
    <dgm:pt modelId="{CD070ADC-3F59-41BE-9DF6-EA05148C3A39}" type="pres">
      <dgm:prSet presAssocID="{17BE976C-78C8-4B60-B984-7CC491D4EA0A}" presName="level3hierChild" presStyleCnt="0"/>
      <dgm:spPr/>
    </dgm:pt>
    <dgm:pt modelId="{DCF00928-DF83-41A6-AE1A-156CE17BED81}" type="pres">
      <dgm:prSet presAssocID="{3B210525-45C3-473A-94B8-E1638A4AC969}" presName="conn2-1" presStyleLbl="parChTrans1D3" presStyleIdx="5" presStyleCnt="10"/>
      <dgm:spPr/>
    </dgm:pt>
    <dgm:pt modelId="{74CA826C-F2A6-409D-9D2E-B1875260472D}" type="pres">
      <dgm:prSet presAssocID="{3B210525-45C3-473A-94B8-E1638A4AC969}" presName="connTx" presStyleLbl="parChTrans1D3" presStyleIdx="5" presStyleCnt="10"/>
      <dgm:spPr/>
    </dgm:pt>
    <dgm:pt modelId="{119ED84C-0848-47B4-B106-9972E1A6BE69}" type="pres">
      <dgm:prSet presAssocID="{B9E3CA9B-58D9-4AFA-AA43-C2E24949F426}" presName="root2" presStyleCnt="0"/>
      <dgm:spPr/>
    </dgm:pt>
    <dgm:pt modelId="{75C12E1A-07CB-4CDB-B17F-2B7C3BAE6A99}" type="pres">
      <dgm:prSet presAssocID="{B9E3CA9B-58D9-4AFA-AA43-C2E24949F426}" presName="LevelTwoTextNode" presStyleLbl="node3" presStyleIdx="5" presStyleCnt="10">
        <dgm:presLayoutVars>
          <dgm:chPref val="3"/>
        </dgm:presLayoutVars>
      </dgm:prSet>
      <dgm:spPr/>
    </dgm:pt>
    <dgm:pt modelId="{A416B55A-676C-4BC0-B157-881E073A3349}" type="pres">
      <dgm:prSet presAssocID="{B9E3CA9B-58D9-4AFA-AA43-C2E24949F426}" presName="level3hierChild" presStyleCnt="0"/>
      <dgm:spPr/>
    </dgm:pt>
    <dgm:pt modelId="{65AD8BD1-0152-4C70-B987-134E0F1EDD44}" type="pres">
      <dgm:prSet presAssocID="{6C52EDB5-B506-442B-8DB9-827A8761776A}" presName="conn2-1" presStyleLbl="parChTrans1D3" presStyleIdx="6" presStyleCnt="10"/>
      <dgm:spPr/>
    </dgm:pt>
    <dgm:pt modelId="{84233638-836D-4820-B2BF-13937BBB1593}" type="pres">
      <dgm:prSet presAssocID="{6C52EDB5-B506-442B-8DB9-827A8761776A}" presName="connTx" presStyleLbl="parChTrans1D3" presStyleIdx="6" presStyleCnt="10"/>
      <dgm:spPr/>
    </dgm:pt>
    <dgm:pt modelId="{FE6363AA-28B7-47C5-AE80-5551E9ECA0D2}" type="pres">
      <dgm:prSet presAssocID="{BB1130E5-4560-4C5B-AFD9-0C1E3EB22F58}" presName="root2" presStyleCnt="0"/>
      <dgm:spPr/>
    </dgm:pt>
    <dgm:pt modelId="{07D97697-59A9-4EA6-AEAF-499ADD70772D}" type="pres">
      <dgm:prSet presAssocID="{BB1130E5-4560-4C5B-AFD9-0C1E3EB22F58}" presName="LevelTwoTextNode" presStyleLbl="node3" presStyleIdx="6" presStyleCnt="10">
        <dgm:presLayoutVars>
          <dgm:chPref val="3"/>
        </dgm:presLayoutVars>
      </dgm:prSet>
      <dgm:spPr/>
    </dgm:pt>
    <dgm:pt modelId="{47B377F8-29CD-4E1C-97DA-1934B3F9BD85}" type="pres">
      <dgm:prSet presAssocID="{BB1130E5-4560-4C5B-AFD9-0C1E3EB22F58}" presName="level3hierChild" presStyleCnt="0"/>
      <dgm:spPr/>
    </dgm:pt>
    <dgm:pt modelId="{776CD0E9-1F99-4AC9-B3CD-066E21C9DBCF}" type="pres">
      <dgm:prSet presAssocID="{9D424514-031B-45FE-8931-B20343B041DD}" presName="conn2-1" presStyleLbl="parChTrans1D2" presStyleIdx="3" presStyleCnt="5"/>
      <dgm:spPr/>
    </dgm:pt>
    <dgm:pt modelId="{7F04B9D3-0E63-4D2F-B9C0-7AACBE808998}" type="pres">
      <dgm:prSet presAssocID="{9D424514-031B-45FE-8931-B20343B041DD}" presName="connTx" presStyleLbl="parChTrans1D2" presStyleIdx="3" presStyleCnt="5"/>
      <dgm:spPr/>
    </dgm:pt>
    <dgm:pt modelId="{2852A221-9E36-4D70-B9C7-EDA5B4520327}" type="pres">
      <dgm:prSet presAssocID="{711A6512-8E25-4A1A-A1DE-5F3545BFE978}" presName="root2" presStyleCnt="0"/>
      <dgm:spPr/>
    </dgm:pt>
    <dgm:pt modelId="{D42EF13E-2F9F-40D3-9725-070E18A8BECC}" type="pres">
      <dgm:prSet presAssocID="{711A6512-8E25-4A1A-A1DE-5F3545BFE978}" presName="LevelTwoTextNode" presStyleLbl="node2" presStyleIdx="3" presStyleCnt="5">
        <dgm:presLayoutVars>
          <dgm:chPref val="3"/>
        </dgm:presLayoutVars>
      </dgm:prSet>
      <dgm:spPr/>
    </dgm:pt>
    <dgm:pt modelId="{87B27C62-2DCF-4FB3-8869-4A33075B17CA}" type="pres">
      <dgm:prSet presAssocID="{711A6512-8E25-4A1A-A1DE-5F3545BFE978}" presName="level3hierChild" presStyleCnt="0"/>
      <dgm:spPr/>
    </dgm:pt>
    <dgm:pt modelId="{96CEA9FB-AF1E-4BAB-B74C-0056E1D2A762}" type="pres">
      <dgm:prSet presAssocID="{32CB1528-1D76-4BD4-AA24-81EFDED2CE57}" presName="conn2-1" presStyleLbl="parChTrans1D3" presStyleIdx="7" presStyleCnt="10"/>
      <dgm:spPr/>
    </dgm:pt>
    <dgm:pt modelId="{57B99EA4-8CCA-4746-816A-F4F68B635CD0}" type="pres">
      <dgm:prSet presAssocID="{32CB1528-1D76-4BD4-AA24-81EFDED2CE57}" presName="connTx" presStyleLbl="parChTrans1D3" presStyleIdx="7" presStyleCnt="10"/>
      <dgm:spPr/>
    </dgm:pt>
    <dgm:pt modelId="{370C4307-962E-4600-ADEC-504C3E95D7A1}" type="pres">
      <dgm:prSet presAssocID="{04444D80-1219-4B37-BFA2-853654ED033B}" presName="root2" presStyleCnt="0"/>
      <dgm:spPr/>
    </dgm:pt>
    <dgm:pt modelId="{D3885CD5-B8C3-44A7-AC2C-390F53CD8558}" type="pres">
      <dgm:prSet presAssocID="{04444D80-1219-4B37-BFA2-853654ED033B}" presName="LevelTwoTextNode" presStyleLbl="node3" presStyleIdx="7" presStyleCnt="10">
        <dgm:presLayoutVars>
          <dgm:chPref val="3"/>
        </dgm:presLayoutVars>
      </dgm:prSet>
      <dgm:spPr/>
    </dgm:pt>
    <dgm:pt modelId="{6AED1BE3-9359-4351-B5E3-C3B48BE3321F}" type="pres">
      <dgm:prSet presAssocID="{04444D80-1219-4B37-BFA2-853654ED033B}" presName="level3hierChild" presStyleCnt="0"/>
      <dgm:spPr/>
    </dgm:pt>
    <dgm:pt modelId="{8F341EF4-8A1B-4634-99F3-A375A64198DE}" type="pres">
      <dgm:prSet presAssocID="{C9E6E8F3-CE44-45F2-8B4E-59736145C715}" presName="conn2-1" presStyleLbl="parChTrans1D2" presStyleIdx="4" presStyleCnt="5"/>
      <dgm:spPr/>
    </dgm:pt>
    <dgm:pt modelId="{1D3963B2-E6B2-48FC-B57F-923941AEF610}" type="pres">
      <dgm:prSet presAssocID="{C9E6E8F3-CE44-45F2-8B4E-59736145C715}" presName="connTx" presStyleLbl="parChTrans1D2" presStyleIdx="4" presStyleCnt="5"/>
      <dgm:spPr/>
    </dgm:pt>
    <dgm:pt modelId="{936CE71A-69B4-4123-B12E-E6323B836192}" type="pres">
      <dgm:prSet presAssocID="{10487022-090B-4EE0-BF7A-3755DDF16543}" presName="root2" presStyleCnt="0"/>
      <dgm:spPr/>
    </dgm:pt>
    <dgm:pt modelId="{1B0AAB20-176E-49E1-AE6F-209FA119322B}" type="pres">
      <dgm:prSet presAssocID="{10487022-090B-4EE0-BF7A-3755DDF16543}" presName="LevelTwoTextNode" presStyleLbl="node2" presStyleIdx="4" presStyleCnt="5">
        <dgm:presLayoutVars>
          <dgm:chPref val="3"/>
        </dgm:presLayoutVars>
      </dgm:prSet>
      <dgm:spPr/>
    </dgm:pt>
    <dgm:pt modelId="{0DA63451-347A-469E-9F54-B41F6DA5E448}" type="pres">
      <dgm:prSet presAssocID="{10487022-090B-4EE0-BF7A-3755DDF16543}" presName="level3hierChild" presStyleCnt="0"/>
      <dgm:spPr/>
    </dgm:pt>
    <dgm:pt modelId="{30783B34-0917-416F-AE85-2D8B02888128}" type="pres">
      <dgm:prSet presAssocID="{49DEF29E-C5B2-42A5-9EEA-8FF27DB0A53E}" presName="conn2-1" presStyleLbl="parChTrans1D3" presStyleIdx="8" presStyleCnt="10"/>
      <dgm:spPr/>
    </dgm:pt>
    <dgm:pt modelId="{33C5893C-E0E4-4D9A-A590-B5C27B49D8F3}" type="pres">
      <dgm:prSet presAssocID="{49DEF29E-C5B2-42A5-9EEA-8FF27DB0A53E}" presName="connTx" presStyleLbl="parChTrans1D3" presStyleIdx="8" presStyleCnt="10"/>
      <dgm:spPr/>
    </dgm:pt>
    <dgm:pt modelId="{8A68353B-997F-4FC5-90C6-182895610F3B}" type="pres">
      <dgm:prSet presAssocID="{6742E1E8-F4BF-413B-BD47-D8338874DEF7}" presName="root2" presStyleCnt="0"/>
      <dgm:spPr/>
    </dgm:pt>
    <dgm:pt modelId="{9442AD1A-255A-46C6-AC09-A5B2C318A448}" type="pres">
      <dgm:prSet presAssocID="{6742E1E8-F4BF-413B-BD47-D8338874DEF7}" presName="LevelTwoTextNode" presStyleLbl="node3" presStyleIdx="8" presStyleCnt="10">
        <dgm:presLayoutVars>
          <dgm:chPref val="3"/>
        </dgm:presLayoutVars>
      </dgm:prSet>
      <dgm:spPr/>
    </dgm:pt>
    <dgm:pt modelId="{92077F8A-3648-455E-83E3-CA7E67DD3FBA}" type="pres">
      <dgm:prSet presAssocID="{6742E1E8-F4BF-413B-BD47-D8338874DEF7}" presName="level3hierChild" presStyleCnt="0"/>
      <dgm:spPr/>
    </dgm:pt>
    <dgm:pt modelId="{87485165-BD11-4C7F-A906-524443CBD658}" type="pres">
      <dgm:prSet presAssocID="{A9CC22B5-2751-42C1-B98B-1A9C32316154}" presName="conn2-1" presStyleLbl="parChTrans1D3" presStyleIdx="9" presStyleCnt="10"/>
      <dgm:spPr/>
    </dgm:pt>
    <dgm:pt modelId="{E64DF6EA-73B3-47D0-87E9-B183D75A9281}" type="pres">
      <dgm:prSet presAssocID="{A9CC22B5-2751-42C1-B98B-1A9C32316154}" presName="connTx" presStyleLbl="parChTrans1D3" presStyleIdx="9" presStyleCnt="10"/>
      <dgm:spPr/>
    </dgm:pt>
    <dgm:pt modelId="{0BF8F6E1-A0A6-41BB-BED1-32B82308F9DE}" type="pres">
      <dgm:prSet presAssocID="{44F549CF-16A1-4D9E-B669-948EF479C817}" presName="root2" presStyleCnt="0"/>
      <dgm:spPr/>
    </dgm:pt>
    <dgm:pt modelId="{3E6E3FC5-88BC-4A08-80D3-042A2E0EB4E3}" type="pres">
      <dgm:prSet presAssocID="{44F549CF-16A1-4D9E-B669-948EF479C817}" presName="LevelTwoTextNode" presStyleLbl="node3" presStyleIdx="9" presStyleCnt="10">
        <dgm:presLayoutVars>
          <dgm:chPref val="3"/>
        </dgm:presLayoutVars>
      </dgm:prSet>
      <dgm:spPr/>
    </dgm:pt>
    <dgm:pt modelId="{7209D096-A35D-441D-97D2-0C6568083B12}" type="pres">
      <dgm:prSet presAssocID="{44F549CF-16A1-4D9E-B669-948EF479C817}" presName="level3hierChild" presStyleCnt="0"/>
      <dgm:spPr/>
    </dgm:pt>
  </dgm:ptLst>
  <dgm:cxnLst>
    <dgm:cxn modelId="{CB5D7103-5874-4671-85DD-E8A854CD7085}" type="presOf" srcId="{F5DDF82F-150F-4A73-B345-C36954796D5F}" destId="{CB2A88D8-F7DD-40B8-A6ED-72301B30721E}" srcOrd="1" destOrd="0" presId="urn:microsoft.com/office/officeart/2005/8/layout/hierarchy2"/>
    <dgm:cxn modelId="{60743204-1D78-415E-AA4D-3A766BA633F7}" type="presOf" srcId="{32CB1528-1D76-4BD4-AA24-81EFDED2CE57}" destId="{96CEA9FB-AF1E-4BAB-B74C-0056E1D2A762}" srcOrd="0" destOrd="0" presId="urn:microsoft.com/office/officeart/2005/8/layout/hierarchy2"/>
    <dgm:cxn modelId="{9EA15006-0463-4D05-A8F8-BF3880651152}" srcId="{10487022-090B-4EE0-BF7A-3755DDF16543}" destId="{44F549CF-16A1-4D9E-B669-948EF479C817}" srcOrd="1" destOrd="0" parTransId="{A9CC22B5-2751-42C1-B98B-1A9C32316154}" sibTransId="{12545C18-F005-4444-891F-0A4D5526B6F0}"/>
    <dgm:cxn modelId="{BA1DBC08-FC12-4ED5-AB68-B86B3A4762DC}" type="presOf" srcId="{A9CC22B5-2751-42C1-B98B-1A9C32316154}" destId="{E64DF6EA-73B3-47D0-87E9-B183D75A9281}" srcOrd="1" destOrd="0" presId="urn:microsoft.com/office/officeart/2005/8/layout/hierarchy2"/>
    <dgm:cxn modelId="{64703A12-FA65-4B82-946F-B740325AE5CC}" srcId="{711A6512-8E25-4A1A-A1DE-5F3545BFE978}" destId="{04444D80-1219-4B37-BFA2-853654ED033B}" srcOrd="0" destOrd="0" parTransId="{32CB1528-1D76-4BD4-AA24-81EFDED2CE57}" sibTransId="{FC055AC3-D75F-408C-B9DB-54A5D90F5F41}"/>
    <dgm:cxn modelId="{17FF4D13-7079-48EB-B901-DAF7267E9D2D}" type="presOf" srcId="{0F699A72-9C26-412E-8C0E-144E59C163AA}" destId="{C7906D2B-7F75-4990-9EE2-7C62393FC278}" srcOrd="1" destOrd="0" presId="urn:microsoft.com/office/officeart/2005/8/layout/hierarchy2"/>
    <dgm:cxn modelId="{DB8BA819-6F0B-41CC-8D06-D80DF2FA1EA3}" type="presOf" srcId="{11A8B2AB-4688-42B3-9CF2-C8C09BE1F156}" destId="{E2AB8640-580A-446D-8DF7-9A3013C5E20A}" srcOrd="0" destOrd="0" presId="urn:microsoft.com/office/officeart/2005/8/layout/hierarchy2"/>
    <dgm:cxn modelId="{2350CD1F-C8D2-4FE8-8CDB-02CF6EBBDA7E}" type="presOf" srcId="{49DEF29E-C5B2-42A5-9EEA-8FF27DB0A53E}" destId="{33C5893C-E0E4-4D9A-A590-B5C27B49D8F3}" srcOrd="1" destOrd="0" presId="urn:microsoft.com/office/officeart/2005/8/layout/hierarchy2"/>
    <dgm:cxn modelId="{DE2FD327-46FC-49D1-BCE3-9216A23CC31D}" type="presOf" srcId="{B6499708-24FA-4882-80CA-A8A9E8B878B4}" destId="{3BDA039E-B186-4B35-A3BE-CC8AB707F213}" srcOrd="1" destOrd="0" presId="urn:microsoft.com/office/officeart/2005/8/layout/hierarchy2"/>
    <dgm:cxn modelId="{4A822428-BE32-4A4B-B04B-1E8336BC55FA}" type="presOf" srcId="{32CB1528-1D76-4BD4-AA24-81EFDED2CE57}" destId="{57B99EA4-8CCA-4746-816A-F4F68B635CD0}" srcOrd="1" destOrd="0" presId="urn:microsoft.com/office/officeart/2005/8/layout/hierarchy2"/>
    <dgm:cxn modelId="{95BA842E-A9D7-46E7-9097-56531A3DAF37}" type="presOf" srcId="{6742E1E8-F4BF-413B-BD47-D8338874DEF7}" destId="{9442AD1A-255A-46C6-AC09-A5B2C318A448}" srcOrd="0" destOrd="0" presId="urn:microsoft.com/office/officeart/2005/8/layout/hierarchy2"/>
    <dgm:cxn modelId="{13C6DE2E-7B4F-4EAE-8070-77ADC7988521}" type="presOf" srcId="{D1D3E442-5E8B-4B60-8945-8EC484CA1CDD}" destId="{EC24A6A9-E33A-4453-A835-E60F06F9CE74}" srcOrd="0" destOrd="0" presId="urn:microsoft.com/office/officeart/2005/8/layout/hierarchy2"/>
    <dgm:cxn modelId="{E3A10932-FF78-438A-AB62-DED7F2C13A70}" srcId="{17BE976C-78C8-4B60-B984-7CC491D4EA0A}" destId="{BB1130E5-4560-4C5B-AFD9-0C1E3EB22F58}" srcOrd="1" destOrd="0" parTransId="{6C52EDB5-B506-442B-8DB9-827A8761776A}" sibTransId="{E870A971-D2F8-4A43-B80C-5A79CEA6477A}"/>
    <dgm:cxn modelId="{F2482238-CF36-4808-86D3-FFA86D0419C7}" type="presOf" srcId="{736FB22D-84C5-45AA-8494-020B1B854636}" destId="{125E4311-5075-4BE9-B120-69610FBC7C56}" srcOrd="0" destOrd="0" presId="urn:microsoft.com/office/officeart/2005/8/layout/hierarchy2"/>
    <dgm:cxn modelId="{62B35D3F-7438-4C23-B0DC-CAAB9B30FD72}" type="presOf" srcId="{55FAF282-94BF-4551-91F6-F93FBA2ED356}" destId="{6FD60EF6-E88B-4F1C-A40A-F4B7ED82D422}" srcOrd="0" destOrd="0" presId="urn:microsoft.com/office/officeart/2005/8/layout/hierarchy2"/>
    <dgm:cxn modelId="{96FE1040-0EF8-4E2D-B8F9-BEF46BDBDF3E}" type="presOf" srcId="{3276BCBB-7C3C-4567-A276-1AB3643B7AF6}" destId="{2B3F6365-8149-441D-B966-AB580AE3B2A6}" srcOrd="0" destOrd="0" presId="urn:microsoft.com/office/officeart/2005/8/layout/hierarchy2"/>
    <dgm:cxn modelId="{34AC755C-56B4-457C-B5C4-8C70F737C4D0}" type="presOf" srcId="{04444D80-1219-4B37-BFA2-853654ED033B}" destId="{D3885CD5-B8C3-44A7-AC2C-390F53CD8558}" srcOrd="0" destOrd="0" presId="urn:microsoft.com/office/officeart/2005/8/layout/hierarchy2"/>
    <dgm:cxn modelId="{F1F2BA5C-82E0-4845-BECB-5D802A98F208}" srcId="{3276BCBB-7C3C-4567-A276-1AB3643B7AF6}" destId="{D1D3E442-5E8B-4B60-8945-8EC484CA1CDD}" srcOrd="3" destOrd="0" parTransId="{0F699A72-9C26-412E-8C0E-144E59C163AA}" sibTransId="{826E28E3-0689-4D3D-AC55-7C62C32544B5}"/>
    <dgm:cxn modelId="{2297FF5C-B3AC-4EDD-86EE-D2FF08A506AF}" srcId="{B1B748DF-B64B-4BA4-B650-A9F1D6451E25}" destId="{17BE976C-78C8-4B60-B984-7CC491D4EA0A}" srcOrd="2" destOrd="0" parTransId="{65FA5599-39FD-45E6-9AB6-CD870134F689}" sibTransId="{78D479ED-5CA8-4D5E-A2FF-FE11CD6C4EA7}"/>
    <dgm:cxn modelId="{F705C55D-9FED-4492-84B3-64E2F4A57D25}" type="presOf" srcId="{3F178B1C-65F3-4050-90BD-89C249E44DF5}" destId="{3A318F9B-3D88-4B12-A864-7B26ABCE5C80}" srcOrd="0" destOrd="0" presId="urn:microsoft.com/office/officeart/2005/8/layout/hierarchy2"/>
    <dgm:cxn modelId="{82725241-B4B5-4F27-8D5E-7056811C6ADF}" type="presOf" srcId="{6C52EDB5-B506-442B-8DB9-827A8761776A}" destId="{65AD8BD1-0152-4C70-B987-134E0F1EDD44}" srcOrd="0" destOrd="0" presId="urn:microsoft.com/office/officeart/2005/8/layout/hierarchy2"/>
    <dgm:cxn modelId="{524ED462-DF45-4F74-92F2-5B59036A84EB}" srcId="{10487022-090B-4EE0-BF7A-3755DDF16543}" destId="{6742E1E8-F4BF-413B-BD47-D8338874DEF7}" srcOrd="0" destOrd="0" parTransId="{49DEF29E-C5B2-42A5-9EEA-8FF27DB0A53E}" sibTransId="{E7644380-5021-49EE-BED9-E5C914CCD9BE}"/>
    <dgm:cxn modelId="{FFE49144-2BDE-47D0-868C-1ADA7940D2B0}" srcId="{B1B748DF-B64B-4BA4-B650-A9F1D6451E25}" destId="{3276BCBB-7C3C-4567-A276-1AB3643B7AF6}" srcOrd="0" destOrd="0" parTransId="{73C80EAA-B83B-417B-BBE7-7AB135196366}" sibTransId="{72B0F56E-76E4-4435-8053-CBD0BD6737C7}"/>
    <dgm:cxn modelId="{7DA8136A-94BF-4A8F-8395-F41C77D1E4CA}" type="presOf" srcId="{DF059F1E-D264-4234-884E-641D979158A7}" destId="{3E2A5DE7-04B3-4A30-A1B1-A347F6CE8345}" srcOrd="0" destOrd="0" presId="urn:microsoft.com/office/officeart/2005/8/layout/hierarchy2"/>
    <dgm:cxn modelId="{BC69594A-894A-499E-BE61-86DCA2F895E4}" type="presOf" srcId="{F5DDF82F-150F-4A73-B345-C36954796D5F}" destId="{FA574935-977D-4CDA-9373-0AB245D5C754}" srcOrd="0" destOrd="0" presId="urn:microsoft.com/office/officeart/2005/8/layout/hierarchy2"/>
    <dgm:cxn modelId="{15C37F6B-C7EC-4EA2-9305-33B35BC11D00}" type="presOf" srcId="{44F549CF-16A1-4D9E-B669-948EF479C817}" destId="{3E6E3FC5-88BC-4A08-80D3-042A2E0EB4E3}" srcOrd="0" destOrd="0" presId="urn:microsoft.com/office/officeart/2005/8/layout/hierarchy2"/>
    <dgm:cxn modelId="{D72A4D4C-B35C-45C4-9964-2679241D5A31}" type="presOf" srcId="{17BE976C-78C8-4B60-B984-7CC491D4EA0A}" destId="{E7DE2639-9582-4F1C-BC72-B2A7D34E3D65}" srcOrd="0" destOrd="0" presId="urn:microsoft.com/office/officeart/2005/8/layout/hierarchy2"/>
    <dgm:cxn modelId="{2E1B8571-A46B-4813-AE66-63B8CD4ADDB0}" srcId="{9F251C80-5255-40C8-905E-821A0A1D0EDE}" destId="{B1B748DF-B64B-4BA4-B650-A9F1D6451E25}" srcOrd="0" destOrd="0" parTransId="{B0743846-40CF-4E11-8768-53C50EA1F66A}" sibTransId="{DD0D6CA6-EF76-44B3-83AD-9BC65935F0CF}"/>
    <dgm:cxn modelId="{026A6E76-478A-43FA-ABD6-D91BD2D38382}" type="presOf" srcId="{9D424514-031B-45FE-8931-B20343B041DD}" destId="{7F04B9D3-0E63-4D2F-B9C0-7AACBE808998}" srcOrd="1" destOrd="0" presId="urn:microsoft.com/office/officeart/2005/8/layout/hierarchy2"/>
    <dgm:cxn modelId="{59629358-6A7A-4815-AF9D-25BF906E7CFF}" type="presOf" srcId="{65FA5599-39FD-45E6-9AB6-CD870134F689}" destId="{AF32E2FC-8FFC-47CD-9E2C-4C009435D098}" srcOrd="1" destOrd="0" presId="urn:microsoft.com/office/officeart/2005/8/layout/hierarchy2"/>
    <dgm:cxn modelId="{09341E5A-5D8C-4C7B-AAEE-52CB9AD8DB47}" type="presOf" srcId="{10487022-090B-4EE0-BF7A-3755DDF16543}" destId="{1B0AAB20-176E-49E1-AE6F-209FA119322B}" srcOrd="0" destOrd="0" presId="urn:microsoft.com/office/officeart/2005/8/layout/hierarchy2"/>
    <dgm:cxn modelId="{9344457F-68CE-411C-86D8-D9C34876E7BE}" type="presOf" srcId="{73C80EAA-B83B-417B-BBE7-7AB135196366}" destId="{262C4482-96ED-43CC-853E-82F5772F5308}" srcOrd="1" destOrd="0" presId="urn:microsoft.com/office/officeart/2005/8/layout/hierarchy2"/>
    <dgm:cxn modelId="{6057B580-F874-4219-93CB-5DC3113BD7EF}" type="presOf" srcId="{49DEF29E-C5B2-42A5-9EEA-8FF27DB0A53E}" destId="{30783B34-0917-416F-AE85-2D8B02888128}" srcOrd="0" destOrd="0" presId="urn:microsoft.com/office/officeart/2005/8/layout/hierarchy2"/>
    <dgm:cxn modelId="{BC43B687-9AB9-47CA-87BF-99B0164AFF22}" srcId="{B1B748DF-B64B-4BA4-B650-A9F1D6451E25}" destId="{711A6512-8E25-4A1A-A1DE-5F3545BFE978}" srcOrd="3" destOrd="0" parTransId="{9D424514-031B-45FE-8931-B20343B041DD}" sibTransId="{8487ED54-3775-4AB4-A4A3-31B7A77B1496}"/>
    <dgm:cxn modelId="{CABB7088-A70F-4B66-9F22-919CF6D7E6A5}" type="presOf" srcId="{BB1130E5-4560-4C5B-AFD9-0C1E3EB22F58}" destId="{07D97697-59A9-4EA6-AEAF-499ADD70772D}" srcOrd="0" destOrd="0" presId="urn:microsoft.com/office/officeart/2005/8/layout/hierarchy2"/>
    <dgm:cxn modelId="{6D4BC595-CB85-4A97-B958-9267CA207BD2}" srcId="{10A77F5D-A5B2-4E1E-9110-09433B8990CE}" destId="{736FB22D-84C5-45AA-8494-020B1B854636}" srcOrd="0" destOrd="0" parTransId="{3F178B1C-65F3-4050-90BD-89C249E44DF5}" sibTransId="{61257478-3A0F-4BAB-ACC0-51D54394B0D2}"/>
    <dgm:cxn modelId="{52BD2A9B-A1E2-46D2-A229-91432BB7C6BA}" type="presOf" srcId="{65FA5599-39FD-45E6-9AB6-CD870134F689}" destId="{6D2A6C63-4159-422B-8D75-4B4520DF2A02}" srcOrd="0" destOrd="0" presId="urn:microsoft.com/office/officeart/2005/8/layout/hierarchy2"/>
    <dgm:cxn modelId="{703A3F9D-F792-41EA-B5DA-5C6486E01CDD}" type="presOf" srcId="{B9E3CA9B-58D9-4AFA-AA43-C2E24949F426}" destId="{75C12E1A-07CB-4CDB-B17F-2B7C3BAE6A99}" srcOrd="0" destOrd="0" presId="urn:microsoft.com/office/officeart/2005/8/layout/hierarchy2"/>
    <dgm:cxn modelId="{236965A6-D5B3-4AA8-BE9D-D1DB4867567C}" type="presOf" srcId="{73C80EAA-B83B-417B-BBE7-7AB135196366}" destId="{98EE68BC-C6B3-4326-A17D-417FCA095022}" srcOrd="0" destOrd="0" presId="urn:microsoft.com/office/officeart/2005/8/layout/hierarchy2"/>
    <dgm:cxn modelId="{9D87E9A6-DAF3-4FB0-B427-D88DD276FFAC}" type="presOf" srcId="{9D424514-031B-45FE-8931-B20343B041DD}" destId="{776CD0E9-1F99-4AC9-B3CD-066E21C9DBCF}" srcOrd="0" destOrd="0" presId="urn:microsoft.com/office/officeart/2005/8/layout/hierarchy2"/>
    <dgm:cxn modelId="{E3F57AA7-2E49-43D7-BE29-371ED2F239A8}" type="presOf" srcId="{6C52EDB5-B506-442B-8DB9-827A8761776A}" destId="{84233638-836D-4820-B2BF-13937BBB1593}" srcOrd="1" destOrd="0" presId="urn:microsoft.com/office/officeart/2005/8/layout/hierarchy2"/>
    <dgm:cxn modelId="{3376DEAB-CAF6-40EA-A398-04FEEE5E2DEE}" type="presOf" srcId="{9F251C80-5255-40C8-905E-821A0A1D0EDE}" destId="{B38C68A9-2277-42BE-A7ED-C845B370028A}" srcOrd="0" destOrd="0" presId="urn:microsoft.com/office/officeart/2005/8/layout/hierarchy2"/>
    <dgm:cxn modelId="{F1E199AC-2B22-491A-A92A-8638F9116981}" type="presOf" srcId="{10A77F5D-A5B2-4E1E-9110-09433B8990CE}" destId="{40639AFE-4401-4971-96CE-DAA73008FF21}" srcOrd="0" destOrd="0" presId="urn:microsoft.com/office/officeart/2005/8/layout/hierarchy2"/>
    <dgm:cxn modelId="{F2A2B0B0-900D-4B90-B6B6-42C76F7BE671}" type="presOf" srcId="{B1B748DF-B64B-4BA4-B650-A9F1D6451E25}" destId="{7BB9DDF0-3E2E-41E8-8FBA-8118A12ACE8B}" srcOrd="0" destOrd="0" presId="urn:microsoft.com/office/officeart/2005/8/layout/hierarchy2"/>
    <dgm:cxn modelId="{2E3900B5-02A4-4F2E-8D07-D7AD434D5C4D}" type="presOf" srcId="{0F699A72-9C26-412E-8C0E-144E59C163AA}" destId="{BB3707DE-91EF-406D-B23E-D3C5FA252B00}" srcOrd="0" destOrd="0" presId="urn:microsoft.com/office/officeart/2005/8/layout/hierarchy2"/>
    <dgm:cxn modelId="{C526EAB5-81E0-42BE-A4B3-E66E02E10637}" type="presOf" srcId="{3B210525-45C3-473A-94B8-E1638A4AC969}" destId="{DCF00928-DF83-41A6-AE1A-156CE17BED81}" srcOrd="0" destOrd="0" presId="urn:microsoft.com/office/officeart/2005/8/layout/hierarchy2"/>
    <dgm:cxn modelId="{6719B8B8-95C2-4813-8D8D-563EF5E0C417}" type="presOf" srcId="{3F178B1C-65F3-4050-90BD-89C249E44DF5}" destId="{056AD6B4-2BC6-4E1F-A1E7-ED095D527A1D}" srcOrd="1" destOrd="0" presId="urn:microsoft.com/office/officeart/2005/8/layout/hierarchy2"/>
    <dgm:cxn modelId="{3B1248BE-8420-4EC3-84F6-633DC7BD1ECD}" srcId="{17BE976C-78C8-4B60-B984-7CC491D4EA0A}" destId="{B9E3CA9B-58D9-4AFA-AA43-C2E24949F426}" srcOrd="0" destOrd="0" parTransId="{3B210525-45C3-473A-94B8-E1638A4AC969}" sibTransId="{0541BF0D-5EBC-4331-9422-95C2FE551529}"/>
    <dgm:cxn modelId="{8C3927C0-AA7A-4EEE-9729-A14FC2D3FFA8}" type="presOf" srcId="{11A8B2AB-4688-42B3-9CF2-C8C09BE1F156}" destId="{6627A1F2-B153-4CA8-88E2-2457D2412485}" srcOrd="1" destOrd="0" presId="urn:microsoft.com/office/officeart/2005/8/layout/hierarchy2"/>
    <dgm:cxn modelId="{737FC7C2-3188-46A9-BAB5-9C55E204E66F}" type="presOf" srcId="{3B210525-45C3-473A-94B8-E1638A4AC969}" destId="{74CA826C-F2A6-409D-9D2E-B1875260472D}" srcOrd="1" destOrd="0" presId="urn:microsoft.com/office/officeart/2005/8/layout/hierarchy2"/>
    <dgm:cxn modelId="{345468C5-716E-458D-AA1A-6E94FEB5D784}" type="presOf" srcId="{711A6512-8E25-4A1A-A1DE-5F3545BFE978}" destId="{D42EF13E-2F9F-40D3-9725-070E18A8BECC}" srcOrd="0" destOrd="0" presId="urn:microsoft.com/office/officeart/2005/8/layout/hierarchy2"/>
    <dgm:cxn modelId="{13FFDDC7-5271-42A7-B4A4-B9046BC00D94}" srcId="{3276BCBB-7C3C-4567-A276-1AB3643B7AF6}" destId="{DF059F1E-D264-4234-884E-641D979158A7}" srcOrd="1" destOrd="0" parTransId="{B6499708-24FA-4882-80CA-A8A9E8B878B4}" sibTransId="{C09B34C9-603F-4776-803C-579AF1EBF240}"/>
    <dgm:cxn modelId="{3B2EFFCC-D10F-4F31-BE71-209BED74754B}" type="presOf" srcId="{C9E6E8F3-CE44-45F2-8B4E-59736145C715}" destId="{8F341EF4-8A1B-4634-99F3-A375A64198DE}" srcOrd="0" destOrd="0" presId="urn:microsoft.com/office/officeart/2005/8/layout/hierarchy2"/>
    <dgm:cxn modelId="{C87A21D1-05F0-434E-AF95-20FC7264E450}" srcId="{B1B748DF-B64B-4BA4-B650-A9F1D6451E25}" destId="{10487022-090B-4EE0-BF7A-3755DDF16543}" srcOrd="4" destOrd="0" parTransId="{C9E6E8F3-CE44-45F2-8B4E-59736145C715}" sibTransId="{4A1CCA5A-FD19-4B90-B612-FD43F2E465D8}"/>
    <dgm:cxn modelId="{9E78FFDA-947E-4362-9684-3C04EC478960}" type="presOf" srcId="{ECA0183D-1846-4D55-AF6B-8137A9EF422C}" destId="{074C63B1-B401-4E2D-85DF-C645D4A27A06}" srcOrd="0" destOrd="0" presId="urn:microsoft.com/office/officeart/2005/8/layout/hierarchy2"/>
    <dgm:cxn modelId="{7376A5DD-9902-4157-A86C-583C7430DBF0}" srcId="{B1B748DF-B64B-4BA4-B650-A9F1D6451E25}" destId="{10A77F5D-A5B2-4E1E-9110-09433B8990CE}" srcOrd="1" destOrd="0" parTransId="{F5DDF82F-150F-4A73-B345-C36954796D5F}" sibTransId="{AB6B2C1B-B6D1-46D2-9B46-5977E00F128A}"/>
    <dgm:cxn modelId="{CD0FF3DF-B40C-43D7-ADC6-430673C9D6C9}" type="presOf" srcId="{A57FB593-A6A4-4CFB-87BA-ACC82CCBD31C}" destId="{45E1A5E2-5A53-48AA-A7F9-C027B593EC3B}" srcOrd="1" destOrd="0" presId="urn:microsoft.com/office/officeart/2005/8/layout/hierarchy2"/>
    <dgm:cxn modelId="{20664EE1-A753-442C-AABD-D30DF3CB0783}" type="presOf" srcId="{A57FB593-A6A4-4CFB-87BA-ACC82CCBD31C}" destId="{66A1C6A6-7261-4504-9131-CBDDE8FDC5CE}" srcOrd="0" destOrd="0" presId="urn:microsoft.com/office/officeart/2005/8/layout/hierarchy2"/>
    <dgm:cxn modelId="{08518BE4-5E79-4EAC-B9B1-922DE89A2500}" type="presOf" srcId="{B6499708-24FA-4882-80CA-A8A9E8B878B4}" destId="{4F0FF823-B599-4D2A-8ADC-160BCA0C3654}" srcOrd="0" destOrd="0" presId="urn:microsoft.com/office/officeart/2005/8/layout/hierarchy2"/>
    <dgm:cxn modelId="{6E8BFAE7-34DA-48E2-B2DE-1F43F31BF586}" srcId="{3276BCBB-7C3C-4567-A276-1AB3643B7AF6}" destId="{ECA0183D-1846-4D55-AF6B-8137A9EF422C}" srcOrd="2" destOrd="0" parTransId="{11A8B2AB-4688-42B3-9CF2-C8C09BE1F156}" sibTransId="{149229D9-3729-4F13-BF44-009D6A80B966}"/>
    <dgm:cxn modelId="{D68435E8-BB15-4B39-AB4B-6DAB73DA30F8}" type="presOf" srcId="{A9CC22B5-2751-42C1-B98B-1A9C32316154}" destId="{87485165-BD11-4C7F-A906-524443CBD658}" srcOrd="0" destOrd="0" presId="urn:microsoft.com/office/officeart/2005/8/layout/hierarchy2"/>
    <dgm:cxn modelId="{60F3B7F4-CA57-4A64-BEAC-AE55C0E3C01A}" srcId="{3276BCBB-7C3C-4567-A276-1AB3643B7AF6}" destId="{55FAF282-94BF-4551-91F6-F93FBA2ED356}" srcOrd="0" destOrd="0" parTransId="{A57FB593-A6A4-4CFB-87BA-ACC82CCBD31C}" sibTransId="{528A201D-E94D-4882-B96B-055B6D779A03}"/>
    <dgm:cxn modelId="{10646CFA-D927-494B-9C2F-0D81EBB2C4E7}" type="presOf" srcId="{C9E6E8F3-CE44-45F2-8B4E-59736145C715}" destId="{1D3963B2-E6B2-48FC-B57F-923941AEF610}" srcOrd="1" destOrd="0" presId="urn:microsoft.com/office/officeart/2005/8/layout/hierarchy2"/>
    <dgm:cxn modelId="{1A3380E9-7CCA-48C7-A2D9-39EEB8A8CCC0}" type="presParOf" srcId="{B38C68A9-2277-42BE-A7ED-C845B370028A}" destId="{894AC778-79E8-4516-AFFB-7C614BAD9062}" srcOrd="0" destOrd="0" presId="urn:microsoft.com/office/officeart/2005/8/layout/hierarchy2"/>
    <dgm:cxn modelId="{3912B3BC-0930-48C8-ACA1-941DBE50E75E}" type="presParOf" srcId="{894AC778-79E8-4516-AFFB-7C614BAD9062}" destId="{7BB9DDF0-3E2E-41E8-8FBA-8118A12ACE8B}" srcOrd="0" destOrd="0" presId="urn:microsoft.com/office/officeart/2005/8/layout/hierarchy2"/>
    <dgm:cxn modelId="{45B2B93C-6010-4475-8092-1CE902A180AC}" type="presParOf" srcId="{894AC778-79E8-4516-AFFB-7C614BAD9062}" destId="{56BC55F0-AEE0-4AAB-88ED-400C7606F6F3}" srcOrd="1" destOrd="0" presId="urn:microsoft.com/office/officeart/2005/8/layout/hierarchy2"/>
    <dgm:cxn modelId="{8B159B08-6B3F-41C7-A0E4-AB99720626E2}" type="presParOf" srcId="{56BC55F0-AEE0-4AAB-88ED-400C7606F6F3}" destId="{98EE68BC-C6B3-4326-A17D-417FCA095022}" srcOrd="0" destOrd="0" presId="urn:microsoft.com/office/officeart/2005/8/layout/hierarchy2"/>
    <dgm:cxn modelId="{9D510BC7-34F7-447F-85B1-EAB1F00466B5}" type="presParOf" srcId="{98EE68BC-C6B3-4326-A17D-417FCA095022}" destId="{262C4482-96ED-43CC-853E-82F5772F5308}" srcOrd="0" destOrd="0" presId="urn:microsoft.com/office/officeart/2005/8/layout/hierarchy2"/>
    <dgm:cxn modelId="{0BF207A1-2D1A-40FA-8D29-BE5060C3A491}" type="presParOf" srcId="{56BC55F0-AEE0-4AAB-88ED-400C7606F6F3}" destId="{C181A026-B436-42FE-8768-69355A238120}" srcOrd="1" destOrd="0" presId="urn:microsoft.com/office/officeart/2005/8/layout/hierarchy2"/>
    <dgm:cxn modelId="{CD2041E2-97FB-47F3-A67C-0AEF8589116A}" type="presParOf" srcId="{C181A026-B436-42FE-8768-69355A238120}" destId="{2B3F6365-8149-441D-B966-AB580AE3B2A6}" srcOrd="0" destOrd="0" presId="urn:microsoft.com/office/officeart/2005/8/layout/hierarchy2"/>
    <dgm:cxn modelId="{F9A63BFB-47AB-483B-B9AC-329BBD2FFD2E}" type="presParOf" srcId="{C181A026-B436-42FE-8768-69355A238120}" destId="{99BC343F-93C9-4253-9011-08EC3A340FAC}" srcOrd="1" destOrd="0" presId="urn:microsoft.com/office/officeart/2005/8/layout/hierarchy2"/>
    <dgm:cxn modelId="{66B151FB-3F5D-4A7C-BB5A-989AE3935A64}" type="presParOf" srcId="{99BC343F-93C9-4253-9011-08EC3A340FAC}" destId="{66A1C6A6-7261-4504-9131-CBDDE8FDC5CE}" srcOrd="0" destOrd="0" presId="urn:microsoft.com/office/officeart/2005/8/layout/hierarchy2"/>
    <dgm:cxn modelId="{BCD3D584-47E4-4B9F-8841-D9BAABFF862B}" type="presParOf" srcId="{66A1C6A6-7261-4504-9131-CBDDE8FDC5CE}" destId="{45E1A5E2-5A53-48AA-A7F9-C027B593EC3B}" srcOrd="0" destOrd="0" presId="urn:microsoft.com/office/officeart/2005/8/layout/hierarchy2"/>
    <dgm:cxn modelId="{213633BE-E2AC-4E74-9098-F2E6C9BF3ACD}" type="presParOf" srcId="{99BC343F-93C9-4253-9011-08EC3A340FAC}" destId="{B4FAB098-3E05-49EA-AFB6-C730D63650CC}" srcOrd="1" destOrd="0" presId="urn:microsoft.com/office/officeart/2005/8/layout/hierarchy2"/>
    <dgm:cxn modelId="{6004D75B-2723-42A9-91F4-6CE79F0646CB}" type="presParOf" srcId="{B4FAB098-3E05-49EA-AFB6-C730D63650CC}" destId="{6FD60EF6-E88B-4F1C-A40A-F4B7ED82D422}" srcOrd="0" destOrd="0" presId="urn:microsoft.com/office/officeart/2005/8/layout/hierarchy2"/>
    <dgm:cxn modelId="{7BDA70E1-0915-40A2-8380-9D071A5DBD4E}" type="presParOf" srcId="{B4FAB098-3E05-49EA-AFB6-C730D63650CC}" destId="{76781B5F-E7B4-43D5-9A87-D2795CB505E5}" srcOrd="1" destOrd="0" presId="urn:microsoft.com/office/officeart/2005/8/layout/hierarchy2"/>
    <dgm:cxn modelId="{68609316-B8D4-41C1-9D21-30B91EC2A2DB}" type="presParOf" srcId="{99BC343F-93C9-4253-9011-08EC3A340FAC}" destId="{4F0FF823-B599-4D2A-8ADC-160BCA0C3654}" srcOrd="2" destOrd="0" presId="urn:microsoft.com/office/officeart/2005/8/layout/hierarchy2"/>
    <dgm:cxn modelId="{AA348538-DCDF-4254-876C-5E9947C93C27}" type="presParOf" srcId="{4F0FF823-B599-4D2A-8ADC-160BCA0C3654}" destId="{3BDA039E-B186-4B35-A3BE-CC8AB707F213}" srcOrd="0" destOrd="0" presId="urn:microsoft.com/office/officeart/2005/8/layout/hierarchy2"/>
    <dgm:cxn modelId="{2D6072A5-FE38-4F2C-9D06-023782BF59EB}" type="presParOf" srcId="{99BC343F-93C9-4253-9011-08EC3A340FAC}" destId="{A7187D9B-26E6-42D1-80D7-242FE447DD5C}" srcOrd="3" destOrd="0" presId="urn:microsoft.com/office/officeart/2005/8/layout/hierarchy2"/>
    <dgm:cxn modelId="{1FB31479-CA11-4944-9187-2A0CC500A8FD}" type="presParOf" srcId="{A7187D9B-26E6-42D1-80D7-242FE447DD5C}" destId="{3E2A5DE7-04B3-4A30-A1B1-A347F6CE8345}" srcOrd="0" destOrd="0" presId="urn:microsoft.com/office/officeart/2005/8/layout/hierarchy2"/>
    <dgm:cxn modelId="{36349F32-8409-488A-8A48-175B5025C120}" type="presParOf" srcId="{A7187D9B-26E6-42D1-80D7-242FE447DD5C}" destId="{16439B98-FA1C-4D0E-8AC9-487C7585EEBC}" srcOrd="1" destOrd="0" presId="urn:microsoft.com/office/officeart/2005/8/layout/hierarchy2"/>
    <dgm:cxn modelId="{D47A57D6-8BD8-4482-A98F-9E246D24D110}" type="presParOf" srcId="{99BC343F-93C9-4253-9011-08EC3A340FAC}" destId="{E2AB8640-580A-446D-8DF7-9A3013C5E20A}" srcOrd="4" destOrd="0" presId="urn:microsoft.com/office/officeart/2005/8/layout/hierarchy2"/>
    <dgm:cxn modelId="{03C45F2B-68B5-4D2D-9E2D-919616DC08AB}" type="presParOf" srcId="{E2AB8640-580A-446D-8DF7-9A3013C5E20A}" destId="{6627A1F2-B153-4CA8-88E2-2457D2412485}" srcOrd="0" destOrd="0" presId="urn:microsoft.com/office/officeart/2005/8/layout/hierarchy2"/>
    <dgm:cxn modelId="{8969036B-B062-4E98-9527-E443BB157C13}" type="presParOf" srcId="{99BC343F-93C9-4253-9011-08EC3A340FAC}" destId="{F8DCFE8C-5F91-42D5-A0B4-F73AF3083385}" srcOrd="5" destOrd="0" presId="urn:microsoft.com/office/officeart/2005/8/layout/hierarchy2"/>
    <dgm:cxn modelId="{6B42AC31-3782-4B62-B153-68866A2C338D}" type="presParOf" srcId="{F8DCFE8C-5F91-42D5-A0B4-F73AF3083385}" destId="{074C63B1-B401-4E2D-85DF-C645D4A27A06}" srcOrd="0" destOrd="0" presId="urn:microsoft.com/office/officeart/2005/8/layout/hierarchy2"/>
    <dgm:cxn modelId="{60CF3DF4-52FE-44F1-8151-BF7C34ED6268}" type="presParOf" srcId="{F8DCFE8C-5F91-42D5-A0B4-F73AF3083385}" destId="{FAF9A328-56CC-4B27-90F6-5688704217C9}" srcOrd="1" destOrd="0" presId="urn:microsoft.com/office/officeart/2005/8/layout/hierarchy2"/>
    <dgm:cxn modelId="{709DDA8A-1EF9-44FA-B274-D60ACAF08487}" type="presParOf" srcId="{99BC343F-93C9-4253-9011-08EC3A340FAC}" destId="{BB3707DE-91EF-406D-B23E-D3C5FA252B00}" srcOrd="6" destOrd="0" presId="urn:microsoft.com/office/officeart/2005/8/layout/hierarchy2"/>
    <dgm:cxn modelId="{161F48E5-70F9-4A9B-A5B9-88D26008C790}" type="presParOf" srcId="{BB3707DE-91EF-406D-B23E-D3C5FA252B00}" destId="{C7906D2B-7F75-4990-9EE2-7C62393FC278}" srcOrd="0" destOrd="0" presId="urn:microsoft.com/office/officeart/2005/8/layout/hierarchy2"/>
    <dgm:cxn modelId="{BAE9C3B1-30DC-495A-8FD1-9F8F7D11A5AB}" type="presParOf" srcId="{99BC343F-93C9-4253-9011-08EC3A340FAC}" destId="{8D523B1E-9E42-4490-AB6D-0AA8E368F917}" srcOrd="7" destOrd="0" presId="urn:microsoft.com/office/officeart/2005/8/layout/hierarchy2"/>
    <dgm:cxn modelId="{1C620ECC-F58C-4200-9AE1-958FE3F5B553}" type="presParOf" srcId="{8D523B1E-9E42-4490-AB6D-0AA8E368F917}" destId="{EC24A6A9-E33A-4453-A835-E60F06F9CE74}" srcOrd="0" destOrd="0" presId="urn:microsoft.com/office/officeart/2005/8/layout/hierarchy2"/>
    <dgm:cxn modelId="{9AC58E4D-1532-4484-A671-D5CF628F4584}" type="presParOf" srcId="{8D523B1E-9E42-4490-AB6D-0AA8E368F917}" destId="{D61D0148-78ED-416D-8266-1B063F45B672}" srcOrd="1" destOrd="0" presId="urn:microsoft.com/office/officeart/2005/8/layout/hierarchy2"/>
    <dgm:cxn modelId="{D765D53D-592F-45C2-A379-D266A60E1C54}" type="presParOf" srcId="{56BC55F0-AEE0-4AAB-88ED-400C7606F6F3}" destId="{FA574935-977D-4CDA-9373-0AB245D5C754}" srcOrd="2" destOrd="0" presId="urn:microsoft.com/office/officeart/2005/8/layout/hierarchy2"/>
    <dgm:cxn modelId="{24A6DA46-0D0C-43E0-A09E-04DEEAE663DA}" type="presParOf" srcId="{FA574935-977D-4CDA-9373-0AB245D5C754}" destId="{CB2A88D8-F7DD-40B8-A6ED-72301B30721E}" srcOrd="0" destOrd="0" presId="urn:microsoft.com/office/officeart/2005/8/layout/hierarchy2"/>
    <dgm:cxn modelId="{A31E384B-138B-411B-A9FF-E941E73CD783}" type="presParOf" srcId="{56BC55F0-AEE0-4AAB-88ED-400C7606F6F3}" destId="{C30A756E-2EE8-4C4A-950B-052922502B0C}" srcOrd="3" destOrd="0" presId="urn:microsoft.com/office/officeart/2005/8/layout/hierarchy2"/>
    <dgm:cxn modelId="{08F11E9C-4C2B-43C6-BDA1-B3CB45C9F278}" type="presParOf" srcId="{C30A756E-2EE8-4C4A-950B-052922502B0C}" destId="{40639AFE-4401-4971-96CE-DAA73008FF21}" srcOrd="0" destOrd="0" presId="urn:microsoft.com/office/officeart/2005/8/layout/hierarchy2"/>
    <dgm:cxn modelId="{96A3D9D7-A15A-443C-86C3-286EB687B205}" type="presParOf" srcId="{C30A756E-2EE8-4C4A-950B-052922502B0C}" destId="{B8EA1427-EC55-4F5D-909B-71E9DA4C48E0}" srcOrd="1" destOrd="0" presId="urn:microsoft.com/office/officeart/2005/8/layout/hierarchy2"/>
    <dgm:cxn modelId="{B2BCFAB8-82BE-4AAF-BFA8-FF545F96B9EE}" type="presParOf" srcId="{B8EA1427-EC55-4F5D-909B-71E9DA4C48E0}" destId="{3A318F9B-3D88-4B12-A864-7B26ABCE5C80}" srcOrd="0" destOrd="0" presId="urn:microsoft.com/office/officeart/2005/8/layout/hierarchy2"/>
    <dgm:cxn modelId="{BC15C562-950B-481A-9943-3D6D06CA076A}" type="presParOf" srcId="{3A318F9B-3D88-4B12-A864-7B26ABCE5C80}" destId="{056AD6B4-2BC6-4E1F-A1E7-ED095D527A1D}" srcOrd="0" destOrd="0" presId="urn:microsoft.com/office/officeart/2005/8/layout/hierarchy2"/>
    <dgm:cxn modelId="{DF9D475E-AAE4-4644-AF1C-8E0A327F4CD9}" type="presParOf" srcId="{B8EA1427-EC55-4F5D-909B-71E9DA4C48E0}" destId="{BA5A4040-E480-4048-B331-BD9319F8B99B}" srcOrd="1" destOrd="0" presId="urn:microsoft.com/office/officeart/2005/8/layout/hierarchy2"/>
    <dgm:cxn modelId="{D6215925-2DAA-491C-9AE3-8FCE59471D5E}" type="presParOf" srcId="{BA5A4040-E480-4048-B331-BD9319F8B99B}" destId="{125E4311-5075-4BE9-B120-69610FBC7C56}" srcOrd="0" destOrd="0" presId="urn:microsoft.com/office/officeart/2005/8/layout/hierarchy2"/>
    <dgm:cxn modelId="{D8C6C7F4-E638-424E-8DA1-7A3B142BA523}" type="presParOf" srcId="{BA5A4040-E480-4048-B331-BD9319F8B99B}" destId="{03A1F912-BA5D-4181-A286-1CC8FABDEFD8}" srcOrd="1" destOrd="0" presId="urn:microsoft.com/office/officeart/2005/8/layout/hierarchy2"/>
    <dgm:cxn modelId="{A5A0B8B9-5AD4-467E-86B2-5B0BF7428B69}" type="presParOf" srcId="{56BC55F0-AEE0-4AAB-88ED-400C7606F6F3}" destId="{6D2A6C63-4159-422B-8D75-4B4520DF2A02}" srcOrd="4" destOrd="0" presId="urn:microsoft.com/office/officeart/2005/8/layout/hierarchy2"/>
    <dgm:cxn modelId="{8143ADF9-5537-4FBA-A0AA-B119686D6788}" type="presParOf" srcId="{6D2A6C63-4159-422B-8D75-4B4520DF2A02}" destId="{AF32E2FC-8FFC-47CD-9E2C-4C009435D098}" srcOrd="0" destOrd="0" presId="urn:microsoft.com/office/officeart/2005/8/layout/hierarchy2"/>
    <dgm:cxn modelId="{0607B048-A66F-4371-989B-CE78B15E2BEA}" type="presParOf" srcId="{56BC55F0-AEE0-4AAB-88ED-400C7606F6F3}" destId="{652AEF71-8670-4ADE-89B8-1277FB589A14}" srcOrd="5" destOrd="0" presId="urn:microsoft.com/office/officeart/2005/8/layout/hierarchy2"/>
    <dgm:cxn modelId="{F499090A-8639-4B48-A466-3BCFCB3EF4C6}" type="presParOf" srcId="{652AEF71-8670-4ADE-89B8-1277FB589A14}" destId="{E7DE2639-9582-4F1C-BC72-B2A7D34E3D65}" srcOrd="0" destOrd="0" presId="urn:microsoft.com/office/officeart/2005/8/layout/hierarchy2"/>
    <dgm:cxn modelId="{4A371009-9ECE-48E6-9533-581491C9CECB}" type="presParOf" srcId="{652AEF71-8670-4ADE-89B8-1277FB589A14}" destId="{CD070ADC-3F59-41BE-9DF6-EA05148C3A39}" srcOrd="1" destOrd="0" presId="urn:microsoft.com/office/officeart/2005/8/layout/hierarchy2"/>
    <dgm:cxn modelId="{81B5FDA3-FB28-4D35-B72A-FAE4DDCC5B5D}" type="presParOf" srcId="{CD070ADC-3F59-41BE-9DF6-EA05148C3A39}" destId="{DCF00928-DF83-41A6-AE1A-156CE17BED81}" srcOrd="0" destOrd="0" presId="urn:microsoft.com/office/officeart/2005/8/layout/hierarchy2"/>
    <dgm:cxn modelId="{5FD564C0-FC7C-4ABE-8B2D-95216DFD358A}" type="presParOf" srcId="{DCF00928-DF83-41A6-AE1A-156CE17BED81}" destId="{74CA826C-F2A6-409D-9D2E-B1875260472D}" srcOrd="0" destOrd="0" presId="urn:microsoft.com/office/officeart/2005/8/layout/hierarchy2"/>
    <dgm:cxn modelId="{B4CB51FC-27EA-4CED-9602-748FA2A9B923}" type="presParOf" srcId="{CD070ADC-3F59-41BE-9DF6-EA05148C3A39}" destId="{119ED84C-0848-47B4-B106-9972E1A6BE69}" srcOrd="1" destOrd="0" presId="urn:microsoft.com/office/officeart/2005/8/layout/hierarchy2"/>
    <dgm:cxn modelId="{6A3E2A19-7FC4-4EB6-91D1-1BF2A33A22B4}" type="presParOf" srcId="{119ED84C-0848-47B4-B106-9972E1A6BE69}" destId="{75C12E1A-07CB-4CDB-B17F-2B7C3BAE6A99}" srcOrd="0" destOrd="0" presId="urn:microsoft.com/office/officeart/2005/8/layout/hierarchy2"/>
    <dgm:cxn modelId="{9E563D72-EFF6-418F-9904-A261DBF327FD}" type="presParOf" srcId="{119ED84C-0848-47B4-B106-9972E1A6BE69}" destId="{A416B55A-676C-4BC0-B157-881E073A3349}" srcOrd="1" destOrd="0" presId="urn:microsoft.com/office/officeart/2005/8/layout/hierarchy2"/>
    <dgm:cxn modelId="{77FF4232-D652-4CC7-9126-752D9274F940}" type="presParOf" srcId="{CD070ADC-3F59-41BE-9DF6-EA05148C3A39}" destId="{65AD8BD1-0152-4C70-B987-134E0F1EDD44}" srcOrd="2" destOrd="0" presId="urn:microsoft.com/office/officeart/2005/8/layout/hierarchy2"/>
    <dgm:cxn modelId="{92CC863C-E13E-498D-9B10-21773E5D1672}" type="presParOf" srcId="{65AD8BD1-0152-4C70-B987-134E0F1EDD44}" destId="{84233638-836D-4820-B2BF-13937BBB1593}" srcOrd="0" destOrd="0" presId="urn:microsoft.com/office/officeart/2005/8/layout/hierarchy2"/>
    <dgm:cxn modelId="{947CFF08-F447-4A00-82F0-F16D5778E92E}" type="presParOf" srcId="{CD070ADC-3F59-41BE-9DF6-EA05148C3A39}" destId="{FE6363AA-28B7-47C5-AE80-5551E9ECA0D2}" srcOrd="3" destOrd="0" presId="urn:microsoft.com/office/officeart/2005/8/layout/hierarchy2"/>
    <dgm:cxn modelId="{B273F92F-C762-445B-B80F-760B4C6E3154}" type="presParOf" srcId="{FE6363AA-28B7-47C5-AE80-5551E9ECA0D2}" destId="{07D97697-59A9-4EA6-AEAF-499ADD70772D}" srcOrd="0" destOrd="0" presId="urn:microsoft.com/office/officeart/2005/8/layout/hierarchy2"/>
    <dgm:cxn modelId="{4E700413-8F30-47E3-B224-F3409C10F1CB}" type="presParOf" srcId="{FE6363AA-28B7-47C5-AE80-5551E9ECA0D2}" destId="{47B377F8-29CD-4E1C-97DA-1934B3F9BD85}" srcOrd="1" destOrd="0" presId="urn:microsoft.com/office/officeart/2005/8/layout/hierarchy2"/>
    <dgm:cxn modelId="{F75BEF49-0BAA-4CE5-B8C9-7C133BB57480}" type="presParOf" srcId="{56BC55F0-AEE0-4AAB-88ED-400C7606F6F3}" destId="{776CD0E9-1F99-4AC9-B3CD-066E21C9DBCF}" srcOrd="6" destOrd="0" presId="urn:microsoft.com/office/officeart/2005/8/layout/hierarchy2"/>
    <dgm:cxn modelId="{C586B8FD-759D-41B5-BFD3-BD1AE88D9BEA}" type="presParOf" srcId="{776CD0E9-1F99-4AC9-B3CD-066E21C9DBCF}" destId="{7F04B9D3-0E63-4D2F-B9C0-7AACBE808998}" srcOrd="0" destOrd="0" presId="urn:microsoft.com/office/officeart/2005/8/layout/hierarchy2"/>
    <dgm:cxn modelId="{C49B1A69-968B-47BE-94E7-E255355C5EA8}" type="presParOf" srcId="{56BC55F0-AEE0-4AAB-88ED-400C7606F6F3}" destId="{2852A221-9E36-4D70-B9C7-EDA5B4520327}" srcOrd="7" destOrd="0" presId="urn:microsoft.com/office/officeart/2005/8/layout/hierarchy2"/>
    <dgm:cxn modelId="{79D417C1-9DD1-4DB2-84D8-F515B74934AF}" type="presParOf" srcId="{2852A221-9E36-4D70-B9C7-EDA5B4520327}" destId="{D42EF13E-2F9F-40D3-9725-070E18A8BECC}" srcOrd="0" destOrd="0" presId="urn:microsoft.com/office/officeart/2005/8/layout/hierarchy2"/>
    <dgm:cxn modelId="{FD0FF83B-F712-4826-AABE-CD295D41936C}" type="presParOf" srcId="{2852A221-9E36-4D70-B9C7-EDA5B4520327}" destId="{87B27C62-2DCF-4FB3-8869-4A33075B17CA}" srcOrd="1" destOrd="0" presId="urn:microsoft.com/office/officeart/2005/8/layout/hierarchy2"/>
    <dgm:cxn modelId="{A2290273-7D6E-4065-A978-1FDDFBB481AD}" type="presParOf" srcId="{87B27C62-2DCF-4FB3-8869-4A33075B17CA}" destId="{96CEA9FB-AF1E-4BAB-B74C-0056E1D2A762}" srcOrd="0" destOrd="0" presId="urn:microsoft.com/office/officeart/2005/8/layout/hierarchy2"/>
    <dgm:cxn modelId="{8ED7D841-8013-4B11-B3FF-6C6E2B3AEFD4}" type="presParOf" srcId="{96CEA9FB-AF1E-4BAB-B74C-0056E1D2A762}" destId="{57B99EA4-8CCA-4746-816A-F4F68B635CD0}" srcOrd="0" destOrd="0" presId="urn:microsoft.com/office/officeart/2005/8/layout/hierarchy2"/>
    <dgm:cxn modelId="{B95E9940-96E8-4990-A806-07D30CD37C0F}" type="presParOf" srcId="{87B27C62-2DCF-4FB3-8869-4A33075B17CA}" destId="{370C4307-962E-4600-ADEC-504C3E95D7A1}" srcOrd="1" destOrd="0" presId="urn:microsoft.com/office/officeart/2005/8/layout/hierarchy2"/>
    <dgm:cxn modelId="{CE585FC0-44D3-460C-957A-7F1EE8F32ADB}" type="presParOf" srcId="{370C4307-962E-4600-ADEC-504C3E95D7A1}" destId="{D3885CD5-B8C3-44A7-AC2C-390F53CD8558}" srcOrd="0" destOrd="0" presId="urn:microsoft.com/office/officeart/2005/8/layout/hierarchy2"/>
    <dgm:cxn modelId="{FD5075F2-CB75-434A-87A9-C5CE73D0ABCA}" type="presParOf" srcId="{370C4307-962E-4600-ADEC-504C3E95D7A1}" destId="{6AED1BE3-9359-4351-B5E3-C3B48BE3321F}" srcOrd="1" destOrd="0" presId="urn:microsoft.com/office/officeart/2005/8/layout/hierarchy2"/>
    <dgm:cxn modelId="{A3A22A56-7AE9-46CD-A903-B6B67E8F760F}" type="presParOf" srcId="{56BC55F0-AEE0-4AAB-88ED-400C7606F6F3}" destId="{8F341EF4-8A1B-4634-99F3-A375A64198DE}" srcOrd="8" destOrd="0" presId="urn:microsoft.com/office/officeart/2005/8/layout/hierarchy2"/>
    <dgm:cxn modelId="{27176734-8381-4EAF-B587-85E6FD41FE54}" type="presParOf" srcId="{8F341EF4-8A1B-4634-99F3-A375A64198DE}" destId="{1D3963B2-E6B2-48FC-B57F-923941AEF610}" srcOrd="0" destOrd="0" presId="urn:microsoft.com/office/officeart/2005/8/layout/hierarchy2"/>
    <dgm:cxn modelId="{8F970A75-8A81-411F-834F-9B9B1172D50B}" type="presParOf" srcId="{56BC55F0-AEE0-4AAB-88ED-400C7606F6F3}" destId="{936CE71A-69B4-4123-B12E-E6323B836192}" srcOrd="9" destOrd="0" presId="urn:microsoft.com/office/officeart/2005/8/layout/hierarchy2"/>
    <dgm:cxn modelId="{CF7ACF48-823C-464E-8917-2026E270FF3E}" type="presParOf" srcId="{936CE71A-69B4-4123-B12E-E6323B836192}" destId="{1B0AAB20-176E-49E1-AE6F-209FA119322B}" srcOrd="0" destOrd="0" presId="urn:microsoft.com/office/officeart/2005/8/layout/hierarchy2"/>
    <dgm:cxn modelId="{0FDD5DE9-AEC8-4020-8A0C-E0C5FB60B7AB}" type="presParOf" srcId="{936CE71A-69B4-4123-B12E-E6323B836192}" destId="{0DA63451-347A-469E-9F54-B41F6DA5E448}" srcOrd="1" destOrd="0" presId="urn:microsoft.com/office/officeart/2005/8/layout/hierarchy2"/>
    <dgm:cxn modelId="{F8FF64D0-F476-4C3E-B47C-C9D3FD95F233}" type="presParOf" srcId="{0DA63451-347A-469E-9F54-B41F6DA5E448}" destId="{30783B34-0917-416F-AE85-2D8B02888128}" srcOrd="0" destOrd="0" presId="urn:microsoft.com/office/officeart/2005/8/layout/hierarchy2"/>
    <dgm:cxn modelId="{3BB4FF08-FADF-4FB9-B20B-B89DB4A15937}" type="presParOf" srcId="{30783B34-0917-416F-AE85-2D8B02888128}" destId="{33C5893C-E0E4-4D9A-A590-B5C27B49D8F3}" srcOrd="0" destOrd="0" presId="urn:microsoft.com/office/officeart/2005/8/layout/hierarchy2"/>
    <dgm:cxn modelId="{86CDE260-D889-49AC-8E2D-5311D68857C6}" type="presParOf" srcId="{0DA63451-347A-469E-9F54-B41F6DA5E448}" destId="{8A68353B-997F-4FC5-90C6-182895610F3B}" srcOrd="1" destOrd="0" presId="urn:microsoft.com/office/officeart/2005/8/layout/hierarchy2"/>
    <dgm:cxn modelId="{D6713E82-46B4-4C76-BD41-33D9715E9F37}" type="presParOf" srcId="{8A68353B-997F-4FC5-90C6-182895610F3B}" destId="{9442AD1A-255A-46C6-AC09-A5B2C318A448}" srcOrd="0" destOrd="0" presId="urn:microsoft.com/office/officeart/2005/8/layout/hierarchy2"/>
    <dgm:cxn modelId="{2DB93FB1-0CF6-4A86-832C-A689B9342FA1}" type="presParOf" srcId="{8A68353B-997F-4FC5-90C6-182895610F3B}" destId="{92077F8A-3648-455E-83E3-CA7E67DD3FBA}" srcOrd="1" destOrd="0" presId="urn:microsoft.com/office/officeart/2005/8/layout/hierarchy2"/>
    <dgm:cxn modelId="{2AF4615E-2ED6-40FE-9C6D-1BCC683652BC}" type="presParOf" srcId="{0DA63451-347A-469E-9F54-B41F6DA5E448}" destId="{87485165-BD11-4C7F-A906-524443CBD658}" srcOrd="2" destOrd="0" presId="urn:microsoft.com/office/officeart/2005/8/layout/hierarchy2"/>
    <dgm:cxn modelId="{836537A4-912A-4CC5-832C-6495B07FC0AF}" type="presParOf" srcId="{87485165-BD11-4C7F-A906-524443CBD658}" destId="{E64DF6EA-73B3-47D0-87E9-B183D75A9281}" srcOrd="0" destOrd="0" presId="urn:microsoft.com/office/officeart/2005/8/layout/hierarchy2"/>
    <dgm:cxn modelId="{45DF5106-B914-4758-A896-2AFA29E65B20}" type="presParOf" srcId="{0DA63451-347A-469E-9F54-B41F6DA5E448}" destId="{0BF8F6E1-A0A6-41BB-BED1-32B82308F9DE}" srcOrd="3" destOrd="0" presId="urn:microsoft.com/office/officeart/2005/8/layout/hierarchy2"/>
    <dgm:cxn modelId="{0703A53D-0FE5-4A49-81A2-1F2804646585}" type="presParOf" srcId="{0BF8F6E1-A0A6-41BB-BED1-32B82308F9DE}" destId="{3E6E3FC5-88BC-4A08-80D3-042A2E0EB4E3}" srcOrd="0" destOrd="0" presId="urn:microsoft.com/office/officeart/2005/8/layout/hierarchy2"/>
    <dgm:cxn modelId="{9278B52A-A1C8-4F81-B963-B7A5D6C0C46A}" type="presParOf" srcId="{0BF8F6E1-A0A6-41BB-BED1-32B82308F9DE}" destId="{7209D096-A35D-441D-97D2-0C6568083B1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9DDF0-3E2E-41E8-8FBA-8118A12ACE8B}">
      <dsp:nvSpPr>
        <dsp:cNvPr id="0" name=""/>
        <dsp:cNvSpPr/>
      </dsp:nvSpPr>
      <dsp:spPr>
        <a:xfrm>
          <a:off x="721437" y="2621571"/>
          <a:ext cx="910900" cy="455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GunClass</a:t>
          </a:r>
        </a:p>
      </dsp:txBody>
      <dsp:txXfrm>
        <a:off x="734777" y="2634911"/>
        <a:ext cx="884220" cy="428770"/>
      </dsp:txXfrm>
    </dsp:sp>
    <dsp:sp modelId="{98EE68BC-C6B3-4326-A17D-417FCA095022}">
      <dsp:nvSpPr>
        <dsp:cNvPr id="0" name=""/>
        <dsp:cNvSpPr/>
      </dsp:nvSpPr>
      <dsp:spPr>
        <a:xfrm rot="16874489">
          <a:off x="879994" y="1924781"/>
          <a:ext cx="186904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869046" y="792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767791" y="1885976"/>
        <a:ext cx="93452" cy="93452"/>
      </dsp:txXfrm>
    </dsp:sp>
    <dsp:sp modelId="{2B3F6365-8149-441D-B966-AB580AE3B2A6}">
      <dsp:nvSpPr>
        <dsp:cNvPr id="0" name=""/>
        <dsp:cNvSpPr/>
      </dsp:nvSpPr>
      <dsp:spPr>
        <a:xfrm>
          <a:off x="1996698" y="788383"/>
          <a:ext cx="910900" cy="455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Damage</a:t>
          </a:r>
        </a:p>
      </dsp:txBody>
      <dsp:txXfrm>
        <a:off x="2010038" y="801723"/>
        <a:ext cx="884220" cy="428770"/>
      </dsp:txXfrm>
    </dsp:sp>
    <dsp:sp modelId="{66A1C6A6-7261-4504-9131-CBDDE8FDC5CE}">
      <dsp:nvSpPr>
        <dsp:cNvPr id="0" name=""/>
        <dsp:cNvSpPr/>
      </dsp:nvSpPr>
      <dsp:spPr>
        <a:xfrm rot="17692822">
          <a:off x="2656764" y="615362"/>
          <a:ext cx="86602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66029" y="792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8128" y="601632"/>
        <a:ext cx="43301" cy="43301"/>
      </dsp:txXfrm>
    </dsp:sp>
    <dsp:sp modelId="{6FD60EF6-E88B-4F1C-A40A-F4B7ED82D422}">
      <dsp:nvSpPr>
        <dsp:cNvPr id="0" name=""/>
        <dsp:cNvSpPr/>
      </dsp:nvSpPr>
      <dsp:spPr>
        <a:xfrm>
          <a:off x="3271959" y="2732"/>
          <a:ext cx="910900" cy="455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Brut – distance to range</a:t>
          </a:r>
        </a:p>
      </dsp:txBody>
      <dsp:txXfrm>
        <a:off x="3285299" y="16072"/>
        <a:ext cx="884220" cy="428770"/>
      </dsp:txXfrm>
    </dsp:sp>
    <dsp:sp modelId="{4F0FF823-B599-4D2A-8ADC-160BCA0C3654}">
      <dsp:nvSpPr>
        <dsp:cNvPr id="0" name=""/>
        <dsp:cNvSpPr/>
      </dsp:nvSpPr>
      <dsp:spPr>
        <a:xfrm rot="19457599">
          <a:off x="2865423" y="877246"/>
          <a:ext cx="44871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48711" y="792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8561" y="873949"/>
        <a:ext cx="22435" cy="22435"/>
      </dsp:txXfrm>
    </dsp:sp>
    <dsp:sp modelId="{3E2A5DE7-04B3-4A30-A1B1-A347F6CE8345}">
      <dsp:nvSpPr>
        <dsp:cNvPr id="0" name=""/>
        <dsp:cNvSpPr/>
      </dsp:nvSpPr>
      <dsp:spPr>
        <a:xfrm>
          <a:off x="3271959" y="526500"/>
          <a:ext cx="910900" cy="455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Impact force</a:t>
          </a:r>
        </a:p>
      </dsp:txBody>
      <dsp:txXfrm>
        <a:off x="3285299" y="539840"/>
        <a:ext cx="884220" cy="428770"/>
      </dsp:txXfrm>
    </dsp:sp>
    <dsp:sp modelId="{E2AB8640-580A-446D-8DF7-9A3013C5E20A}">
      <dsp:nvSpPr>
        <dsp:cNvPr id="0" name=""/>
        <dsp:cNvSpPr/>
      </dsp:nvSpPr>
      <dsp:spPr>
        <a:xfrm rot="2142401">
          <a:off x="2865423" y="1139130"/>
          <a:ext cx="44871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48711" y="792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8561" y="1135833"/>
        <a:ext cx="22435" cy="22435"/>
      </dsp:txXfrm>
    </dsp:sp>
    <dsp:sp modelId="{074C63B1-B401-4E2D-85DF-C645D4A27A06}">
      <dsp:nvSpPr>
        <dsp:cNvPr id="0" name=""/>
        <dsp:cNvSpPr/>
      </dsp:nvSpPr>
      <dsp:spPr>
        <a:xfrm>
          <a:off x="3271959" y="1050267"/>
          <a:ext cx="910900" cy="455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Crit</a:t>
          </a:r>
        </a:p>
      </dsp:txBody>
      <dsp:txXfrm>
        <a:off x="3285299" y="1063607"/>
        <a:ext cx="884220" cy="428770"/>
      </dsp:txXfrm>
    </dsp:sp>
    <dsp:sp modelId="{BB3707DE-91EF-406D-B23E-D3C5FA252B00}">
      <dsp:nvSpPr>
        <dsp:cNvPr id="0" name=""/>
        <dsp:cNvSpPr/>
      </dsp:nvSpPr>
      <dsp:spPr>
        <a:xfrm rot="3907178">
          <a:off x="2656764" y="1401013"/>
          <a:ext cx="86602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66029" y="792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8128" y="1387284"/>
        <a:ext cx="43301" cy="43301"/>
      </dsp:txXfrm>
    </dsp:sp>
    <dsp:sp modelId="{EC24A6A9-E33A-4453-A835-E60F06F9CE74}">
      <dsp:nvSpPr>
        <dsp:cNvPr id="0" name=""/>
        <dsp:cNvSpPr/>
      </dsp:nvSpPr>
      <dsp:spPr>
        <a:xfrm>
          <a:off x="3271959" y="1574035"/>
          <a:ext cx="910900" cy="455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d.o.t. ?</a:t>
          </a:r>
        </a:p>
      </dsp:txBody>
      <dsp:txXfrm>
        <a:off x="3285299" y="1587375"/>
        <a:ext cx="884220" cy="428770"/>
      </dsp:txXfrm>
    </dsp:sp>
    <dsp:sp modelId="{FA574935-977D-4CDA-9373-0AB245D5C754}">
      <dsp:nvSpPr>
        <dsp:cNvPr id="0" name=""/>
        <dsp:cNvSpPr/>
      </dsp:nvSpPr>
      <dsp:spPr>
        <a:xfrm rot="18289469">
          <a:off x="1495499" y="2579491"/>
          <a:ext cx="63803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38037" y="792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98567" y="2571462"/>
        <a:ext cx="31901" cy="31901"/>
      </dsp:txXfrm>
    </dsp:sp>
    <dsp:sp modelId="{40639AFE-4401-4971-96CE-DAA73008FF21}">
      <dsp:nvSpPr>
        <dsp:cNvPr id="0" name=""/>
        <dsp:cNvSpPr/>
      </dsp:nvSpPr>
      <dsp:spPr>
        <a:xfrm>
          <a:off x="1996698" y="2097803"/>
          <a:ext cx="910900" cy="455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Fire rate</a:t>
          </a:r>
        </a:p>
      </dsp:txBody>
      <dsp:txXfrm>
        <a:off x="2010038" y="2111143"/>
        <a:ext cx="884220" cy="428770"/>
      </dsp:txXfrm>
    </dsp:sp>
    <dsp:sp modelId="{3A318F9B-3D88-4B12-A864-7B26ABCE5C80}">
      <dsp:nvSpPr>
        <dsp:cNvPr id="0" name=""/>
        <dsp:cNvSpPr/>
      </dsp:nvSpPr>
      <dsp:spPr>
        <a:xfrm>
          <a:off x="2907598" y="2317607"/>
          <a:ext cx="36436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64360" y="792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80670" y="2316420"/>
        <a:ext cx="18218" cy="18218"/>
      </dsp:txXfrm>
    </dsp:sp>
    <dsp:sp modelId="{125E4311-5075-4BE9-B120-69610FBC7C56}">
      <dsp:nvSpPr>
        <dsp:cNvPr id="0" name=""/>
        <dsp:cNvSpPr/>
      </dsp:nvSpPr>
      <dsp:spPr>
        <a:xfrm>
          <a:off x="3271959" y="2097803"/>
          <a:ext cx="910900" cy="455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Fire/sec</a:t>
          </a:r>
        </a:p>
      </dsp:txBody>
      <dsp:txXfrm>
        <a:off x="3285299" y="2111143"/>
        <a:ext cx="884220" cy="428770"/>
      </dsp:txXfrm>
    </dsp:sp>
    <dsp:sp modelId="{6D2A6C63-4159-422B-8D75-4B4520DF2A02}">
      <dsp:nvSpPr>
        <dsp:cNvPr id="0" name=""/>
        <dsp:cNvSpPr/>
      </dsp:nvSpPr>
      <dsp:spPr>
        <a:xfrm rot="2142401">
          <a:off x="1590162" y="2972317"/>
          <a:ext cx="44871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48711" y="792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03300" y="2969021"/>
        <a:ext cx="22435" cy="22435"/>
      </dsp:txXfrm>
    </dsp:sp>
    <dsp:sp modelId="{E7DE2639-9582-4F1C-BC72-B2A7D34E3D65}">
      <dsp:nvSpPr>
        <dsp:cNvPr id="0" name=""/>
        <dsp:cNvSpPr/>
      </dsp:nvSpPr>
      <dsp:spPr>
        <a:xfrm>
          <a:off x="1996698" y="2883455"/>
          <a:ext cx="910900" cy="455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Ammo</a:t>
          </a:r>
        </a:p>
      </dsp:txBody>
      <dsp:txXfrm>
        <a:off x="2010038" y="2896795"/>
        <a:ext cx="884220" cy="428770"/>
      </dsp:txXfrm>
    </dsp:sp>
    <dsp:sp modelId="{DCF00928-DF83-41A6-AE1A-156CE17BED81}">
      <dsp:nvSpPr>
        <dsp:cNvPr id="0" name=""/>
        <dsp:cNvSpPr/>
      </dsp:nvSpPr>
      <dsp:spPr>
        <a:xfrm rot="19457599">
          <a:off x="2865423" y="2972317"/>
          <a:ext cx="44871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48711" y="792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8561" y="2969021"/>
        <a:ext cx="22435" cy="22435"/>
      </dsp:txXfrm>
    </dsp:sp>
    <dsp:sp modelId="{75C12E1A-07CB-4CDB-B17F-2B7C3BAE6A99}">
      <dsp:nvSpPr>
        <dsp:cNvPr id="0" name=""/>
        <dsp:cNvSpPr/>
      </dsp:nvSpPr>
      <dsp:spPr>
        <a:xfrm>
          <a:off x="3271959" y="2621571"/>
          <a:ext cx="910900" cy="455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 charger</a:t>
          </a:r>
        </a:p>
      </dsp:txBody>
      <dsp:txXfrm>
        <a:off x="3285299" y="2634911"/>
        <a:ext cx="884220" cy="428770"/>
      </dsp:txXfrm>
    </dsp:sp>
    <dsp:sp modelId="{65AD8BD1-0152-4C70-B987-134E0F1EDD44}">
      <dsp:nvSpPr>
        <dsp:cNvPr id="0" name=""/>
        <dsp:cNvSpPr/>
      </dsp:nvSpPr>
      <dsp:spPr>
        <a:xfrm rot="2142401">
          <a:off x="2865423" y="3234201"/>
          <a:ext cx="44871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48711" y="792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8561" y="3230905"/>
        <a:ext cx="22435" cy="22435"/>
      </dsp:txXfrm>
    </dsp:sp>
    <dsp:sp modelId="{07D97697-59A9-4EA6-AEAF-499ADD70772D}">
      <dsp:nvSpPr>
        <dsp:cNvPr id="0" name=""/>
        <dsp:cNvSpPr/>
      </dsp:nvSpPr>
      <dsp:spPr>
        <a:xfrm>
          <a:off x="3271959" y="3145339"/>
          <a:ext cx="910900" cy="455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 reserve</a:t>
          </a:r>
        </a:p>
      </dsp:txBody>
      <dsp:txXfrm>
        <a:off x="3285299" y="3158679"/>
        <a:ext cx="884220" cy="428770"/>
      </dsp:txXfrm>
    </dsp:sp>
    <dsp:sp modelId="{776CD0E9-1F99-4AC9-B3CD-066E21C9DBCF}">
      <dsp:nvSpPr>
        <dsp:cNvPr id="0" name=""/>
        <dsp:cNvSpPr/>
      </dsp:nvSpPr>
      <dsp:spPr>
        <a:xfrm rot="4249260">
          <a:off x="1259970" y="3365143"/>
          <a:ext cx="110909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109094" y="792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86790" y="3345337"/>
        <a:ext cx="55454" cy="55454"/>
      </dsp:txXfrm>
    </dsp:sp>
    <dsp:sp modelId="{D42EF13E-2F9F-40D3-9725-070E18A8BECC}">
      <dsp:nvSpPr>
        <dsp:cNvPr id="0" name=""/>
        <dsp:cNvSpPr/>
      </dsp:nvSpPr>
      <dsp:spPr>
        <a:xfrm>
          <a:off x="1996698" y="3669107"/>
          <a:ext cx="910900" cy="455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Reload</a:t>
          </a:r>
        </a:p>
      </dsp:txBody>
      <dsp:txXfrm>
        <a:off x="2010038" y="3682447"/>
        <a:ext cx="884220" cy="428770"/>
      </dsp:txXfrm>
    </dsp:sp>
    <dsp:sp modelId="{96CEA9FB-AF1E-4BAB-B74C-0056E1D2A762}">
      <dsp:nvSpPr>
        <dsp:cNvPr id="0" name=""/>
        <dsp:cNvSpPr/>
      </dsp:nvSpPr>
      <dsp:spPr>
        <a:xfrm>
          <a:off x="2907598" y="3888911"/>
          <a:ext cx="36436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64360" y="792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80670" y="3887723"/>
        <a:ext cx="18218" cy="18218"/>
      </dsp:txXfrm>
    </dsp:sp>
    <dsp:sp modelId="{D3885CD5-B8C3-44A7-AC2C-390F53CD8558}">
      <dsp:nvSpPr>
        <dsp:cNvPr id="0" name=""/>
        <dsp:cNvSpPr/>
      </dsp:nvSpPr>
      <dsp:spPr>
        <a:xfrm>
          <a:off x="3271959" y="3669107"/>
          <a:ext cx="910900" cy="455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Time</a:t>
          </a:r>
        </a:p>
      </dsp:txBody>
      <dsp:txXfrm>
        <a:off x="3285299" y="3682447"/>
        <a:ext cx="884220" cy="428770"/>
      </dsp:txXfrm>
    </dsp:sp>
    <dsp:sp modelId="{8F341EF4-8A1B-4634-99F3-A375A64198DE}">
      <dsp:nvSpPr>
        <dsp:cNvPr id="0" name=""/>
        <dsp:cNvSpPr/>
      </dsp:nvSpPr>
      <dsp:spPr>
        <a:xfrm rot="4725511">
          <a:off x="879994" y="3757969"/>
          <a:ext cx="186904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869046" y="792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767791" y="3719164"/>
        <a:ext cx="93452" cy="93452"/>
      </dsp:txXfrm>
    </dsp:sp>
    <dsp:sp modelId="{1B0AAB20-176E-49E1-AE6F-209FA119322B}">
      <dsp:nvSpPr>
        <dsp:cNvPr id="0" name=""/>
        <dsp:cNvSpPr/>
      </dsp:nvSpPr>
      <dsp:spPr>
        <a:xfrm>
          <a:off x="1996698" y="4454759"/>
          <a:ext cx="910900" cy="455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Range</a:t>
          </a:r>
        </a:p>
      </dsp:txBody>
      <dsp:txXfrm>
        <a:off x="2010038" y="4468099"/>
        <a:ext cx="884220" cy="428770"/>
      </dsp:txXfrm>
    </dsp:sp>
    <dsp:sp modelId="{30783B34-0917-416F-AE85-2D8B02888128}">
      <dsp:nvSpPr>
        <dsp:cNvPr id="0" name=""/>
        <dsp:cNvSpPr/>
      </dsp:nvSpPr>
      <dsp:spPr>
        <a:xfrm rot="19457599">
          <a:off x="2865423" y="4543621"/>
          <a:ext cx="44871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48711" y="792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8561" y="4540325"/>
        <a:ext cx="22435" cy="22435"/>
      </dsp:txXfrm>
    </dsp:sp>
    <dsp:sp modelId="{9442AD1A-255A-46C6-AC09-A5B2C318A448}">
      <dsp:nvSpPr>
        <dsp:cNvPr id="0" name=""/>
        <dsp:cNvSpPr/>
      </dsp:nvSpPr>
      <dsp:spPr>
        <a:xfrm>
          <a:off x="3271959" y="4192875"/>
          <a:ext cx="910900" cy="455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Min</a:t>
          </a:r>
        </a:p>
      </dsp:txBody>
      <dsp:txXfrm>
        <a:off x="3285299" y="4206215"/>
        <a:ext cx="884220" cy="428770"/>
      </dsp:txXfrm>
    </dsp:sp>
    <dsp:sp modelId="{87485165-BD11-4C7F-A906-524443CBD658}">
      <dsp:nvSpPr>
        <dsp:cNvPr id="0" name=""/>
        <dsp:cNvSpPr/>
      </dsp:nvSpPr>
      <dsp:spPr>
        <a:xfrm rot="2142401">
          <a:off x="2865423" y="4805505"/>
          <a:ext cx="44871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48711" y="792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8561" y="4802208"/>
        <a:ext cx="22435" cy="22435"/>
      </dsp:txXfrm>
    </dsp:sp>
    <dsp:sp modelId="{3E6E3FC5-88BC-4A08-80D3-042A2E0EB4E3}">
      <dsp:nvSpPr>
        <dsp:cNvPr id="0" name=""/>
        <dsp:cNvSpPr/>
      </dsp:nvSpPr>
      <dsp:spPr>
        <a:xfrm>
          <a:off x="3271959" y="4716643"/>
          <a:ext cx="910900" cy="455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max</a:t>
          </a:r>
        </a:p>
      </dsp:txBody>
      <dsp:txXfrm>
        <a:off x="3285299" y="4729983"/>
        <a:ext cx="884220" cy="428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C2BA-E310-4501-9785-6627545A652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79CE-2DE5-49B0-8159-665157B365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9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C2BA-E310-4501-9785-6627545A652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79CE-2DE5-49B0-8159-665157B365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0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C2BA-E310-4501-9785-6627545A652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79CE-2DE5-49B0-8159-665157B365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42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C2BA-E310-4501-9785-6627545A652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79CE-2DE5-49B0-8159-665157B365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78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C2BA-E310-4501-9785-6627545A652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79CE-2DE5-49B0-8159-665157B365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0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C2BA-E310-4501-9785-6627545A652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79CE-2DE5-49B0-8159-665157B365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99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C2BA-E310-4501-9785-6627545A652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79CE-2DE5-49B0-8159-665157B365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53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C2BA-E310-4501-9785-6627545A652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79CE-2DE5-49B0-8159-665157B365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78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C2BA-E310-4501-9785-6627545A652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79CE-2DE5-49B0-8159-665157B365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4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C2BA-E310-4501-9785-6627545A652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79CE-2DE5-49B0-8159-665157B365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C2BA-E310-4501-9785-6627545A652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79CE-2DE5-49B0-8159-665157B365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C2BA-E310-4501-9785-6627545A652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79CE-2DE5-49B0-8159-665157B365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8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C2BA-E310-4501-9785-6627545A652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79CE-2DE5-49B0-8159-665157B365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4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C2BA-E310-4501-9785-6627545A652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79CE-2DE5-49B0-8159-665157B365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1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C2BA-E310-4501-9785-6627545A652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79CE-2DE5-49B0-8159-665157B365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3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C2BA-E310-4501-9785-6627545A652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79CE-2DE5-49B0-8159-665157B365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9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257C2BA-E310-4501-9785-6627545A652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17D79CE-2DE5-49B0-8159-665157B365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1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257C2BA-E310-4501-9785-6627545A652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17D79CE-2DE5-49B0-8159-665157B365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97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 txBox="1">
            <a:spLocks/>
          </p:cNvSpPr>
          <p:nvPr/>
        </p:nvSpPr>
        <p:spPr>
          <a:xfrm>
            <a:off x="111369" y="6453050"/>
            <a:ext cx="4826392" cy="4049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Lucida Console" panose="020B0609040504020204" pitchFamily="49" charset="0"/>
              </a:rPr>
              <a:t>Paillot Valentin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6578390" y="6453050"/>
            <a:ext cx="5491661" cy="4049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Lucida Console" panose="020B0609040504020204" pitchFamily="49" charset="0"/>
              </a:rPr>
              <a:t>2020-2021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3344879" y="6453050"/>
            <a:ext cx="5491661" cy="4049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ucida Console" panose="020B0609040504020204" pitchFamily="49" charset="0"/>
              </a:rPr>
              <a:t>GD3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0" y="6374674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182880" y="330926"/>
            <a:ext cx="41283" cy="6043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36321" y="583474"/>
            <a:ext cx="39557" cy="5791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12022968" y="187234"/>
            <a:ext cx="3896" cy="570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1434354" y="187234"/>
            <a:ext cx="5886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re 1"/>
          <p:cNvSpPr txBox="1">
            <a:spLocks/>
          </p:cNvSpPr>
          <p:nvPr/>
        </p:nvSpPr>
        <p:spPr>
          <a:xfrm>
            <a:off x="1752598" y="330926"/>
            <a:ext cx="8676222" cy="19115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b="1" dirty="0">
                <a:latin typeface="Arcade Rounded" panose="00000400000000000000" pitchFamily="1" charset="0"/>
              </a:rPr>
              <a:t>WorkBoard</a:t>
            </a:r>
          </a:p>
        </p:txBody>
      </p:sp>
      <p:sp>
        <p:nvSpPr>
          <p:cNvPr id="14" name="Sous-titre 2"/>
          <p:cNvSpPr txBox="1">
            <a:spLocks/>
          </p:cNvSpPr>
          <p:nvPr/>
        </p:nvSpPr>
        <p:spPr>
          <a:xfrm>
            <a:off x="7930435" y="5229497"/>
            <a:ext cx="4261565" cy="931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Lucida Console" panose="020B0609040504020204" pitchFamily="49" charset="0"/>
              </a:rPr>
              <a:t>GameDesign</a:t>
            </a:r>
          </a:p>
        </p:txBody>
      </p:sp>
    </p:spTree>
    <p:extLst>
      <p:ext uri="{BB962C8B-B14F-4D97-AF65-F5344CB8AC3E}">
        <p14:creationId xmlns:p14="http://schemas.microsoft.com/office/powerpoint/2010/main" val="414626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 txBox="1">
            <a:spLocks/>
          </p:cNvSpPr>
          <p:nvPr/>
        </p:nvSpPr>
        <p:spPr>
          <a:xfrm>
            <a:off x="111369" y="6453050"/>
            <a:ext cx="4826392" cy="4049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Lucida Console" panose="020B0609040504020204" pitchFamily="49" charset="0"/>
              </a:rPr>
              <a:t>Paillot Valentin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6578390" y="6453050"/>
            <a:ext cx="5491661" cy="4049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Lucida Console" panose="020B0609040504020204" pitchFamily="49" charset="0"/>
              </a:rPr>
              <a:t>2020-2021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3344879" y="6453050"/>
            <a:ext cx="5491661" cy="4049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ucida Console" panose="020B0609040504020204" pitchFamily="49" charset="0"/>
              </a:rPr>
              <a:t>GD3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0" y="6374674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182880" y="330926"/>
            <a:ext cx="41283" cy="6043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36321" y="583474"/>
            <a:ext cx="39557" cy="5791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12022968" y="187234"/>
            <a:ext cx="3896" cy="570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1434354" y="187234"/>
            <a:ext cx="5886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ous-titre 2"/>
          <p:cNvSpPr txBox="1">
            <a:spLocks/>
          </p:cNvSpPr>
          <p:nvPr/>
        </p:nvSpPr>
        <p:spPr>
          <a:xfrm>
            <a:off x="8426824" y="56606"/>
            <a:ext cx="3530046" cy="931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>
                <a:latin typeface="Lucida Console" panose="020B0609040504020204" pitchFamily="49" charset="0"/>
              </a:rPr>
              <a:t>GunDev</a:t>
            </a: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1599209236"/>
              </p:ext>
            </p:extLst>
          </p:nvPr>
        </p:nvGraphicFramePr>
        <p:xfrm>
          <a:off x="803083" y="827314"/>
          <a:ext cx="4904297" cy="517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e 6"/>
          <p:cNvGrpSpPr/>
          <p:nvPr/>
        </p:nvGrpSpPr>
        <p:grpSpPr>
          <a:xfrm>
            <a:off x="6041413" y="827313"/>
            <a:ext cx="5074252" cy="5174827"/>
            <a:chOff x="6041413" y="827313"/>
            <a:chExt cx="5074252" cy="4818940"/>
          </a:xfrm>
        </p:grpSpPr>
        <p:grpSp>
          <p:nvGrpSpPr>
            <p:cNvPr id="15" name="Groupe 14"/>
            <p:cNvGrpSpPr/>
            <p:nvPr/>
          </p:nvGrpSpPr>
          <p:grpSpPr>
            <a:xfrm>
              <a:off x="6041413" y="827313"/>
              <a:ext cx="5074252" cy="424576"/>
              <a:chOff x="7534671" y="1640283"/>
              <a:chExt cx="593328" cy="296664"/>
            </a:xfrm>
          </p:grpSpPr>
          <p:sp>
            <p:nvSpPr>
              <p:cNvPr id="39" name="Rectangle à coins arrondis 38"/>
              <p:cNvSpPr/>
              <p:nvPr/>
            </p:nvSpPr>
            <p:spPr>
              <a:xfrm>
                <a:off x="7534671" y="1640283"/>
                <a:ext cx="593328" cy="296664"/>
              </a:xfrm>
              <a:prstGeom prst="roundRect">
                <a:avLst>
                  <a:gd name="adj" fmla="val 10000"/>
                </a:avLst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Rectangle 39"/>
              <p:cNvSpPr/>
              <p:nvPr/>
            </p:nvSpPr>
            <p:spPr>
              <a:xfrm>
                <a:off x="7543360" y="1648972"/>
                <a:ext cx="575950" cy="27928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marL="171450" lvl="0" indent="-17145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/>
                  <a:t>_damage = Random ( 5 -&gt; 10 )% life * ((100 – Armor) / 100)</a:t>
                </a:r>
              </a:p>
              <a:p>
                <a:pPr marL="171450" lvl="0" indent="-17145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en-US" sz="900" dirty="0"/>
                  <a:t>If (target </a:t>
                </a:r>
                <a:r>
                  <a:rPr lang="en-US" sz="900" dirty="0" err="1"/>
                  <a:t>dist</a:t>
                </a:r>
                <a:r>
                  <a:rPr lang="en-US" sz="900" dirty="0"/>
                  <a:t> &gt; min range) then </a:t>
                </a:r>
                <a:r>
                  <a:rPr lang="en-US" sz="900" dirty="0" err="1"/>
                  <a:t>rD</a:t>
                </a:r>
                <a:r>
                  <a:rPr lang="en-US" sz="900" dirty="0"/>
                  <a:t> = _d – ((</a:t>
                </a:r>
                <a:r>
                  <a:rPr lang="en-US" sz="900" dirty="0" err="1"/>
                  <a:t>dist</a:t>
                </a:r>
                <a:r>
                  <a:rPr lang="en-US" sz="900" dirty="0"/>
                  <a:t>/(</a:t>
                </a:r>
                <a:r>
                  <a:rPr lang="en-US" sz="900" dirty="0" err="1"/>
                  <a:t>rMax</a:t>
                </a:r>
                <a:r>
                  <a:rPr lang="en-US" sz="900" dirty="0"/>
                  <a:t> – </a:t>
                </a:r>
                <a:r>
                  <a:rPr lang="en-US" sz="900" dirty="0" err="1"/>
                  <a:t>rmin</a:t>
                </a:r>
                <a:r>
                  <a:rPr lang="en-US" sz="900" dirty="0"/>
                  <a:t>)) * _d)</a:t>
                </a:r>
              </a:p>
            </p:txBody>
          </p:sp>
        </p:grpSp>
        <p:grpSp>
          <p:nvGrpSpPr>
            <p:cNvPr id="16" name="Groupe 15"/>
            <p:cNvGrpSpPr/>
            <p:nvPr/>
          </p:nvGrpSpPr>
          <p:grpSpPr>
            <a:xfrm>
              <a:off x="6041413" y="1315576"/>
              <a:ext cx="5074252" cy="424576"/>
              <a:chOff x="7534671" y="1981447"/>
              <a:chExt cx="593328" cy="296664"/>
            </a:xfrm>
          </p:grpSpPr>
          <p:sp>
            <p:nvSpPr>
              <p:cNvPr id="37" name="Rectangle à coins arrondis 36"/>
              <p:cNvSpPr/>
              <p:nvPr/>
            </p:nvSpPr>
            <p:spPr>
              <a:xfrm>
                <a:off x="7534671" y="1981447"/>
                <a:ext cx="593328" cy="296664"/>
              </a:xfrm>
              <a:prstGeom prst="roundRect">
                <a:avLst>
                  <a:gd name="adj" fmla="val 10000"/>
                </a:avLst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8" name="Rectangle 37"/>
              <p:cNvSpPr/>
              <p:nvPr/>
            </p:nvSpPr>
            <p:spPr>
              <a:xfrm>
                <a:off x="7543360" y="1990136"/>
                <a:ext cx="575950" cy="27928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/>
                  <a:t>Impact force ?</a:t>
                </a: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6041413" y="1803839"/>
              <a:ext cx="5074252" cy="424576"/>
              <a:chOff x="7534671" y="2322611"/>
              <a:chExt cx="593328" cy="296664"/>
            </a:xfrm>
          </p:grpSpPr>
          <p:sp>
            <p:nvSpPr>
              <p:cNvPr id="35" name="Rectangle à coins arrondis 34"/>
              <p:cNvSpPr/>
              <p:nvPr/>
            </p:nvSpPr>
            <p:spPr>
              <a:xfrm>
                <a:off x="7534671" y="2322611"/>
                <a:ext cx="593328" cy="296664"/>
              </a:xfrm>
              <a:prstGeom prst="roundRect">
                <a:avLst>
                  <a:gd name="adj" fmla="val 10000"/>
                </a:avLst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Rectangle 35"/>
              <p:cNvSpPr/>
              <p:nvPr/>
            </p:nvSpPr>
            <p:spPr>
              <a:xfrm>
                <a:off x="7543360" y="2331300"/>
                <a:ext cx="575950" cy="27928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/>
                  <a:t>Crit = if(Rand &lt; %</a:t>
                </a:r>
                <a:r>
                  <a:rPr lang="en-US" sz="900" kern="1200" dirty="0" err="1"/>
                  <a:t>critChance</a:t>
                </a:r>
                <a:r>
                  <a:rPr lang="en-US" sz="900" kern="1200" dirty="0"/>
                  <a:t>) then </a:t>
                </a:r>
                <a:r>
                  <a:rPr lang="en-US" sz="900" kern="1200" dirty="0" err="1"/>
                  <a:t>cD</a:t>
                </a:r>
                <a:r>
                  <a:rPr lang="en-US" sz="900" kern="1200" dirty="0"/>
                  <a:t> = </a:t>
                </a:r>
                <a:r>
                  <a:rPr lang="en-US" sz="900" kern="1200" dirty="0" err="1"/>
                  <a:t>cMult</a:t>
                </a:r>
                <a:r>
                  <a:rPr lang="en-US" sz="900" kern="1200" dirty="0"/>
                  <a:t> * _d</a:t>
                </a:r>
              </a:p>
            </p:txBody>
          </p:sp>
        </p:grpSp>
        <p:grpSp>
          <p:nvGrpSpPr>
            <p:cNvPr id="20" name="Groupe 19"/>
            <p:cNvGrpSpPr/>
            <p:nvPr/>
          </p:nvGrpSpPr>
          <p:grpSpPr>
            <a:xfrm>
              <a:off x="6041413" y="2292101"/>
              <a:ext cx="5074252" cy="424576"/>
              <a:chOff x="7534671" y="2663774"/>
              <a:chExt cx="593328" cy="296664"/>
            </a:xfrm>
          </p:grpSpPr>
          <p:sp>
            <p:nvSpPr>
              <p:cNvPr id="33" name="Rectangle à coins arrondis 32"/>
              <p:cNvSpPr/>
              <p:nvPr/>
            </p:nvSpPr>
            <p:spPr>
              <a:xfrm>
                <a:off x="7534671" y="2663774"/>
                <a:ext cx="593328" cy="296664"/>
              </a:xfrm>
              <a:prstGeom prst="roundRect">
                <a:avLst>
                  <a:gd name="adj" fmla="val 10000"/>
                </a:avLst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Rectangle 33"/>
              <p:cNvSpPr/>
              <p:nvPr/>
            </p:nvSpPr>
            <p:spPr>
              <a:xfrm>
                <a:off x="7543360" y="2672463"/>
                <a:ext cx="575950" cy="27928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/>
                  <a:t>d.o.t. ? Bleed / Burn / Poison…</a:t>
                </a:r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>
              <a:off x="6041413" y="2780363"/>
              <a:ext cx="5074252" cy="424576"/>
              <a:chOff x="7534671" y="3004938"/>
              <a:chExt cx="593328" cy="296664"/>
            </a:xfrm>
          </p:grpSpPr>
          <p:sp>
            <p:nvSpPr>
              <p:cNvPr id="31" name="Rectangle à coins arrondis 30"/>
              <p:cNvSpPr/>
              <p:nvPr/>
            </p:nvSpPr>
            <p:spPr>
              <a:xfrm>
                <a:off x="7534671" y="3004938"/>
                <a:ext cx="593328" cy="296664"/>
              </a:xfrm>
              <a:prstGeom prst="roundRect">
                <a:avLst>
                  <a:gd name="adj" fmla="val 10000"/>
                </a:avLst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Rectangle 31"/>
              <p:cNvSpPr/>
              <p:nvPr/>
            </p:nvSpPr>
            <p:spPr>
              <a:xfrm>
                <a:off x="7543360" y="3013627"/>
                <a:ext cx="575950" cy="27928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/>
                  <a:t>Fire/sec</a:t>
                </a:r>
              </a:p>
            </p:txBody>
          </p:sp>
        </p:grpSp>
        <p:grpSp>
          <p:nvGrpSpPr>
            <p:cNvPr id="22" name="Groupe 21"/>
            <p:cNvGrpSpPr/>
            <p:nvPr/>
          </p:nvGrpSpPr>
          <p:grpSpPr>
            <a:xfrm>
              <a:off x="6041413" y="3268626"/>
              <a:ext cx="5074252" cy="424576"/>
              <a:chOff x="7534671" y="3346102"/>
              <a:chExt cx="593328" cy="296664"/>
            </a:xfrm>
          </p:grpSpPr>
          <p:sp>
            <p:nvSpPr>
              <p:cNvPr id="29" name="Rectangle à coins arrondis 28"/>
              <p:cNvSpPr/>
              <p:nvPr/>
            </p:nvSpPr>
            <p:spPr>
              <a:xfrm>
                <a:off x="7534671" y="3346102"/>
                <a:ext cx="593328" cy="296664"/>
              </a:xfrm>
              <a:prstGeom prst="roundRect">
                <a:avLst>
                  <a:gd name="adj" fmla="val 10000"/>
                </a:avLst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ectangle 29"/>
              <p:cNvSpPr/>
              <p:nvPr/>
            </p:nvSpPr>
            <p:spPr>
              <a:xfrm>
                <a:off x="7543360" y="3354791"/>
                <a:ext cx="575950" cy="27928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/>
                  <a:t>In charger = </a:t>
                </a:r>
                <a:r>
                  <a:rPr lang="en-US" sz="900" kern="1200" dirty="0" err="1"/>
                  <a:t>ReserveMax</a:t>
                </a:r>
                <a:r>
                  <a:rPr lang="en-US" sz="900" kern="1200" dirty="0"/>
                  <a:t>/100 ?</a:t>
                </a:r>
              </a:p>
            </p:txBody>
          </p:sp>
        </p:grpSp>
        <p:grpSp>
          <p:nvGrpSpPr>
            <p:cNvPr id="23" name="Groupe 22"/>
            <p:cNvGrpSpPr/>
            <p:nvPr/>
          </p:nvGrpSpPr>
          <p:grpSpPr>
            <a:xfrm>
              <a:off x="6041413" y="3756888"/>
              <a:ext cx="5074252" cy="424576"/>
              <a:chOff x="7534671" y="3687265"/>
              <a:chExt cx="593328" cy="296664"/>
            </a:xfrm>
          </p:grpSpPr>
          <p:sp>
            <p:nvSpPr>
              <p:cNvPr id="27" name="Rectangle à coins arrondis 26"/>
              <p:cNvSpPr/>
              <p:nvPr/>
            </p:nvSpPr>
            <p:spPr>
              <a:xfrm>
                <a:off x="7534671" y="3687265"/>
                <a:ext cx="593328" cy="296664"/>
              </a:xfrm>
              <a:prstGeom prst="roundRect">
                <a:avLst>
                  <a:gd name="adj" fmla="val 10000"/>
                </a:avLst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Rectangle 27"/>
              <p:cNvSpPr/>
              <p:nvPr/>
            </p:nvSpPr>
            <p:spPr>
              <a:xfrm>
                <a:off x="7543360" y="3695954"/>
                <a:ext cx="575950" cy="27928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/>
                  <a:t>In reserve</a:t>
                </a:r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6041413" y="4245151"/>
              <a:ext cx="5074252" cy="424576"/>
              <a:chOff x="7534671" y="4028429"/>
              <a:chExt cx="593328" cy="296664"/>
            </a:xfrm>
          </p:grpSpPr>
          <p:sp>
            <p:nvSpPr>
              <p:cNvPr id="25" name="Rectangle à coins arrondis 24"/>
              <p:cNvSpPr/>
              <p:nvPr/>
            </p:nvSpPr>
            <p:spPr>
              <a:xfrm>
                <a:off x="7534671" y="4028429"/>
                <a:ext cx="593328" cy="296664"/>
              </a:xfrm>
              <a:prstGeom prst="roundRect">
                <a:avLst>
                  <a:gd name="adj" fmla="val 10000"/>
                </a:avLst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ectangle 25"/>
              <p:cNvSpPr/>
              <p:nvPr/>
            </p:nvSpPr>
            <p:spPr>
              <a:xfrm>
                <a:off x="7543360" y="4037118"/>
                <a:ext cx="575950" cy="27928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/>
                  <a:t>time</a:t>
                </a:r>
              </a:p>
            </p:txBody>
          </p:sp>
        </p:grpSp>
        <p:sp>
          <p:nvSpPr>
            <p:cNvPr id="43" name="Rectangle à coins arrondis 42"/>
            <p:cNvSpPr/>
            <p:nvPr/>
          </p:nvSpPr>
          <p:spPr>
            <a:xfrm>
              <a:off x="6041413" y="4733414"/>
              <a:ext cx="5074252" cy="424576"/>
            </a:xfrm>
            <a:prstGeom prst="roundRect">
              <a:avLst>
                <a:gd name="adj" fmla="val 10000"/>
              </a:avLst>
            </a:prstGeom>
            <a:ln w="3175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sz="900" dirty="0" err="1"/>
                <a:t>rmin</a:t>
              </a:r>
              <a:endParaRPr lang="en-US" sz="900" dirty="0"/>
            </a:p>
          </p:txBody>
        </p:sp>
        <p:sp>
          <p:nvSpPr>
            <p:cNvPr id="44" name="Rectangle à coins arrondis 43"/>
            <p:cNvSpPr/>
            <p:nvPr/>
          </p:nvSpPr>
          <p:spPr>
            <a:xfrm>
              <a:off x="6041413" y="5221677"/>
              <a:ext cx="5074252" cy="424576"/>
            </a:xfrm>
            <a:prstGeom prst="roundRect">
              <a:avLst>
                <a:gd name="adj" fmla="val 10000"/>
              </a:avLst>
            </a:prstGeom>
            <a:ln w="3175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sz="900" dirty="0" err="1"/>
                <a:t>rMax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189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252FFE6C-5C43-4741-910C-ACEDA3A717FE}"/>
              </a:ext>
            </a:extLst>
          </p:cNvPr>
          <p:cNvSpPr/>
          <p:nvPr/>
        </p:nvSpPr>
        <p:spPr>
          <a:xfrm>
            <a:off x="789901" y="807655"/>
            <a:ext cx="10836361" cy="5488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Parallélogramme 73">
            <a:extLst>
              <a:ext uri="{FF2B5EF4-FFF2-40B4-BE49-F238E27FC236}">
                <a16:creationId xmlns:a16="http://schemas.microsoft.com/office/drawing/2014/main" id="{13262406-DF6A-4382-8809-15382FCE9C4C}"/>
              </a:ext>
            </a:extLst>
          </p:cNvPr>
          <p:cNvSpPr/>
          <p:nvPr/>
        </p:nvSpPr>
        <p:spPr>
          <a:xfrm rot="16200000" flipH="1">
            <a:off x="7581946" y="3494381"/>
            <a:ext cx="2584846" cy="225233"/>
          </a:xfrm>
          <a:prstGeom prst="parallelogram">
            <a:avLst/>
          </a:prstGeom>
          <a:solidFill>
            <a:srgbClr val="8FE2FF">
              <a:alpha val="5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Parallélogramme 70">
            <a:extLst>
              <a:ext uri="{FF2B5EF4-FFF2-40B4-BE49-F238E27FC236}">
                <a16:creationId xmlns:a16="http://schemas.microsoft.com/office/drawing/2014/main" id="{88756434-A04E-4156-91FC-F58037DC928D}"/>
              </a:ext>
            </a:extLst>
          </p:cNvPr>
          <p:cNvSpPr/>
          <p:nvPr/>
        </p:nvSpPr>
        <p:spPr>
          <a:xfrm>
            <a:off x="7342118" y="3371406"/>
            <a:ext cx="2925832" cy="163247"/>
          </a:xfrm>
          <a:prstGeom prst="parallelogram">
            <a:avLst/>
          </a:prstGeom>
          <a:solidFill>
            <a:srgbClr val="0070C0">
              <a:alpha val="5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11369" y="6453050"/>
            <a:ext cx="4826392" cy="4049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Lucida Console" panose="020B0609040504020204" pitchFamily="49" charset="0"/>
              </a:rPr>
              <a:t>Paillot Valentin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6578390" y="6453050"/>
            <a:ext cx="5491661" cy="4049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Lucida Console" panose="020B0609040504020204" pitchFamily="49" charset="0"/>
              </a:rPr>
              <a:t>2020-2021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3344879" y="6453050"/>
            <a:ext cx="5491661" cy="4049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ucida Console" panose="020B0609040504020204" pitchFamily="49" charset="0"/>
              </a:rPr>
              <a:t>GD3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0" y="6374674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182880" y="330926"/>
            <a:ext cx="41283" cy="6043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36321" y="583474"/>
            <a:ext cx="39557" cy="5791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12022968" y="187234"/>
            <a:ext cx="3896" cy="570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1434354" y="187234"/>
            <a:ext cx="5886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ous-titre 2"/>
          <p:cNvSpPr txBox="1">
            <a:spLocks/>
          </p:cNvSpPr>
          <p:nvPr/>
        </p:nvSpPr>
        <p:spPr>
          <a:xfrm>
            <a:off x="8426824" y="56606"/>
            <a:ext cx="3530046" cy="931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>
                <a:latin typeface="Lucida Console" panose="020B0609040504020204" pitchFamily="49" charset="0"/>
              </a:rPr>
              <a:t>Gravity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E4C8DDD-9310-4BF0-B60C-C15DF55D281C}"/>
              </a:ext>
            </a:extLst>
          </p:cNvPr>
          <p:cNvSpPr/>
          <p:nvPr/>
        </p:nvSpPr>
        <p:spPr>
          <a:xfrm>
            <a:off x="1220786" y="1720609"/>
            <a:ext cx="3844031" cy="3844031"/>
          </a:xfrm>
          <a:prstGeom prst="ellipse">
            <a:avLst/>
          </a:prstGeom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E2A8FF-F3EF-46A1-9D21-FC1BD461C639}"/>
              </a:ext>
            </a:extLst>
          </p:cNvPr>
          <p:cNvSpPr txBox="1"/>
          <p:nvPr/>
        </p:nvSpPr>
        <p:spPr>
          <a:xfrm>
            <a:off x="5064815" y="1836636"/>
            <a:ext cx="174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GravPoint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77DDAE4-9524-40D8-B433-E694ADE2CB37}"/>
              </a:ext>
            </a:extLst>
          </p:cNvPr>
          <p:cNvCxnSpPr>
            <a:cxnSpLocks/>
            <a:stCxn id="3" idx="0"/>
            <a:endCxn id="3" idx="4"/>
          </p:cNvCxnSpPr>
          <p:nvPr/>
        </p:nvCxnSpPr>
        <p:spPr>
          <a:xfrm>
            <a:off x="3142802" y="1720609"/>
            <a:ext cx="0" cy="3844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D297F578-6702-4A5A-AE8C-DA1CA7165CD6}"/>
              </a:ext>
            </a:extLst>
          </p:cNvPr>
          <p:cNvCxnSpPr>
            <a:cxnSpLocks/>
            <a:stCxn id="3" idx="2"/>
            <a:endCxn id="3" idx="6"/>
          </p:cNvCxnSpPr>
          <p:nvPr/>
        </p:nvCxnSpPr>
        <p:spPr>
          <a:xfrm>
            <a:off x="1220786" y="3642625"/>
            <a:ext cx="38440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9F53D430-1EB3-4FDE-B40B-B74186B3D30B}"/>
              </a:ext>
            </a:extLst>
          </p:cNvPr>
          <p:cNvSpPr/>
          <p:nvPr/>
        </p:nvSpPr>
        <p:spPr>
          <a:xfrm>
            <a:off x="3087850" y="3584927"/>
            <a:ext cx="109901" cy="1153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EEC6488-92D9-4CC4-830B-E499719ACFDE}"/>
              </a:ext>
            </a:extLst>
          </p:cNvPr>
          <p:cNvCxnSpPr>
            <a:cxnSpLocks/>
          </p:cNvCxnSpPr>
          <p:nvPr/>
        </p:nvCxnSpPr>
        <p:spPr>
          <a:xfrm flipH="1">
            <a:off x="3139676" y="1952852"/>
            <a:ext cx="997405" cy="16854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FE20B3D6-93FB-402A-9DD4-6D4272B22702}"/>
              </a:ext>
            </a:extLst>
          </p:cNvPr>
          <p:cNvSpPr txBox="1"/>
          <p:nvPr/>
        </p:nvSpPr>
        <p:spPr>
          <a:xfrm>
            <a:off x="5314425" y="2129562"/>
            <a:ext cx="174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/>
              <a:t>GravDir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0C154E8-EDC3-4B7E-8CDF-A2BB69BA01D5}"/>
              </a:ext>
            </a:extLst>
          </p:cNvPr>
          <p:cNvSpPr txBox="1"/>
          <p:nvPr/>
        </p:nvSpPr>
        <p:spPr>
          <a:xfrm>
            <a:off x="5543821" y="2422488"/>
            <a:ext cx="174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dirty="0"/>
              <a:t>Walkable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60726D73-672D-4D4B-8EE4-E06A904C50A9}"/>
              </a:ext>
            </a:extLst>
          </p:cNvPr>
          <p:cNvCxnSpPr>
            <a:cxnSpLocks/>
          </p:cNvCxnSpPr>
          <p:nvPr/>
        </p:nvCxnSpPr>
        <p:spPr>
          <a:xfrm flipV="1">
            <a:off x="3704130" y="1347381"/>
            <a:ext cx="820835" cy="1348912"/>
          </a:xfrm>
          <a:prstGeom prst="straightConnector1">
            <a:avLst/>
          </a:prstGeom>
          <a:ln w="762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7062411-61BE-430C-83D1-AB058E9E7E33}"/>
              </a:ext>
            </a:extLst>
          </p:cNvPr>
          <p:cNvSpPr/>
          <p:nvPr/>
        </p:nvSpPr>
        <p:spPr>
          <a:xfrm>
            <a:off x="7342118" y="2376190"/>
            <a:ext cx="2878942" cy="252419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arallélogramme 74">
            <a:extLst>
              <a:ext uri="{FF2B5EF4-FFF2-40B4-BE49-F238E27FC236}">
                <a16:creationId xmlns:a16="http://schemas.microsoft.com/office/drawing/2014/main" id="{CE354C06-E5C5-4A38-B9BC-78650F1AE957}"/>
              </a:ext>
            </a:extLst>
          </p:cNvPr>
          <p:cNvSpPr/>
          <p:nvPr/>
        </p:nvSpPr>
        <p:spPr>
          <a:xfrm rot="16200000" flipH="1">
            <a:off x="7359345" y="3560120"/>
            <a:ext cx="2579583" cy="225233"/>
          </a:xfrm>
          <a:prstGeom prst="parallelogram">
            <a:avLst/>
          </a:prstGeom>
          <a:solidFill>
            <a:srgbClr val="8FE2FF">
              <a:alpha val="5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arallélogramme 75">
            <a:extLst>
              <a:ext uri="{FF2B5EF4-FFF2-40B4-BE49-F238E27FC236}">
                <a16:creationId xmlns:a16="http://schemas.microsoft.com/office/drawing/2014/main" id="{FF8F3056-F743-4E88-AAA0-0FFF3A21EA78}"/>
              </a:ext>
            </a:extLst>
          </p:cNvPr>
          <p:cNvSpPr/>
          <p:nvPr/>
        </p:nvSpPr>
        <p:spPr>
          <a:xfrm>
            <a:off x="7298835" y="3541408"/>
            <a:ext cx="2925832" cy="163247"/>
          </a:xfrm>
          <a:prstGeom prst="parallelogram">
            <a:avLst/>
          </a:prstGeom>
          <a:solidFill>
            <a:srgbClr val="0070C0">
              <a:alpha val="5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61B01D3D-4E67-42F8-B67C-4482C8FF6C6B}"/>
              </a:ext>
            </a:extLst>
          </p:cNvPr>
          <p:cNvSpPr/>
          <p:nvPr/>
        </p:nvSpPr>
        <p:spPr>
          <a:xfrm>
            <a:off x="8706801" y="3486594"/>
            <a:ext cx="109901" cy="1153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33AB090C-26D0-4810-A6D2-64D3E8AD8417}"/>
              </a:ext>
            </a:extLst>
          </p:cNvPr>
          <p:cNvSpPr txBox="1"/>
          <p:nvPr/>
        </p:nvSpPr>
        <p:spPr>
          <a:xfrm>
            <a:off x="638186" y="894800"/>
            <a:ext cx="4728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“2D gravity Positive and Negative”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8EEFD1F-56FA-4BAA-9DF5-5FD28B5A7C46}"/>
              </a:ext>
            </a:extLst>
          </p:cNvPr>
          <p:cNvSpPr txBox="1"/>
          <p:nvPr/>
        </p:nvSpPr>
        <p:spPr>
          <a:xfrm>
            <a:off x="6260262" y="894800"/>
            <a:ext cx="4728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“3D gravity P&amp;N on 3 plans”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825C0FA-05BF-430D-A78E-BC541B80263B}"/>
              </a:ext>
            </a:extLst>
          </p:cNvPr>
          <p:cNvGrpSpPr/>
          <p:nvPr/>
        </p:nvGrpSpPr>
        <p:grpSpPr>
          <a:xfrm>
            <a:off x="833745" y="5729610"/>
            <a:ext cx="4608266" cy="455450"/>
            <a:chOff x="1996698" y="788383"/>
            <a:chExt cx="910900" cy="455450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823D3A80-9677-412F-B34D-2003E87E49E0}"/>
                </a:ext>
              </a:extLst>
            </p:cNvPr>
            <p:cNvSpPr/>
            <p:nvPr/>
          </p:nvSpPr>
          <p:spPr>
            <a:xfrm>
              <a:off x="1996698" y="788383"/>
              <a:ext cx="910900" cy="45545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 : coins arrondis 4">
              <a:extLst>
                <a:ext uri="{FF2B5EF4-FFF2-40B4-BE49-F238E27FC236}">
                  <a16:creationId xmlns:a16="http://schemas.microsoft.com/office/drawing/2014/main" id="{1B1092DA-A257-41D1-B102-5873246C2838}"/>
                </a:ext>
              </a:extLst>
            </p:cNvPr>
            <p:cNvSpPr txBox="1"/>
            <p:nvPr/>
          </p:nvSpPr>
          <p:spPr>
            <a:xfrm>
              <a:off x="2035841" y="801723"/>
              <a:ext cx="858417" cy="4287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 err="1"/>
                <a:t>playerVector</a:t>
              </a:r>
              <a:r>
                <a:rPr lang="en-US" sz="900" kern="1200" dirty="0"/>
                <a:t> is custom on X and Y same as </a:t>
              </a:r>
              <a:r>
                <a:rPr lang="en-US" sz="900" kern="1200" dirty="0" err="1"/>
                <a:t>GravPoint</a:t>
              </a:r>
              <a:endParaRPr lang="en-US" sz="900" kern="1200" dirty="0"/>
            </a:p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Gravity = </a:t>
              </a:r>
              <a:r>
                <a:rPr lang="en-US" sz="900" kern="1200" dirty="0" err="1"/>
                <a:t>dir</a:t>
              </a:r>
              <a:r>
                <a:rPr lang="en-US" sz="900" kern="1200" dirty="0"/>
                <a:t>(</a:t>
              </a:r>
              <a:r>
                <a:rPr lang="en-US" sz="900" kern="1200" dirty="0" err="1"/>
                <a:t>playerVector</a:t>
              </a:r>
              <a:r>
                <a:rPr lang="en-US" sz="900" kern="1200" dirty="0"/>
                <a:t> - </a:t>
              </a:r>
              <a:r>
                <a:rPr lang="en-US" sz="900" kern="1200" dirty="0" err="1"/>
                <a:t>GravPoint</a:t>
              </a:r>
              <a:r>
                <a:rPr lang="en-US" sz="900" kern="1200" dirty="0"/>
                <a:t>).normalized x </a:t>
              </a:r>
              <a:r>
                <a:rPr lang="en-US" sz="900" kern="1200" dirty="0" err="1"/>
                <a:t>GravDir</a:t>
              </a:r>
              <a:r>
                <a:rPr lang="en-US" sz="900" kern="1200" dirty="0"/>
                <a:t> x </a:t>
              </a:r>
              <a:r>
                <a:rPr lang="en-US" sz="900" kern="1200" dirty="0" err="1"/>
                <a:t>GravStrength</a:t>
              </a:r>
              <a:endParaRPr lang="en-US" sz="900" kern="1200" dirty="0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A1497BA-A569-4C58-92DC-3380C5733B5D}"/>
              </a:ext>
            </a:extLst>
          </p:cNvPr>
          <p:cNvGrpSpPr/>
          <p:nvPr/>
        </p:nvGrpSpPr>
        <p:grpSpPr>
          <a:xfrm>
            <a:off x="6457618" y="5728033"/>
            <a:ext cx="4608266" cy="455450"/>
            <a:chOff x="1996698" y="788383"/>
            <a:chExt cx="910900" cy="455450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3B13B203-3A09-4C72-97D5-56D0B970475D}"/>
                </a:ext>
              </a:extLst>
            </p:cNvPr>
            <p:cNvSpPr/>
            <p:nvPr/>
          </p:nvSpPr>
          <p:spPr>
            <a:xfrm>
              <a:off x="1996698" y="788383"/>
              <a:ext cx="910900" cy="45545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 : coins arrondis 4">
              <a:extLst>
                <a:ext uri="{FF2B5EF4-FFF2-40B4-BE49-F238E27FC236}">
                  <a16:creationId xmlns:a16="http://schemas.microsoft.com/office/drawing/2014/main" id="{5D83F202-A8F8-4C9F-8815-9367F581207D}"/>
                </a:ext>
              </a:extLst>
            </p:cNvPr>
            <p:cNvSpPr txBox="1"/>
            <p:nvPr/>
          </p:nvSpPr>
          <p:spPr>
            <a:xfrm>
              <a:off x="2035841" y="801723"/>
              <a:ext cx="858417" cy="4287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Gravity = </a:t>
              </a:r>
              <a:r>
                <a:rPr lang="en-US" sz="900" kern="1200" dirty="0" err="1"/>
                <a:t>dir</a:t>
              </a:r>
              <a:r>
                <a:rPr lang="en-US" sz="900" kern="1200" dirty="0"/>
                <a:t>(</a:t>
              </a:r>
              <a:r>
                <a:rPr lang="en-US" sz="900" kern="1200" dirty="0" err="1"/>
                <a:t>playerVector</a:t>
              </a:r>
              <a:r>
                <a:rPr lang="en-US" sz="900" kern="1200" dirty="0"/>
                <a:t> - </a:t>
              </a:r>
              <a:r>
                <a:rPr lang="en-US" sz="900" kern="1200" dirty="0" err="1"/>
                <a:t>GravPoint</a:t>
              </a:r>
              <a:r>
                <a:rPr lang="en-US" sz="900" kern="1200" dirty="0"/>
                <a:t>).normalized x </a:t>
              </a:r>
              <a:r>
                <a:rPr lang="en-US" sz="900" kern="1200" dirty="0" err="1"/>
                <a:t>GravDir</a:t>
              </a:r>
              <a:r>
                <a:rPr lang="en-US" sz="900" kern="1200" dirty="0"/>
                <a:t> x </a:t>
              </a:r>
              <a:r>
                <a:rPr lang="en-US" sz="900" kern="1200" dirty="0" err="1"/>
                <a:t>GravStrength</a:t>
              </a:r>
              <a:endParaRPr lang="en-US" sz="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404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 txBox="1">
            <a:spLocks/>
          </p:cNvSpPr>
          <p:nvPr/>
        </p:nvSpPr>
        <p:spPr>
          <a:xfrm>
            <a:off x="111369" y="6453050"/>
            <a:ext cx="4826392" cy="4049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Lucida Console" panose="020B0609040504020204" pitchFamily="49" charset="0"/>
              </a:rPr>
              <a:t>Paillot Valentin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6578390" y="6453050"/>
            <a:ext cx="5491661" cy="4049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Lucida Console" panose="020B0609040504020204" pitchFamily="49" charset="0"/>
              </a:rPr>
              <a:t>2020-2021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3344879" y="6453050"/>
            <a:ext cx="5491661" cy="4049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ucida Console" panose="020B0609040504020204" pitchFamily="49" charset="0"/>
              </a:rPr>
              <a:t>GD3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0" y="6374674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182880" y="330926"/>
            <a:ext cx="41283" cy="6043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36321" y="583474"/>
            <a:ext cx="39557" cy="5791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12022968" y="187234"/>
            <a:ext cx="3896" cy="570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1434354" y="187234"/>
            <a:ext cx="5886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ous-titre 2"/>
          <p:cNvSpPr txBox="1">
            <a:spLocks/>
          </p:cNvSpPr>
          <p:nvPr/>
        </p:nvSpPr>
        <p:spPr>
          <a:xfrm>
            <a:off x="8426824" y="56606"/>
            <a:ext cx="3530046" cy="931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>
                <a:latin typeface="Lucida Console" panose="020B0609040504020204" pitchFamily="49" charset="0"/>
              </a:rPr>
              <a:t>Gravity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33AB090C-26D0-4810-A6D2-64D3E8AD8417}"/>
              </a:ext>
            </a:extLst>
          </p:cNvPr>
          <p:cNvSpPr txBox="1"/>
          <p:nvPr/>
        </p:nvSpPr>
        <p:spPr>
          <a:xfrm>
            <a:off x="488036" y="894799"/>
            <a:ext cx="2642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DeadZone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4DF95B-C7CF-48A3-BC90-DA6E85498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9" t="13703" r="30356" b="18595"/>
          <a:stretch/>
        </p:blipFill>
        <p:spPr bwMode="auto">
          <a:xfrm>
            <a:off x="488036" y="1422189"/>
            <a:ext cx="4252405" cy="464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Ellipse 35">
            <a:extLst>
              <a:ext uri="{FF2B5EF4-FFF2-40B4-BE49-F238E27FC236}">
                <a16:creationId xmlns:a16="http://schemas.microsoft.com/office/drawing/2014/main" id="{5CFCFA77-2327-4BEA-813F-A27EC341491C}"/>
              </a:ext>
            </a:extLst>
          </p:cNvPr>
          <p:cNvSpPr/>
          <p:nvPr/>
        </p:nvSpPr>
        <p:spPr>
          <a:xfrm>
            <a:off x="2377503" y="3921599"/>
            <a:ext cx="294123" cy="3088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0297D47E-9C81-4364-BA6B-8F95AE7B40C6}"/>
              </a:ext>
            </a:extLst>
          </p:cNvPr>
          <p:cNvGrpSpPr/>
          <p:nvPr/>
        </p:nvGrpSpPr>
        <p:grpSpPr>
          <a:xfrm>
            <a:off x="5776029" y="2134152"/>
            <a:ext cx="5301589" cy="3476499"/>
            <a:chOff x="1996698" y="788383"/>
            <a:chExt cx="910900" cy="455450"/>
          </a:xfrm>
        </p:grpSpPr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98289597-79FB-47C9-AF14-788980015A27}"/>
                </a:ext>
              </a:extLst>
            </p:cNvPr>
            <p:cNvSpPr/>
            <p:nvPr/>
          </p:nvSpPr>
          <p:spPr>
            <a:xfrm>
              <a:off x="1996698" y="788383"/>
              <a:ext cx="910900" cy="45545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angle : coins arrondis 4">
              <a:extLst>
                <a:ext uri="{FF2B5EF4-FFF2-40B4-BE49-F238E27FC236}">
                  <a16:creationId xmlns:a16="http://schemas.microsoft.com/office/drawing/2014/main" id="{27B139F7-368A-4726-BD7B-8554E8D6D85F}"/>
                </a:ext>
              </a:extLst>
            </p:cNvPr>
            <p:cNvSpPr txBox="1"/>
            <p:nvPr/>
          </p:nvSpPr>
          <p:spPr>
            <a:xfrm>
              <a:off x="2035841" y="801723"/>
              <a:ext cx="858417" cy="4287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Inner sphere example :</a:t>
              </a:r>
            </a:p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kern="1200" dirty="0"/>
            </a:p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G -&gt; r2 = velocity conservation = 0g area</a:t>
              </a:r>
            </a:p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r2</a:t>
              </a:r>
              <a:r>
                <a:rPr lang="en-US" dirty="0"/>
                <a:t> -&gt; r1 = Artificial gravity zone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5134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Maillage</Template>
  <TotalTime>169</TotalTime>
  <Words>222</Words>
  <Application>Microsoft Office PowerPoint</Application>
  <PresentationFormat>Grand écran</PresentationFormat>
  <Paragraphs>58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Arcade Rounded</vt:lpstr>
      <vt:lpstr>Arial</vt:lpstr>
      <vt:lpstr>Century Gothic</vt:lpstr>
      <vt:lpstr>Lucida Console</vt:lpstr>
      <vt:lpstr>Wingdings 2</vt:lpstr>
      <vt:lpstr>Maillage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WorkBoard</dc:title>
  <dc:creator>Val P.</dc:creator>
  <cp:lastModifiedBy>Valentin Paillot</cp:lastModifiedBy>
  <cp:revision>49</cp:revision>
  <dcterms:created xsi:type="dcterms:W3CDTF">2020-12-23T14:06:46Z</dcterms:created>
  <dcterms:modified xsi:type="dcterms:W3CDTF">2021-01-06T13:05:31Z</dcterms:modified>
</cp:coreProperties>
</file>