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0" r:id="rId1"/>
  </p:sld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614C0-07DF-480F-A17C-B1CBFBE5F96A}" v="3" dt="2023-05-03T05:00:16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737" autoAdjust="0"/>
  </p:normalViewPr>
  <p:slideViewPr>
    <p:cSldViewPr snapToGrid="0" showGuides="1">
      <p:cViewPr>
        <p:scale>
          <a:sx n="26" d="100"/>
          <a:sy n="26" d="100"/>
        </p:scale>
        <p:origin x="1792" y="-1492"/>
      </p:cViewPr>
      <p:guideLst>
        <p:guide orient="horz" pos="9536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舟 墨" userId="3e4d1d2383eacb02" providerId="LiveId" clId="{007614C0-07DF-480F-A17C-B1CBFBE5F96A}"/>
    <pc:docChg chg="undo custSel modSld">
      <pc:chgData name="舟 墨" userId="3e4d1d2383eacb02" providerId="LiveId" clId="{007614C0-07DF-480F-A17C-B1CBFBE5F96A}" dt="2023-05-03T05:14:34.431" v="983" actId="20577"/>
      <pc:docMkLst>
        <pc:docMk/>
      </pc:docMkLst>
      <pc:sldChg chg="addSp delSp modSp mod">
        <pc:chgData name="舟 墨" userId="3e4d1d2383eacb02" providerId="LiveId" clId="{007614C0-07DF-480F-A17C-B1CBFBE5F96A}" dt="2023-05-03T05:14:34.431" v="983" actId="20577"/>
        <pc:sldMkLst>
          <pc:docMk/>
          <pc:sldMk cId="2432622720" sldId="257"/>
        </pc:sldMkLst>
        <pc:spChg chg="add mod">
          <ac:chgData name="舟 墨" userId="3e4d1d2383eacb02" providerId="LiveId" clId="{007614C0-07DF-480F-A17C-B1CBFBE5F96A}" dt="2023-05-03T05:14:34.431" v="983" actId="20577"/>
          <ac:spMkLst>
            <pc:docMk/>
            <pc:sldMk cId="2432622720" sldId="257"/>
            <ac:spMk id="3" creationId="{63F67102-FE2F-648E-B619-82A2EE4D4911}"/>
          </ac:spMkLst>
        </pc:spChg>
        <pc:spChg chg="mod">
          <ac:chgData name="舟 墨" userId="3e4d1d2383eacb02" providerId="LiveId" clId="{007614C0-07DF-480F-A17C-B1CBFBE5F96A}" dt="2023-05-03T05:00:55.799" v="140" actId="34135"/>
          <ac:spMkLst>
            <pc:docMk/>
            <pc:sldMk cId="2432622720" sldId="257"/>
            <ac:spMk id="26" creationId="{0940286A-970F-6609-A166-BC419D2EC864}"/>
          </ac:spMkLst>
        </pc:spChg>
        <pc:spChg chg="add del mod">
          <ac:chgData name="舟 墨" userId="3e4d1d2383eacb02" providerId="LiveId" clId="{007614C0-07DF-480F-A17C-B1CBFBE5F96A}" dt="2023-05-03T05:04:21.115" v="260" actId="478"/>
          <ac:spMkLst>
            <pc:docMk/>
            <pc:sldMk cId="2432622720" sldId="257"/>
            <ac:spMk id="29" creationId="{5848B2BD-F606-CEFF-A753-D1F14407768A}"/>
          </ac:spMkLst>
        </pc:spChg>
        <pc:grpChg chg="mod">
          <ac:chgData name="舟 墨" userId="3e4d1d2383eacb02" providerId="LiveId" clId="{007614C0-07DF-480F-A17C-B1CBFBE5F96A}" dt="2023-05-03T05:00:55.799" v="140" actId="34135"/>
          <ac:grpSpMkLst>
            <pc:docMk/>
            <pc:sldMk cId="2432622720" sldId="257"/>
            <ac:grpSpMk id="2" creationId="{3ED240F3-BB33-4482-10D0-D1E3CB932294}"/>
          </ac:grpSpMkLst>
        </pc:grpChg>
        <pc:picChg chg="del">
          <ac:chgData name="舟 墨" userId="3e4d1d2383eacb02" providerId="LiveId" clId="{007614C0-07DF-480F-A17C-B1CBFBE5F96A}" dt="2023-05-03T04:56:45.986" v="0" actId="478"/>
          <ac:picMkLst>
            <pc:docMk/>
            <pc:sldMk cId="2432622720" sldId="257"/>
            <ac:picMk id="4" creationId="{B149AA5D-637A-F983-336B-67251D7E5714}"/>
          </ac:picMkLst>
        </pc:picChg>
        <pc:picChg chg="del">
          <ac:chgData name="舟 墨" userId="3e4d1d2383eacb02" providerId="LiveId" clId="{007614C0-07DF-480F-A17C-B1CBFBE5F96A}" dt="2023-05-03T04:56:45.986" v="0" actId="478"/>
          <ac:picMkLst>
            <pc:docMk/>
            <pc:sldMk cId="2432622720" sldId="257"/>
            <ac:picMk id="5" creationId="{E21F4228-150F-02D5-1374-84C5BDD21D1C}"/>
          </ac:picMkLst>
        </pc:picChg>
        <pc:picChg chg="del">
          <ac:chgData name="舟 墨" userId="3e4d1d2383eacb02" providerId="LiveId" clId="{007614C0-07DF-480F-A17C-B1CBFBE5F96A}" dt="2023-05-03T04:56:45.986" v="0" actId="478"/>
          <ac:picMkLst>
            <pc:docMk/>
            <pc:sldMk cId="2432622720" sldId="257"/>
            <ac:picMk id="8" creationId="{10528B82-4FC4-91AD-2233-F168EFD0503F}"/>
          </ac:picMkLst>
        </pc:picChg>
        <pc:picChg chg="del">
          <ac:chgData name="舟 墨" userId="3e4d1d2383eacb02" providerId="LiveId" clId="{007614C0-07DF-480F-A17C-B1CBFBE5F96A}" dt="2023-05-03T04:56:45.986" v="0" actId="478"/>
          <ac:picMkLst>
            <pc:docMk/>
            <pc:sldMk cId="2432622720" sldId="257"/>
            <ac:picMk id="9" creationId="{DD9C2F78-8F01-A0B2-ED7D-9C70168307C1}"/>
          </ac:picMkLst>
        </pc:picChg>
        <pc:picChg chg="mod">
          <ac:chgData name="舟 墨" userId="3e4d1d2383eacb02" providerId="LiveId" clId="{007614C0-07DF-480F-A17C-B1CBFBE5F96A}" dt="2023-05-03T05:00:55.799" v="140" actId="34135"/>
          <ac:picMkLst>
            <pc:docMk/>
            <pc:sldMk cId="2432622720" sldId="257"/>
            <ac:picMk id="11" creationId="{939A7A0C-C7A1-F5A3-4348-1973B63209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91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8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73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97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6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33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5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7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0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0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E472-5D82-4992-B0FC-EB6D803821CD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51EF-1A86-4B4F-ADCE-F163FB60B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35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ED240F3-BB33-4482-10D0-D1E3CB93229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62076" y="362854"/>
            <a:ext cx="19259473" cy="1569660"/>
            <a:chOff x="1062076" y="362854"/>
            <a:chExt cx="19259473" cy="1569660"/>
          </a:xfrm>
        </p:grpSpPr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939A7A0C-C7A1-F5A3-4348-1973B632096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2076" y="444570"/>
              <a:ext cx="7758074" cy="1288241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940286A-970F-6609-A166-BC419D2EC86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20150" y="362854"/>
              <a:ext cx="115013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9600" b="1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跨域自主實踐專題二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5848B2BD-F606-CEFF-A753-D1F1440776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2171699"/>
            <a:ext cx="21383625" cy="28103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E0492-8F3D-4AD1-03B8-D3470E23A59C}"/>
              </a:ext>
            </a:extLst>
          </p:cNvPr>
          <p:cNvSpPr txBox="1"/>
          <p:nvPr/>
        </p:nvSpPr>
        <p:spPr>
          <a:xfrm>
            <a:off x="1062076" y="2999315"/>
            <a:ext cx="192594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odoni MT" panose="02070603080606020203" pitchFamily="18" charset="0"/>
                <a:cs typeface="Times New Roman" panose="02020603050405020304" pitchFamily="18" charset="0"/>
              </a:rPr>
              <a:t>VERBOSITY: POETRY AS CODE</a:t>
            </a:r>
          </a:p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當詩詞成為程式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sz="3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資工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24  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蔡政穎</a:t>
            </a:r>
            <a:endParaRPr lang="en-US" sz="3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B0448-F720-39C9-4D71-6520A16021D0}"/>
              </a:ext>
            </a:extLst>
          </p:cNvPr>
          <p:cNvSpPr txBox="1"/>
          <p:nvPr/>
        </p:nvSpPr>
        <p:spPr>
          <a:xfrm>
            <a:off x="1890711" y="6608302"/>
            <a:ext cx="17602200" cy="14553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b="1" dirty="0"/>
              <a:t>專題摘要：</a:t>
            </a:r>
            <a:endParaRPr lang="en-US" altLang="zh-TW" sz="4000" b="1" dirty="0"/>
          </a:p>
          <a:p>
            <a:pPr>
              <a:lnSpc>
                <a:spcPct val="150000"/>
              </a:lnSpc>
            </a:pPr>
            <a:endParaRPr lang="en-US" altLang="zh-TW" sz="3000" dirty="0"/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Esolang</a:t>
            </a:r>
            <a:r>
              <a:rPr lang="zh-TW" altLang="en-US" sz="3000" dirty="0"/>
              <a:t>一詞，是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esoteric language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（秘傳語言）的簡寫。它們定義相當寬鬆，大致上只要是用一些不直觀，甚至是刻意扭曲的方式寫的語言，都是落在</a:t>
            </a:r>
            <a:r>
              <a:rPr lang="en-US" altLang="zh-TW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esolang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的範疇。而同時，</a:t>
            </a:r>
            <a:r>
              <a:rPr lang="zh-TW" altLang="en-US" sz="3000" dirty="0"/>
              <a:t>我向來對於程式和文學創作的交集深感興趣，也因此對於「</a:t>
            </a:r>
            <a:r>
              <a:rPr lang="en-US" altLang="zh-TW" sz="3000" dirty="0"/>
              <a:t>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programming </a:t>
            </a:r>
            <a:r>
              <a:rPr lang="zh-TW" altLang="en-US" sz="3000" dirty="0"/>
              <a:t>」的概念深深著迷。本專題也是在受到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Shakespeare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TW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Esopo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企畫中</a:t>
            </a:r>
            <a:r>
              <a:rPr lang="en-US" altLang="zh-TW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Ashpaper</a:t>
            </a:r>
            <a:r>
              <a:rPr lang="zh-TW" altLang="en-US" sz="3000" dirty="0"/>
              <a:t>、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等程式語言的啟發後所設計。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Verbosity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「字多」（也有人會說更趨近於「用詞繁瑣」）的意思，是因為它的設計惠要求使用者用相對多的文字寫詩，方可完成相對少字數的程式的功能。但同時，由於使用者的創作媒介是詩，使用者將須對詞藻有更大的敏感度，才能成功地將文學與程式指令做出結合。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專題成果：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為了使規則理解容易，在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Verbosity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中，主要控制依賴幾個詩中的變數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總行數、各行字數、句中詞性、句首縮排、標點符號以及文字在字母表中相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對應的位置。目前版本中的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Verbosity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支援隨機變數、變數宣告、變數與數學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計算、條件判斷、跳行（也因此可做迴圈）、輸出等功能，而開發也在持續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進行中，目前預計優先設計更好的跳行方式與陣列的操作。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有趣的是，由於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Verbosity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的設計方式，它比起文字處裡更適合重複性高的數學運算。這不是意外，而是有意的設計：透過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Verbosity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，我想呈現的不只是將程式藏在文學中，而是將其視為一種文學與科學的結合下，衍生出的創作藝術。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D0C2A-E18F-BB7C-7D38-F5861BDDC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270" y="22076229"/>
            <a:ext cx="2628833" cy="1365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6D567F-D9B1-1CAD-B1A7-C8C358E9C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746" y="23836069"/>
            <a:ext cx="7187219" cy="33206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B93C12-AB5A-7921-BDC9-ABEB43DF1637}"/>
              </a:ext>
            </a:extLst>
          </p:cNvPr>
          <p:cNvSpPr txBox="1"/>
          <p:nvPr/>
        </p:nvSpPr>
        <p:spPr>
          <a:xfrm>
            <a:off x="2521608" y="21589300"/>
            <a:ext cx="37182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右圖：</a:t>
            </a:r>
            <a:endParaRPr lang="en-US" altLang="zh-TW" sz="2000" dirty="0"/>
          </a:p>
          <a:p>
            <a:r>
              <a:rPr lang="en-US" sz="2000" dirty="0"/>
              <a:t>	</a:t>
            </a:r>
            <a:r>
              <a:rPr lang="zh-TW" altLang="en-US" sz="2000" dirty="0"/>
              <a:t>隨機生成</a:t>
            </a:r>
            <a:r>
              <a:rPr lang="en-US" altLang="zh-TW" sz="2000" dirty="0"/>
              <a:t>0</a:t>
            </a:r>
            <a:r>
              <a:rPr lang="zh-TW" altLang="en-US" sz="2000" dirty="0"/>
              <a:t>至</a:t>
            </a:r>
            <a:r>
              <a:rPr lang="en-US" altLang="zh-TW" sz="2000" dirty="0"/>
              <a:t>1024</a:t>
            </a:r>
            <a:r>
              <a:rPr lang="zh-TW" altLang="en-US" sz="2000" dirty="0"/>
              <a:t>的詞句</a:t>
            </a:r>
            <a:endParaRPr lang="en-US" altLang="zh-TW" sz="2000" dirty="0"/>
          </a:p>
          <a:p>
            <a:r>
              <a:rPr lang="zh-TW" altLang="en-US" sz="2000" dirty="0"/>
              <a:t>下圖：</a:t>
            </a:r>
            <a:endParaRPr lang="en-US" altLang="zh-TW" sz="2000" dirty="0"/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上圖轉譯生成的簡易程式碼</a:t>
            </a:r>
            <a:endParaRPr lang="en-US" altLang="zh-TW" sz="2000" dirty="0"/>
          </a:p>
          <a:p>
            <a:r>
              <a:rPr lang="zh-TW" altLang="en-US" sz="2000" dirty="0"/>
              <a:t>左圖：</a:t>
            </a:r>
            <a:endParaRPr lang="en-US" altLang="zh-TW" sz="2000" dirty="0"/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公開</a:t>
            </a:r>
            <a:r>
              <a:rPr lang="en-US" altLang="zh-TW" sz="2000" dirty="0"/>
              <a:t>GitHub</a:t>
            </a:r>
            <a:r>
              <a:rPr lang="zh-TW" altLang="en-US" sz="2000" dirty="0"/>
              <a:t>連結，包含轉譯程式碼、規則與範例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70D31E-3C4E-474E-22D9-2EE7A488B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19" y="21829488"/>
            <a:ext cx="1793882" cy="17938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295804-70C8-09FF-50EA-72D81DED3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3787" y="12846246"/>
            <a:ext cx="4317762" cy="53353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771159-E47E-5950-7FCE-6BD3C0B725A5}"/>
              </a:ext>
            </a:extLst>
          </p:cNvPr>
          <p:cNvSpPr txBox="1"/>
          <p:nvPr/>
        </p:nvSpPr>
        <p:spPr>
          <a:xfrm>
            <a:off x="16135338" y="18284615"/>
            <a:ext cx="405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上圖：可列印出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r>
              <a:rPr lang="zh-TW" altLang="en-US" sz="2000" dirty="0"/>
              <a:t>的詩詞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B89609-0E1E-9A69-6A0A-C5D1395B5D5F}"/>
              </a:ext>
            </a:extLst>
          </p:cNvPr>
          <p:cNvSpPr txBox="1"/>
          <p:nvPr/>
        </p:nvSpPr>
        <p:spPr>
          <a:xfrm>
            <a:off x="9192986" y="21159222"/>
            <a:ext cx="102999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個人成長與專題影響力：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zh-TW" altLang="en-US" sz="30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雖然最終有些原本想設計的功能未能完全實現，但整體企畫的精神已成功。本專題的設計使我對文字創造有更多的見解與想法，我相信這種「雙重創作」可以讓我未來的藝術發展有更多的可能。論及技術方面，這個專題也使我對程式語言的語法判斷、處裡有深層的理解。</a:t>
            </a:r>
            <a:endParaRPr lang="en-US" altLang="zh-TW" sz="30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zh-TW" altLang="en-US" sz="30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而更廣泛的層面上，透過程式碼的開源，以及協做人設計的介紹網站，我相信這可以讓</a:t>
            </a:r>
            <a:r>
              <a:rPr lang="en-US" altLang="zh-TW" sz="30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esolang</a:t>
            </a:r>
            <a:r>
              <a:rPr lang="zh-TW" altLang="en-US" sz="30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的美擴及給更多人認識。不僅如此，本企劃帶給我的成長勢必可以讓所有欲使用</a:t>
            </a:r>
            <a:r>
              <a:rPr lang="en-US" altLang="zh-TW" sz="30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Verbosity</a:t>
            </a:r>
            <a:r>
              <a:rPr lang="zh-TW" altLang="en-US" sz="30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創作的人也感受到，並推動藝術的創新與重新詮釋。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339</TotalTime>
  <Words>591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微軟正黑體</vt:lpstr>
      <vt:lpstr>標楷體</vt:lpstr>
      <vt:lpstr>Arial</vt:lpstr>
      <vt:lpstr>Bodoni MT</vt:lpstr>
      <vt:lpstr>Calibri</vt:lpstr>
      <vt:lpstr>Calibri Light</vt:lpstr>
      <vt:lpstr>Times New Roman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舟 墨</dc:creator>
  <cp:lastModifiedBy>Justin Tsai</cp:lastModifiedBy>
  <cp:revision>4</cp:revision>
  <dcterms:created xsi:type="dcterms:W3CDTF">2023-05-02T08:22:01Z</dcterms:created>
  <dcterms:modified xsi:type="dcterms:W3CDTF">2023-12-17T10:07:39Z</dcterms:modified>
</cp:coreProperties>
</file>