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2" r:id="rId5"/>
    <p:sldId id="265" r:id="rId6"/>
    <p:sldId id="278" r:id="rId7"/>
    <p:sldId id="287" r:id="rId8"/>
    <p:sldId id="286" r:id="rId9"/>
    <p:sldId id="271" r:id="rId10"/>
    <p:sldId id="272" r:id="rId11"/>
    <p:sldId id="270" r:id="rId12"/>
    <p:sldId id="280" r:id="rId13"/>
    <p:sldId id="273" r:id="rId14"/>
    <p:sldId id="279" r:id="rId15"/>
    <p:sldId id="281" r:id="rId16"/>
    <p:sldId id="282" r:id="rId17"/>
    <p:sldId id="274" r:id="rId18"/>
    <p:sldId id="263" r:id="rId19"/>
    <p:sldId id="275" r:id="rId20"/>
    <p:sldId id="261" r:id="rId21"/>
    <p:sldId id="276" r:id="rId22"/>
    <p:sldId id="264" r:id="rId23"/>
    <p:sldId id="266" r:id="rId24"/>
    <p:sldId id="283" r:id="rId25"/>
    <p:sldId id="284" r:id="rId26"/>
    <p:sldId id="285" r:id="rId27"/>
    <p:sldId id="289" r:id="rId28"/>
    <p:sldId id="288" r:id="rId29"/>
    <p:sldId id="277" r:id="rId30"/>
    <p:sldId id="269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2494D-D7AD-4B86-BB7E-9151F2B814C4}" v="4" dt="2024-02-01T16:43:19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ilbernagel" userId="595caf940d1971a3" providerId="Windows Live" clId="Web-{9193D7D8-A1E0-488C-8D12-BD5A22E87272}"/>
    <pc:docChg chg="addSld modSld">
      <pc:chgData name="Christian Silbernagel" userId="595caf940d1971a3" providerId="Windows Live" clId="Web-{9193D7D8-A1E0-488C-8D12-BD5A22E87272}" dt="2024-01-16T11:08:09.249" v="463" actId="1076"/>
      <pc:docMkLst>
        <pc:docMk/>
      </pc:docMkLst>
      <pc:sldChg chg="addSp modSp">
        <pc:chgData name="Christian Silbernagel" userId="595caf940d1971a3" providerId="Windows Live" clId="Web-{9193D7D8-A1E0-488C-8D12-BD5A22E87272}" dt="2024-01-16T10:08:25.827" v="210" actId="14100"/>
        <pc:sldMkLst>
          <pc:docMk/>
          <pc:sldMk cId="1040957665" sldId="259"/>
        </pc:sldMkLst>
        <pc:spChg chg="add mod">
          <ac:chgData name="Christian Silbernagel" userId="595caf940d1971a3" providerId="Windows Live" clId="Web-{9193D7D8-A1E0-488C-8D12-BD5A22E87272}" dt="2024-01-16T10:08:25.827" v="210" actId="14100"/>
          <ac:spMkLst>
            <pc:docMk/>
            <pc:sldMk cId="1040957665" sldId="259"/>
            <ac:spMk id="3" creationId="{39CDFEE8-5D9E-C39C-1CED-19A095EF1AB4}"/>
          </ac:spMkLst>
        </pc:spChg>
        <pc:spChg chg="mod">
          <ac:chgData name="Christian Silbernagel" userId="595caf940d1971a3" providerId="Windows Live" clId="Web-{9193D7D8-A1E0-488C-8D12-BD5A22E87272}" dt="2024-01-16T09:54:42.551" v="186" actId="14100"/>
          <ac:spMkLst>
            <pc:docMk/>
            <pc:sldMk cId="1040957665" sldId="259"/>
            <ac:spMk id="6" creationId="{3A76C82F-7AD0-866C-CD69-845D4E524EC3}"/>
          </ac:spMkLst>
        </pc:spChg>
      </pc:sldChg>
      <pc:sldChg chg="addSp delSp modSp">
        <pc:chgData name="Christian Silbernagel" userId="595caf940d1971a3" providerId="Windows Live" clId="Web-{9193D7D8-A1E0-488C-8D12-BD5A22E87272}" dt="2024-01-16T10:28:15.693" v="269" actId="1076"/>
        <pc:sldMkLst>
          <pc:docMk/>
          <pc:sldMk cId="2349918538" sldId="260"/>
        </pc:sldMkLst>
        <pc:spChg chg="del mod">
          <ac:chgData name="Christian Silbernagel" userId="595caf940d1971a3" providerId="Windows Live" clId="Web-{9193D7D8-A1E0-488C-8D12-BD5A22E87272}" dt="2024-01-16T10:14:40.198" v="266"/>
          <ac:spMkLst>
            <pc:docMk/>
            <pc:sldMk cId="2349918538" sldId="260"/>
            <ac:spMk id="3" creationId="{C90B013A-2E25-9CDD-BC17-75952AB075EA}"/>
          </ac:spMkLst>
        </pc:spChg>
        <pc:spChg chg="add mod">
          <ac:chgData name="Christian Silbernagel" userId="595caf940d1971a3" providerId="Windows Live" clId="Web-{9193D7D8-A1E0-488C-8D12-BD5A22E87272}" dt="2024-01-16T10:28:15.693" v="269" actId="1076"/>
          <ac:spMkLst>
            <pc:docMk/>
            <pc:sldMk cId="2349918538" sldId="260"/>
            <ac:spMk id="4" creationId="{C99983AD-BCCD-235F-2AE9-35A906211B91}"/>
          </ac:spMkLst>
        </pc:spChg>
        <pc:spChg chg="add mod">
          <ac:chgData name="Christian Silbernagel" userId="595caf940d1971a3" providerId="Windows Live" clId="Web-{9193D7D8-A1E0-488C-8D12-BD5A22E87272}" dt="2024-01-16T10:14:47.729" v="267" actId="1076"/>
          <ac:spMkLst>
            <pc:docMk/>
            <pc:sldMk cId="2349918538" sldId="260"/>
            <ac:spMk id="5" creationId="{8A83EFD3-60E6-A25C-2BCA-1D99CC5E48A1}"/>
          </ac:spMkLst>
        </pc:spChg>
      </pc:sldChg>
      <pc:sldChg chg="addSp modSp">
        <pc:chgData name="Christian Silbernagel" userId="595caf940d1971a3" providerId="Windows Live" clId="Web-{9193D7D8-A1E0-488C-8D12-BD5A22E87272}" dt="2024-01-16T10:09:51.986" v="250" actId="20577"/>
        <pc:sldMkLst>
          <pc:docMk/>
          <pc:sldMk cId="574276565" sldId="261"/>
        </pc:sldMkLst>
        <pc:spChg chg="mod">
          <ac:chgData name="Christian Silbernagel" userId="595caf940d1971a3" providerId="Windows Live" clId="Web-{9193D7D8-A1E0-488C-8D12-BD5A22E87272}" dt="2024-01-16T09:25:07.228" v="128" actId="20577"/>
          <ac:spMkLst>
            <pc:docMk/>
            <pc:sldMk cId="574276565" sldId="261"/>
            <ac:spMk id="2" creationId="{FB774D9C-8C54-B68D-5A95-D2EB570C0020}"/>
          </ac:spMkLst>
        </pc:spChg>
        <pc:spChg chg="add mod">
          <ac:chgData name="Christian Silbernagel" userId="595caf940d1971a3" providerId="Windows Live" clId="Web-{9193D7D8-A1E0-488C-8D12-BD5A22E87272}" dt="2024-01-16T10:09:51.986" v="250" actId="20577"/>
          <ac:spMkLst>
            <pc:docMk/>
            <pc:sldMk cId="574276565" sldId="261"/>
            <ac:spMk id="4" creationId="{BBA7CFAA-3D88-DE42-006D-9B220CF0EC8F}"/>
          </ac:spMkLst>
        </pc:spChg>
      </pc:sldChg>
      <pc:sldChg chg="addSp delSp modSp">
        <pc:chgData name="Christian Silbernagel" userId="595caf940d1971a3" providerId="Windows Live" clId="Web-{9193D7D8-A1E0-488C-8D12-BD5A22E87272}" dt="2024-01-16T10:09:41.564" v="238" actId="20577"/>
        <pc:sldMkLst>
          <pc:docMk/>
          <pc:sldMk cId="303464671" sldId="263"/>
        </pc:sldMkLst>
        <pc:spChg chg="add del mod">
          <ac:chgData name="Christian Silbernagel" userId="595caf940d1971a3" providerId="Windows Live" clId="Web-{9193D7D8-A1E0-488C-8D12-BD5A22E87272}" dt="2024-01-16T10:00:58.906" v="194"/>
          <ac:spMkLst>
            <pc:docMk/>
            <pc:sldMk cId="303464671" sldId="263"/>
            <ac:spMk id="3" creationId="{D25EE3FC-85C9-EDCC-D5D3-AFA58BF8578F}"/>
          </ac:spMkLst>
        </pc:spChg>
        <pc:spChg chg="add mod">
          <ac:chgData name="Christian Silbernagel" userId="595caf940d1971a3" providerId="Windows Live" clId="Web-{9193D7D8-A1E0-488C-8D12-BD5A22E87272}" dt="2024-01-16T10:09:41.564" v="238" actId="20577"/>
          <ac:spMkLst>
            <pc:docMk/>
            <pc:sldMk cId="303464671" sldId="263"/>
            <ac:spMk id="4" creationId="{3CE3EEDB-5153-9D2F-949A-837003D4ABB1}"/>
          </ac:spMkLst>
        </pc:spChg>
        <pc:spChg chg="mod">
          <ac:chgData name="Christian Silbernagel" userId="595caf940d1971a3" providerId="Windows Live" clId="Web-{9193D7D8-A1E0-488C-8D12-BD5A22E87272}" dt="2024-01-16T09:55:37.459" v="188" actId="1076"/>
          <ac:spMkLst>
            <pc:docMk/>
            <pc:sldMk cId="303464671" sldId="263"/>
            <ac:spMk id="6" creationId="{66DB7E5A-1F72-3779-231B-33665C34CE79}"/>
          </ac:spMkLst>
        </pc:spChg>
      </pc:sldChg>
      <pc:sldChg chg="addSp delSp modSp">
        <pc:chgData name="Christian Silbernagel" userId="595caf940d1971a3" providerId="Windows Live" clId="Web-{9193D7D8-A1E0-488C-8D12-BD5A22E87272}" dt="2024-01-16T09:20:37.614" v="27"/>
        <pc:sldMkLst>
          <pc:docMk/>
          <pc:sldMk cId="2560834787" sldId="268"/>
        </pc:sldMkLst>
        <pc:spChg chg="del mod">
          <ac:chgData name="Christian Silbernagel" userId="595caf940d1971a3" providerId="Windows Live" clId="Web-{9193D7D8-A1E0-488C-8D12-BD5A22E87272}" dt="2024-01-16T09:15:52.937" v="2"/>
          <ac:spMkLst>
            <pc:docMk/>
            <pc:sldMk cId="2560834787" sldId="268"/>
            <ac:spMk id="2" creationId="{504A7F91-2C5C-B1DF-A77D-DDC05EDF678D}"/>
          </ac:spMkLst>
        </pc:spChg>
        <pc:spChg chg="add del mod">
          <ac:chgData name="Christian Silbernagel" userId="595caf940d1971a3" providerId="Windows Live" clId="Web-{9193D7D8-A1E0-488C-8D12-BD5A22E87272}" dt="2024-01-16T09:16:01.187" v="3"/>
          <ac:spMkLst>
            <pc:docMk/>
            <pc:sldMk cId="2560834787" sldId="268"/>
            <ac:spMk id="20" creationId="{68C38425-EBEB-44D3-5F29-25EC25B171A4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40" creationId="{38FAA1A1-D861-433F-88FA-1E9D6FD31D11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49" creationId="{C4285719-470E-454C-AF62-8323075F1F5B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50" creationId="{CD9FE4EF-C4D8-49A0-B2FF-81D8DB7D8A24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51" creationId="{4300840D-0A0B-4512-BACA-B439D5B9C57C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52" creationId="{D2B78728-A580-49A7-84F9-6EF6F583ADE0}"/>
          </ac:spMkLst>
        </pc:spChg>
        <pc:spChg chg="del">
          <ac:chgData name="Christian Silbernagel" userId="595caf940d1971a3" providerId="Windows Live" clId="Web-{9193D7D8-A1E0-488C-8D12-BD5A22E87272}" dt="2024-01-16T09:15:39.108" v="0"/>
          <ac:spMkLst>
            <pc:docMk/>
            <pc:sldMk cId="2560834787" sldId="268"/>
            <ac:spMk id="53" creationId="{8D71EDA1-87BF-4D5D-AB79-F346FD19278A}"/>
          </ac:spMkLst>
        </pc:spChg>
        <pc:spChg chg="add del">
          <ac:chgData name="Christian Silbernagel" userId="595caf940d1971a3" providerId="Windows Live" clId="Web-{9193D7D8-A1E0-488C-8D12-BD5A22E87272}" dt="2024-01-16T09:16:11.703" v="4"/>
          <ac:spMkLst>
            <pc:docMk/>
            <pc:sldMk cId="2560834787" sldId="268"/>
            <ac:spMk id="58" creationId="{66E48AFA-8884-4F68-A44F-D2C1E8609C5A}"/>
          </ac:spMkLst>
        </pc:spChg>
        <pc:spChg chg="add del">
          <ac:chgData name="Christian Silbernagel" userId="595caf940d1971a3" providerId="Windows Live" clId="Web-{9193D7D8-A1E0-488C-8D12-BD5A22E87272}" dt="2024-01-16T09:16:11.703" v="4"/>
          <ac:spMkLst>
            <pc:docMk/>
            <pc:sldMk cId="2560834787" sldId="268"/>
            <ac:spMk id="60" creationId="{969D19A6-08CB-498C-93EC-3FFB021FC68A}"/>
          </ac:spMkLst>
        </pc:spChg>
        <pc:spChg chg="add del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65" creationId="{2596F992-698C-48C0-9D89-70DA4CE927EF}"/>
          </ac:spMkLst>
        </pc:spChg>
        <pc:spChg chg="add del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67" creationId="{E7BFF8DC-0AE7-4AD2-9B28-2E5F26D62C30}"/>
          </ac:spMkLst>
        </pc:spChg>
        <pc:spChg chg="add del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69" creationId="{7E0162AD-C6E5-4BF8-A453-76ADB36877D3}"/>
          </ac:spMkLst>
        </pc:spChg>
        <pc:spChg chg="add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74" creationId="{2EB492CD-616E-47F8-933B-5E2D952A0593}"/>
          </ac:spMkLst>
        </pc:spChg>
        <pc:spChg chg="add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76" creationId="{59383CF9-23B5-4335-9B21-1791C4CF1C75}"/>
          </ac:spMkLst>
        </pc:spChg>
        <pc:spChg chg="add">
          <ac:chgData name="Christian Silbernagel" userId="595caf940d1971a3" providerId="Windows Live" clId="Web-{9193D7D8-A1E0-488C-8D12-BD5A22E87272}" dt="2024-01-16T09:20:37.614" v="27"/>
          <ac:spMkLst>
            <pc:docMk/>
            <pc:sldMk cId="2560834787" sldId="268"/>
            <ac:spMk id="78" creationId="{0007FE00-9498-4706-B255-6437B0252C02}"/>
          </ac:spMkLst>
        </pc:spChg>
        <pc:graphicFrameChg chg="mod modGraphic">
          <ac:chgData name="Christian Silbernagel" userId="595caf940d1971a3" providerId="Windows Live" clId="Web-{9193D7D8-A1E0-488C-8D12-BD5A22E87272}" dt="2024-01-16T09:20:37.614" v="27"/>
          <ac:graphicFrameMkLst>
            <pc:docMk/>
            <pc:sldMk cId="2560834787" sldId="268"/>
            <ac:graphicFrameMk id="27" creationId="{2A702104-4A40-97A5-A540-40FDA0A9AFB2}"/>
          </ac:graphicFrameMkLst>
        </pc:graphicFrameChg>
        <pc:picChg chg="mod">
          <ac:chgData name="Christian Silbernagel" userId="595caf940d1971a3" providerId="Windows Live" clId="Web-{9193D7D8-A1E0-488C-8D12-BD5A22E87272}" dt="2024-01-16T09:20:37.614" v="27"/>
          <ac:picMkLst>
            <pc:docMk/>
            <pc:sldMk cId="2560834787" sldId="268"/>
            <ac:picMk id="4" creationId="{EA3C33D6-FF0B-0BA7-496F-3CE60AAD5A4D}"/>
          </ac:picMkLst>
        </pc:picChg>
      </pc:sldChg>
      <pc:sldChg chg="addSp delSp modSp add mod replId setBg">
        <pc:chgData name="Christian Silbernagel" userId="595caf940d1971a3" providerId="Windows Live" clId="Web-{9193D7D8-A1E0-488C-8D12-BD5A22E87272}" dt="2024-01-16T09:52:30.953" v="185"/>
        <pc:sldMkLst>
          <pc:docMk/>
          <pc:sldMk cId="1291703108" sldId="269"/>
        </pc:sldMkLst>
        <pc:spChg chg="mod">
          <ac:chgData name="Christian Silbernagel" userId="595caf940d1971a3" providerId="Windows Live" clId="Web-{9193D7D8-A1E0-488C-8D12-BD5A22E87272}" dt="2024-01-16T09:51:58.420" v="183"/>
          <ac:spMkLst>
            <pc:docMk/>
            <pc:sldMk cId="1291703108" sldId="269"/>
            <ac:spMk id="2" creationId="{FA589F72-FDB5-8533-6F2A-6A235532874D}"/>
          </ac:spMkLst>
        </pc:spChg>
        <pc:spChg chg="mod">
          <ac:chgData name="Christian Silbernagel" userId="595caf940d1971a3" providerId="Windows Live" clId="Web-{9193D7D8-A1E0-488C-8D12-BD5A22E87272}" dt="2024-01-16T09:51:58.420" v="183"/>
          <ac:spMkLst>
            <pc:docMk/>
            <pc:sldMk cId="1291703108" sldId="269"/>
            <ac:spMk id="3" creationId="{056B32D6-E9EB-98E2-3979-0AC0D9414910}"/>
          </ac:spMkLst>
        </pc:spChg>
        <pc:spChg chg="add">
          <ac:chgData name="Christian Silbernagel" userId="595caf940d1971a3" providerId="Windows Live" clId="Web-{9193D7D8-A1E0-488C-8D12-BD5A22E87272}" dt="2024-01-16T09:51:58.420" v="183"/>
          <ac:spMkLst>
            <pc:docMk/>
            <pc:sldMk cId="1291703108" sldId="269"/>
            <ac:spMk id="10" creationId="{245A9F99-D9B1-4094-A2E2-B90AC1DB7B9C}"/>
          </ac:spMkLst>
        </pc:spChg>
        <pc:spChg chg="add">
          <ac:chgData name="Christian Silbernagel" userId="595caf940d1971a3" providerId="Windows Live" clId="Web-{9193D7D8-A1E0-488C-8D12-BD5A22E87272}" dt="2024-01-16T09:51:58.420" v="183"/>
          <ac:spMkLst>
            <pc:docMk/>
            <pc:sldMk cId="1291703108" sldId="269"/>
            <ac:spMk id="12" creationId="{B7FAF607-473A-4A43-A23D-BBFF5C4117BB}"/>
          </ac:spMkLst>
        </pc:spChg>
        <pc:grpChg chg="add">
          <ac:chgData name="Christian Silbernagel" userId="595caf940d1971a3" providerId="Windows Live" clId="Web-{9193D7D8-A1E0-488C-8D12-BD5A22E87272}" dt="2024-01-16T09:51:58.420" v="183"/>
          <ac:grpSpMkLst>
            <pc:docMk/>
            <pc:sldMk cId="1291703108" sldId="269"/>
            <ac:grpSpMk id="14" creationId="{C5F6476F-D303-44D3-B30F-1BA348F0F64A}"/>
          </ac:grpSpMkLst>
        </pc:grpChg>
        <pc:picChg chg="add del">
          <ac:chgData name="Christian Silbernagel" userId="595caf940d1971a3" providerId="Windows Live" clId="Web-{9193D7D8-A1E0-488C-8D12-BD5A22E87272}" dt="2024-01-16T09:52:30.953" v="185"/>
          <ac:picMkLst>
            <pc:docMk/>
            <pc:sldMk cId="1291703108" sldId="269"/>
            <ac:picMk id="7" creationId="{BBD6917B-C6F1-5B45-C3BA-D9FE66E88CA2}"/>
          </ac:picMkLst>
        </pc:picChg>
      </pc:sldChg>
      <pc:sldChg chg="addSp delSp modSp add replId">
        <pc:chgData name="Christian Silbernagel" userId="595caf940d1971a3" providerId="Windows Live" clId="Web-{9193D7D8-A1E0-488C-8D12-BD5A22E87272}" dt="2024-01-16T11:08:09.249" v="463" actId="1076"/>
        <pc:sldMkLst>
          <pc:docMk/>
          <pc:sldMk cId="1712641597" sldId="270"/>
        </pc:sldMkLst>
        <pc:spChg chg="del">
          <ac:chgData name="Christian Silbernagel" userId="595caf940d1971a3" providerId="Windows Live" clId="Web-{9193D7D8-A1E0-488C-8D12-BD5A22E87272}" dt="2024-01-16T11:00:24.940" v="277"/>
          <ac:spMkLst>
            <pc:docMk/>
            <pc:sldMk cId="1712641597" sldId="270"/>
            <ac:spMk id="3" creationId="{E9BCD5F9-E03B-E68D-36B4-E36921F22C75}"/>
          </ac:spMkLst>
        </pc:spChg>
        <pc:spChg chg="mod">
          <ac:chgData name="Christian Silbernagel" userId="595caf940d1971a3" providerId="Windows Live" clId="Web-{9193D7D8-A1E0-488C-8D12-BD5A22E87272}" dt="2024-01-16T11:08:09.249" v="463" actId="1076"/>
          <ac:spMkLst>
            <pc:docMk/>
            <pc:sldMk cId="1712641597" sldId="270"/>
            <ac:spMk id="4" creationId="{4EF4AD9A-9E12-5B74-F569-EFA073B783C0}"/>
          </ac:spMkLst>
        </pc:spChg>
        <pc:spChg chg="del">
          <ac:chgData name="Christian Silbernagel" userId="595caf940d1971a3" providerId="Windows Live" clId="Web-{9193D7D8-A1E0-488C-8D12-BD5A22E87272}" dt="2024-01-16T11:00:27.675" v="278"/>
          <ac:spMkLst>
            <pc:docMk/>
            <pc:sldMk cId="1712641597" sldId="270"/>
            <ac:spMk id="6" creationId="{94E2A878-26BD-A703-16B5-C34B64C6384F}"/>
          </ac:spMkLst>
        </pc:spChg>
        <pc:spChg chg="add del mod">
          <ac:chgData name="Christian Silbernagel" userId="595caf940d1971a3" providerId="Windows Live" clId="Web-{9193D7D8-A1E0-488C-8D12-BD5A22E87272}" dt="2024-01-16T11:00:21.721" v="276"/>
          <ac:spMkLst>
            <pc:docMk/>
            <pc:sldMk cId="1712641597" sldId="270"/>
            <ac:spMk id="7" creationId="{36747FD1-78DF-7660-46E7-C686705AD050}"/>
          </ac:spMkLst>
        </pc:spChg>
        <pc:graphicFrameChg chg="add mod modGraphic">
          <ac:chgData name="Christian Silbernagel" userId="595caf940d1971a3" providerId="Windows Live" clId="Web-{9193D7D8-A1E0-488C-8D12-BD5A22E87272}" dt="2024-01-16T11:08:03.405" v="462"/>
          <ac:graphicFrameMkLst>
            <pc:docMk/>
            <pc:sldMk cId="1712641597" sldId="270"/>
            <ac:graphicFrameMk id="9" creationId="{3779AD45-64B2-A903-F6D2-0F6C4D8911D6}"/>
          </ac:graphicFrameMkLst>
        </pc:graphicFrameChg>
        <pc:picChg chg="del">
          <ac:chgData name="Christian Silbernagel" userId="595caf940d1971a3" providerId="Windows Live" clId="Web-{9193D7D8-A1E0-488C-8D12-BD5A22E87272}" dt="2024-01-16T10:59:55.548" v="271"/>
          <ac:picMkLst>
            <pc:docMk/>
            <pc:sldMk cId="1712641597" sldId="270"/>
            <ac:picMk id="5" creationId="{D5CF08E6-6E76-AB75-2E12-2A094E35E34D}"/>
          </ac:picMkLst>
        </pc:picChg>
      </pc:sldChg>
      <pc:sldChg chg="addSp delSp modSp add replId">
        <pc:chgData name="Christian Silbernagel" userId="595caf940d1971a3" providerId="Windows Live" clId="Web-{9193D7D8-A1E0-488C-8D12-BD5A22E87272}" dt="2024-01-16T11:06:08.961" v="289" actId="1076"/>
        <pc:sldMkLst>
          <pc:docMk/>
          <pc:sldMk cId="1460064406" sldId="271"/>
        </pc:sldMkLst>
        <pc:spChg chg="del">
          <ac:chgData name="Christian Silbernagel" userId="595caf940d1971a3" providerId="Windows Live" clId="Web-{9193D7D8-A1E0-488C-8D12-BD5A22E87272}" dt="2024-01-16T11:05:54.335" v="285"/>
          <ac:spMkLst>
            <pc:docMk/>
            <pc:sldMk cId="1460064406" sldId="271"/>
            <ac:spMk id="3" creationId="{6747CCB0-8A56-3914-A7C3-E509E8B72247}"/>
          </ac:spMkLst>
        </pc:spChg>
        <pc:spChg chg="del">
          <ac:chgData name="Christian Silbernagel" userId="595caf940d1971a3" providerId="Windows Live" clId="Web-{9193D7D8-A1E0-488C-8D12-BD5A22E87272}" dt="2024-01-16T11:05:54.335" v="286"/>
          <ac:spMkLst>
            <pc:docMk/>
            <pc:sldMk cId="1460064406" sldId="271"/>
            <ac:spMk id="6" creationId="{4B500CF6-72D3-D7DC-1FB7-112AB4D909E8}"/>
          </ac:spMkLst>
        </pc:spChg>
        <pc:spChg chg="add del mod">
          <ac:chgData name="Christian Silbernagel" userId="595caf940d1971a3" providerId="Windows Live" clId="Web-{9193D7D8-A1E0-488C-8D12-BD5A22E87272}" dt="2024-01-16T11:05:56.335" v="288"/>
          <ac:spMkLst>
            <pc:docMk/>
            <pc:sldMk cId="1460064406" sldId="271"/>
            <ac:spMk id="7" creationId="{BE383085-BFF9-0E23-1231-72709832BD35}"/>
          </ac:spMkLst>
        </pc:spChg>
        <pc:picChg chg="del">
          <ac:chgData name="Christian Silbernagel" userId="595caf940d1971a3" providerId="Windows Live" clId="Web-{9193D7D8-A1E0-488C-8D12-BD5A22E87272}" dt="2024-01-16T11:05:54.350" v="287"/>
          <ac:picMkLst>
            <pc:docMk/>
            <pc:sldMk cId="1460064406" sldId="271"/>
            <ac:picMk id="5" creationId="{F929F11B-786E-7A52-9886-69DBF6E6CC16}"/>
          </ac:picMkLst>
        </pc:picChg>
        <pc:picChg chg="add mod ord">
          <ac:chgData name="Christian Silbernagel" userId="595caf940d1971a3" providerId="Windows Live" clId="Web-{9193D7D8-A1E0-488C-8D12-BD5A22E87272}" dt="2024-01-16T11:06:08.961" v="289" actId="1076"/>
          <ac:picMkLst>
            <pc:docMk/>
            <pc:sldMk cId="1460064406" sldId="271"/>
            <ac:picMk id="8" creationId="{E9AE2365-ECC4-7843-73E3-05F7EA91AC9D}"/>
          </ac:picMkLst>
        </pc:picChg>
      </pc:sldChg>
    </pc:docChg>
  </pc:docChgLst>
  <pc:docChgLst>
    <pc:chgData name="Malte Hermann" userId="357609b57e560daa" providerId="LiveId" clId="{6A752D8B-C35A-412A-AEB6-2E7B8B7B99A4}"/>
    <pc:docChg chg="undo custSel delSld modSld">
      <pc:chgData name="Malte Hermann" userId="357609b57e560daa" providerId="LiveId" clId="{6A752D8B-C35A-412A-AEB6-2E7B8B7B99A4}" dt="2024-01-21T14:10:31.119" v="768" actId="14100"/>
      <pc:docMkLst>
        <pc:docMk/>
      </pc:docMkLst>
      <pc:sldChg chg="modSp">
        <pc:chgData name="Malte Hermann" userId="357609b57e560daa" providerId="LiveId" clId="{6A752D8B-C35A-412A-AEB6-2E7B8B7B99A4}" dt="2024-01-21T12:03:24.994" v="403"/>
        <pc:sldMkLst>
          <pc:docMk/>
          <pc:sldMk cId="3167987106" sldId="258"/>
        </pc:sldMkLst>
        <pc:graphicFrameChg chg="mod">
          <ac:chgData name="Malte Hermann" userId="357609b57e560daa" providerId="LiveId" clId="{6A752D8B-C35A-412A-AEB6-2E7B8B7B99A4}" dt="2024-01-21T12:03:24.994" v="403"/>
          <ac:graphicFrameMkLst>
            <pc:docMk/>
            <pc:sldMk cId="3167987106" sldId="258"/>
            <ac:graphicFrameMk id="7" creationId="{948565B9-FAE9-BEB6-1922-414ED0524B09}"/>
          </ac:graphicFrameMkLst>
        </pc:graphicFrameChg>
      </pc:sldChg>
      <pc:sldChg chg="addSp modSp del">
        <pc:chgData name="Malte Hermann" userId="357609b57e560daa" providerId="LiveId" clId="{6A752D8B-C35A-412A-AEB6-2E7B8B7B99A4}" dt="2024-01-21T11:03:16.364" v="164" actId="2696"/>
        <pc:sldMkLst>
          <pc:docMk/>
          <pc:sldMk cId="2349918538" sldId="260"/>
        </pc:sldMkLst>
        <pc:spChg chg="add mod">
          <ac:chgData name="Malte Hermann" userId="357609b57e560daa" providerId="LiveId" clId="{6A752D8B-C35A-412A-AEB6-2E7B8B7B99A4}" dt="2024-01-21T11:02:56.584" v="160"/>
          <ac:spMkLst>
            <pc:docMk/>
            <pc:sldMk cId="2349918538" sldId="260"/>
            <ac:spMk id="6" creationId="{375CEE74-E9EF-CA8C-68E1-D7752C5F3F53}"/>
          </ac:spMkLst>
        </pc:spChg>
      </pc:sldChg>
      <pc:sldChg chg="addSp delSp modSp mod">
        <pc:chgData name="Malte Hermann" userId="357609b57e560daa" providerId="LiveId" clId="{6A752D8B-C35A-412A-AEB6-2E7B8B7B99A4}" dt="2024-01-21T12:44:00.968" v="748" actId="207"/>
        <pc:sldMkLst>
          <pc:docMk/>
          <pc:sldMk cId="574276565" sldId="261"/>
        </pc:sldMkLst>
        <pc:spChg chg="mod">
          <ac:chgData name="Malte Hermann" userId="357609b57e560daa" providerId="LiveId" clId="{6A752D8B-C35A-412A-AEB6-2E7B8B7B99A4}" dt="2024-01-21T12:44:00.968" v="748" actId="207"/>
          <ac:spMkLst>
            <pc:docMk/>
            <pc:sldMk cId="574276565" sldId="261"/>
            <ac:spMk id="2" creationId="{FB774D9C-8C54-B68D-5A95-D2EB570C0020}"/>
          </ac:spMkLst>
        </pc:spChg>
        <pc:spChg chg="del">
          <ac:chgData name="Malte Hermann" userId="357609b57e560daa" providerId="LiveId" clId="{6A752D8B-C35A-412A-AEB6-2E7B8B7B99A4}" dt="2024-01-21T11:52:03.264" v="311" actId="478"/>
          <ac:spMkLst>
            <pc:docMk/>
            <pc:sldMk cId="574276565" sldId="261"/>
            <ac:spMk id="3" creationId="{1856A8F1-B1F0-134C-0228-0EA0CA978A66}"/>
          </ac:spMkLst>
        </pc:spChg>
        <pc:spChg chg="del">
          <ac:chgData name="Malte Hermann" userId="357609b57e560daa" providerId="LiveId" clId="{6A752D8B-C35A-412A-AEB6-2E7B8B7B99A4}" dt="2024-01-21T11:52:03.264" v="311" actId="478"/>
          <ac:spMkLst>
            <pc:docMk/>
            <pc:sldMk cId="574276565" sldId="261"/>
            <ac:spMk id="4" creationId="{BBA7CFAA-3D88-DE42-006D-9B220CF0EC8F}"/>
          </ac:spMkLst>
        </pc:spChg>
        <pc:spChg chg="del">
          <ac:chgData name="Malte Hermann" userId="357609b57e560daa" providerId="LiveId" clId="{6A752D8B-C35A-412A-AEB6-2E7B8B7B99A4}" dt="2024-01-21T11:52:03.264" v="311" actId="478"/>
          <ac:spMkLst>
            <pc:docMk/>
            <pc:sldMk cId="574276565" sldId="261"/>
            <ac:spMk id="6" creationId="{C48E2AA6-52BB-8E84-9027-D5DC126166D3}"/>
          </ac:spMkLst>
        </pc:spChg>
        <pc:spChg chg="add mod">
          <ac:chgData name="Malte Hermann" userId="357609b57e560daa" providerId="LiveId" clId="{6A752D8B-C35A-412A-AEB6-2E7B8B7B99A4}" dt="2024-01-21T12:41:01.639" v="714" actId="1076"/>
          <ac:spMkLst>
            <pc:docMk/>
            <pc:sldMk cId="574276565" sldId="261"/>
            <ac:spMk id="8" creationId="{E83185A9-0AD9-B653-F9DA-F3F685906F75}"/>
          </ac:spMkLst>
        </pc:spChg>
        <pc:spChg chg="add mod">
          <ac:chgData name="Malte Hermann" userId="357609b57e560daa" providerId="LiveId" clId="{6A752D8B-C35A-412A-AEB6-2E7B8B7B99A4}" dt="2024-01-21T12:23:05.736" v="599"/>
          <ac:spMkLst>
            <pc:docMk/>
            <pc:sldMk cId="574276565" sldId="261"/>
            <ac:spMk id="9" creationId="{ECF99621-27AF-4028-2394-7F82AC19E475}"/>
          </ac:spMkLst>
        </pc:spChg>
        <pc:picChg chg="del">
          <ac:chgData name="Malte Hermann" userId="357609b57e560daa" providerId="LiveId" clId="{6A752D8B-C35A-412A-AEB6-2E7B8B7B99A4}" dt="2024-01-21T11:52:20.109" v="312" actId="21"/>
          <ac:picMkLst>
            <pc:docMk/>
            <pc:sldMk cId="574276565" sldId="261"/>
            <ac:picMk id="5" creationId="{11E11F84-3F77-7F48-594F-D9838E709A7E}"/>
          </ac:picMkLst>
        </pc:picChg>
      </pc:sldChg>
      <pc:sldChg chg="modSp mod">
        <pc:chgData name="Malte Hermann" userId="357609b57e560daa" providerId="LiveId" clId="{6A752D8B-C35A-412A-AEB6-2E7B8B7B99A4}" dt="2024-01-21T12:43:24.491" v="741" actId="207"/>
        <pc:sldMkLst>
          <pc:docMk/>
          <pc:sldMk cId="174379467" sldId="262"/>
        </pc:sldMkLst>
        <pc:spChg chg="mod">
          <ac:chgData name="Malte Hermann" userId="357609b57e560daa" providerId="LiveId" clId="{6A752D8B-C35A-412A-AEB6-2E7B8B7B99A4}" dt="2024-01-21T12:43:24.491" v="741" actId="207"/>
          <ac:spMkLst>
            <pc:docMk/>
            <pc:sldMk cId="174379467" sldId="262"/>
            <ac:spMk id="2" creationId="{0E3149EC-D5C9-73D1-3AE0-3749CCAD69C9}"/>
          </ac:spMkLst>
        </pc:spChg>
      </pc:sldChg>
      <pc:sldChg chg="addSp delSp modSp mod">
        <pc:chgData name="Malte Hermann" userId="357609b57e560daa" providerId="LiveId" clId="{6A752D8B-C35A-412A-AEB6-2E7B8B7B99A4}" dt="2024-01-21T12:43:55.065" v="747" actId="207"/>
        <pc:sldMkLst>
          <pc:docMk/>
          <pc:sldMk cId="303464671" sldId="263"/>
        </pc:sldMkLst>
        <pc:spChg chg="mod">
          <ac:chgData name="Malte Hermann" userId="357609b57e560daa" providerId="LiveId" clId="{6A752D8B-C35A-412A-AEB6-2E7B8B7B99A4}" dt="2024-01-21T12:43:55.065" v="747" actId="207"/>
          <ac:spMkLst>
            <pc:docMk/>
            <pc:sldMk cId="303464671" sldId="263"/>
            <ac:spMk id="2" creationId="{83C6556E-745A-56A0-69DB-9DDA31B89D6F}"/>
          </ac:spMkLst>
        </pc:spChg>
        <pc:spChg chg="del">
          <ac:chgData name="Malte Hermann" userId="357609b57e560daa" providerId="LiveId" clId="{6A752D8B-C35A-412A-AEB6-2E7B8B7B99A4}" dt="2024-01-21T11:04:32.963" v="174" actId="478"/>
          <ac:spMkLst>
            <pc:docMk/>
            <pc:sldMk cId="303464671" sldId="263"/>
            <ac:spMk id="3" creationId="{460A74A6-5927-D997-70BF-EAEE0500756C}"/>
          </ac:spMkLst>
        </pc:spChg>
        <pc:spChg chg="del">
          <ac:chgData name="Malte Hermann" userId="357609b57e560daa" providerId="LiveId" clId="{6A752D8B-C35A-412A-AEB6-2E7B8B7B99A4}" dt="2024-01-21T11:04:41.292" v="176" actId="478"/>
          <ac:spMkLst>
            <pc:docMk/>
            <pc:sldMk cId="303464671" sldId="263"/>
            <ac:spMk id="4" creationId="{3CE3EEDB-5153-9D2F-949A-837003D4ABB1}"/>
          </ac:spMkLst>
        </pc:spChg>
        <pc:spChg chg="del">
          <ac:chgData name="Malte Hermann" userId="357609b57e560daa" providerId="LiveId" clId="{6A752D8B-C35A-412A-AEB6-2E7B8B7B99A4}" dt="2024-01-21T11:04:32.963" v="174" actId="478"/>
          <ac:spMkLst>
            <pc:docMk/>
            <pc:sldMk cId="303464671" sldId="263"/>
            <ac:spMk id="6" creationId="{66DB7E5A-1F72-3779-231B-33665C34CE79}"/>
          </ac:spMkLst>
        </pc:spChg>
        <pc:spChg chg="add del mod">
          <ac:chgData name="Malte Hermann" userId="357609b57e560daa" providerId="LiveId" clId="{6A752D8B-C35A-412A-AEB6-2E7B8B7B99A4}" dt="2024-01-21T11:04:39.751" v="175" actId="478"/>
          <ac:spMkLst>
            <pc:docMk/>
            <pc:sldMk cId="303464671" sldId="263"/>
            <ac:spMk id="8" creationId="{F9E8DBD8-17AF-254F-45EF-7A0A33893DFD}"/>
          </ac:spMkLst>
        </pc:spChg>
        <pc:spChg chg="add mod">
          <ac:chgData name="Malte Hermann" userId="357609b57e560daa" providerId="LiveId" clId="{6A752D8B-C35A-412A-AEB6-2E7B8B7B99A4}" dt="2024-01-21T12:20:34.841" v="538" actId="164"/>
          <ac:spMkLst>
            <pc:docMk/>
            <pc:sldMk cId="303464671" sldId="263"/>
            <ac:spMk id="10" creationId="{27D66F89-9A87-CDD2-DB86-AAD7B47B5552}"/>
          </ac:spMkLst>
        </pc:spChg>
        <pc:spChg chg="add mod">
          <ac:chgData name="Malte Hermann" userId="357609b57e560daa" providerId="LiveId" clId="{6A752D8B-C35A-412A-AEB6-2E7B8B7B99A4}" dt="2024-01-21T12:21:59.560" v="585" actId="403"/>
          <ac:spMkLst>
            <pc:docMk/>
            <pc:sldMk cId="303464671" sldId="263"/>
            <ac:spMk id="11" creationId="{F34A88D5-A98F-C996-4E96-57B1A5CCD790}"/>
          </ac:spMkLst>
        </pc:spChg>
        <pc:spChg chg="add mod">
          <ac:chgData name="Malte Hermann" userId="357609b57e560daa" providerId="LiveId" clId="{6A752D8B-C35A-412A-AEB6-2E7B8B7B99A4}" dt="2024-01-21T12:21:39.774" v="581" actId="14100"/>
          <ac:spMkLst>
            <pc:docMk/>
            <pc:sldMk cId="303464671" sldId="263"/>
            <ac:spMk id="13" creationId="{04C8EE98-514E-9DC1-28A6-39346D9ABC1D}"/>
          </ac:spMkLst>
        </pc:spChg>
        <pc:spChg chg="add mod">
          <ac:chgData name="Malte Hermann" userId="357609b57e560daa" providerId="LiveId" clId="{6A752D8B-C35A-412A-AEB6-2E7B8B7B99A4}" dt="2024-01-21T12:22:48.953" v="598" actId="20577"/>
          <ac:spMkLst>
            <pc:docMk/>
            <pc:sldMk cId="303464671" sldId="263"/>
            <ac:spMk id="14" creationId="{ABA93FB7-4753-4FEB-7AA3-94F3137CD54B}"/>
          </ac:spMkLst>
        </pc:spChg>
        <pc:grpChg chg="add mod">
          <ac:chgData name="Malte Hermann" userId="357609b57e560daa" providerId="LiveId" clId="{6A752D8B-C35A-412A-AEB6-2E7B8B7B99A4}" dt="2024-01-21T12:21:48.344" v="582" actId="1076"/>
          <ac:grpSpMkLst>
            <pc:docMk/>
            <pc:sldMk cId="303464671" sldId="263"/>
            <ac:grpSpMk id="12" creationId="{99DB4928-5C87-BF7B-343D-363DB5DF9DAC}"/>
          </ac:grpSpMkLst>
        </pc:grpChg>
        <pc:picChg chg="del mod">
          <ac:chgData name="Malte Hermann" userId="357609b57e560daa" providerId="LiveId" clId="{6A752D8B-C35A-412A-AEB6-2E7B8B7B99A4}" dt="2024-01-21T11:04:32.963" v="174" actId="478"/>
          <ac:picMkLst>
            <pc:docMk/>
            <pc:sldMk cId="303464671" sldId="263"/>
            <ac:picMk id="5" creationId="{E1F9605C-E94C-E7D1-D509-BA1DD6DE95DD}"/>
          </ac:picMkLst>
        </pc:picChg>
        <pc:picChg chg="add mod">
          <ac:chgData name="Malte Hermann" userId="357609b57e560daa" providerId="LiveId" clId="{6A752D8B-C35A-412A-AEB6-2E7B8B7B99A4}" dt="2024-01-21T12:20:34.841" v="538" actId="164"/>
          <ac:picMkLst>
            <pc:docMk/>
            <pc:sldMk cId="303464671" sldId="263"/>
            <ac:picMk id="9" creationId="{157978DB-BA99-1D5F-B8DB-97E9EF0B9383}"/>
          </ac:picMkLst>
        </pc:picChg>
      </pc:sldChg>
      <pc:sldChg chg="addSp modSp mod">
        <pc:chgData name="Malte Hermann" userId="357609b57e560daa" providerId="LiveId" clId="{6A752D8B-C35A-412A-AEB6-2E7B8B7B99A4}" dt="2024-01-21T12:44:06.264" v="749" actId="207"/>
        <pc:sldMkLst>
          <pc:docMk/>
          <pc:sldMk cId="2146843570" sldId="264"/>
        </pc:sldMkLst>
        <pc:spChg chg="mod">
          <ac:chgData name="Malte Hermann" userId="357609b57e560daa" providerId="LiveId" clId="{6A752D8B-C35A-412A-AEB6-2E7B8B7B99A4}" dt="2024-01-21T12:44:06.264" v="749" actId="207"/>
          <ac:spMkLst>
            <pc:docMk/>
            <pc:sldMk cId="2146843570" sldId="264"/>
            <ac:spMk id="2" creationId="{9329E8AB-4B90-F197-3834-BD33BCA3B44B}"/>
          </ac:spMkLst>
        </pc:spChg>
        <pc:spChg chg="add mod">
          <ac:chgData name="Malte Hermann" userId="357609b57e560daa" providerId="LiveId" clId="{6A752D8B-C35A-412A-AEB6-2E7B8B7B99A4}" dt="2024-01-21T12:40:43.319" v="707" actId="1076"/>
          <ac:spMkLst>
            <pc:docMk/>
            <pc:sldMk cId="2146843570" sldId="264"/>
            <ac:spMk id="4" creationId="{5E132144-BBB7-5117-5BB2-B7560481FA5F}"/>
          </ac:spMkLst>
        </pc:spChg>
        <pc:spChg chg="mod">
          <ac:chgData name="Malte Hermann" userId="357609b57e560daa" providerId="LiveId" clId="{6A752D8B-C35A-412A-AEB6-2E7B8B7B99A4}" dt="2024-01-21T11:56:20.968" v="368" actId="1076"/>
          <ac:spMkLst>
            <pc:docMk/>
            <pc:sldMk cId="2146843570" sldId="264"/>
            <ac:spMk id="8" creationId="{A7909F7D-58F8-E334-2608-F9F20ED7A56B}"/>
          </ac:spMkLst>
        </pc:spChg>
        <pc:graphicFrameChg chg="add mod">
          <ac:chgData name="Malte Hermann" userId="357609b57e560daa" providerId="LiveId" clId="{6A752D8B-C35A-412A-AEB6-2E7B8B7B99A4}" dt="2024-01-21T12:40:40.334" v="706" actId="1036"/>
          <ac:graphicFrameMkLst>
            <pc:docMk/>
            <pc:sldMk cId="2146843570" sldId="264"/>
            <ac:graphicFrameMk id="3" creationId="{FB73E87F-953A-AA45-6572-B17A3D1D32B6}"/>
          </ac:graphicFrameMkLst>
        </pc:graphicFrameChg>
      </pc:sldChg>
      <pc:sldChg chg="modSp mod">
        <pc:chgData name="Malte Hermann" userId="357609b57e560daa" providerId="LiveId" clId="{6A752D8B-C35A-412A-AEB6-2E7B8B7B99A4}" dt="2024-01-21T12:43:28.255" v="742" actId="207"/>
        <pc:sldMkLst>
          <pc:docMk/>
          <pc:sldMk cId="392009753" sldId="265"/>
        </pc:sldMkLst>
        <pc:spChg chg="mod">
          <ac:chgData name="Malte Hermann" userId="357609b57e560daa" providerId="LiveId" clId="{6A752D8B-C35A-412A-AEB6-2E7B8B7B99A4}" dt="2024-01-21T12:43:28.255" v="742" actId="207"/>
          <ac:spMkLst>
            <pc:docMk/>
            <pc:sldMk cId="392009753" sldId="265"/>
            <ac:spMk id="2" creationId="{9172067E-F02B-ED52-4580-8C193573AA2B}"/>
          </ac:spMkLst>
        </pc:spChg>
      </pc:sldChg>
      <pc:sldChg chg="modSp mod">
        <pc:chgData name="Malte Hermann" userId="357609b57e560daa" providerId="LiveId" clId="{6A752D8B-C35A-412A-AEB6-2E7B8B7B99A4}" dt="2024-01-21T12:05:08.158" v="414" actId="207"/>
        <pc:sldMkLst>
          <pc:docMk/>
          <pc:sldMk cId="2810775942" sldId="266"/>
        </pc:sldMkLst>
        <pc:spChg chg="mod">
          <ac:chgData name="Malte Hermann" userId="357609b57e560daa" providerId="LiveId" clId="{6A752D8B-C35A-412A-AEB6-2E7B8B7B99A4}" dt="2024-01-21T12:05:08.158" v="414" actId="207"/>
          <ac:spMkLst>
            <pc:docMk/>
            <pc:sldMk cId="2810775942" sldId="266"/>
            <ac:spMk id="2" creationId="{4EDDEEF7-09AF-ACA5-3AD3-712FDCA7384F}"/>
          </ac:spMkLst>
        </pc:spChg>
      </pc:sldChg>
      <pc:sldChg chg="del">
        <pc:chgData name="Malte Hermann" userId="357609b57e560daa" providerId="LiveId" clId="{6A752D8B-C35A-412A-AEB6-2E7B8B7B99A4}" dt="2024-01-21T11:58:08.290" v="377" actId="2696"/>
        <pc:sldMkLst>
          <pc:docMk/>
          <pc:sldMk cId="3505953570" sldId="267"/>
        </pc:sldMkLst>
      </pc:sldChg>
      <pc:sldChg chg="modSp mod">
        <pc:chgData name="Malte Hermann" userId="357609b57e560daa" providerId="LiveId" clId="{6A752D8B-C35A-412A-AEB6-2E7B8B7B99A4}" dt="2024-01-21T12:00:57.001" v="395" actId="27636"/>
        <pc:sldMkLst>
          <pc:docMk/>
          <pc:sldMk cId="1291703108" sldId="269"/>
        </pc:sldMkLst>
        <pc:spChg chg="mod">
          <ac:chgData name="Malte Hermann" userId="357609b57e560daa" providerId="LiveId" clId="{6A752D8B-C35A-412A-AEB6-2E7B8B7B99A4}" dt="2024-01-21T12:00:57.001" v="395" actId="27636"/>
          <ac:spMkLst>
            <pc:docMk/>
            <pc:sldMk cId="1291703108" sldId="269"/>
            <ac:spMk id="3" creationId="{056B32D6-E9EB-98E2-3979-0AC0D9414910}"/>
          </ac:spMkLst>
        </pc:spChg>
      </pc:sldChg>
      <pc:sldChg chg="addSp modSp mod">
        <pc:chgData name="Malte Hermann" userId="357609b57e560daa" providerId="LiveId" clId="{6A752D8B-C35A-412A-AEB6-2E7B8B7B99A4}" dt="2024-01-21T12:43:45.657" v="745" actId="207"/>
        <pc:sldMkLst>
          <pc:docMk/>
          <pc:sldMk cId="1712641597" sldId="270"/>
        </pc:sldMkLst>
        <pc:spChg chg="mod">
          <ac:chgData name="Malte Hermann" userId="357609b57e560daa" providerId="LiveId" clId="{6A752D8B-C35A-412A-AEB6-2E7B8B7B99A4}" dt="2024-01-21T12:43:45.657" v="745" actId="207"/>
          <ac:spMkLst>
            <pc:docMk/>
            <pc:sldMk cId="1712641597" sldId="270"/>
            <ac:spMk id="2" creationId="{F1A1C225-DCB1-C8A3-D4CB-679958FC0F74}"/>
          </ac:spMkLst>
        </pc:spChg>
        <pc:spChg chg="add mod">
          <ac:chgData name="Malte Hermann" userId="357609b57e560daa" providerId="LiveId" clId="{6A752D8B-C35A-412A-AEB6-2E7B8B7B99A4}" dt="2024-01-21T12:10:26.921" v="441" actId="207"/>
          <ac:spMkLst>
            <pc:docMk/>
            <pc:sldMk cId="1712641597" sldId="270"/>
            <ac:spMk id="3" creationId="{C2F2EC52-5B60-194F-6958-97F8C377BF87}"/>
          </ac:spMkLst>
        </pc:spChg>
        <pc:spChg chg="mod">
          <ac:chgData name="Malte Hermann" userId="357609b57e560daa" providerId="LiveId" clId="{6A752D8B-C35A-412A-AEB6-2E7B8B7B99A4}" dt="2024-01-21T12:10:30.568" v="442" actId="1076"/>
          <ac:spMkLst>
            <pc:docMk/>
            <pc:sldMk cId="1712641597" sldId="270"/>
            <ac:spMk id="4" creationId="{4EF4AD9A-9E12-5B74-F569-EFA073B783C0}"/>
          </ac:spMkLst>
        </pc:spChg>
        <pc:graphicFrameChg chg="mod">
          <ac:chgData name="Malte Hermann" userId="357609b57e560daa" providerId="LiveId" clId="{6A752D8B-C35A-412A-AEB6-2E7B8B7B99A4}" dt="2024-01-21T12:09:56.088" v="437" actId="1076"/>
          <ac:graphicFrameMkLst>
            <pc:docMk/>
            <pc:sldMk cId="1712641597" sldId="270"/>
            <ac:graphicFrameMk id="9" creationId="{3779AD45-64B2-A903-F6D2-0F6C4D8911D6}"/>
          </ac:graphicFrameMkLst>
        </pc:graphicFrameChg>
      </pc:sldChg>
      <pc:sldChg chg="modSp mod">
        <pc:chgData name="Malte Hermann" userId="357609b57e560daa" providerId="LiveId" clId="{6A752D8B-C35A-412A-AEB6-2E7B8B7B99A4}" dt="2024-01-21T12:43:37.032" v="744" actId="207"/>
        <pc:sldMkLst>
          <pc:docMk/>
          <pc:sldMk cId="1460064406" sldId="271"/>
        </pc:sldMkLst>
        <pc:spChg chg="mod">
          <ac:chgData name="Malte Hermann" userId="357609b57e560daa" providerId="LiveId" clId="{6A752D8B-C35A-412A-AEB6-2E7B8B7B99A4}" dt="2024-01-21T12:43:37.032" v="744" actId="207"/>
          <ac:spMkLst>
            <pc:docMk/>
            <pc:sldMk cId="1460064406" sldId="271"/>
            <ac:spMk id="2" creationId="{09AA4C93-7B52-FA5D-65D4-E88C85680642}"/>
          </ac:spMkLst>
        </pc:spChg>
        <pc:picChg chg="mod">
          <ac:chgData name="Malte Hermann" userId="357609b57e560daa" providerId="LiveId" clId="{6A752D8B-C35A-412A-AEB6-2E7B8B7B99A4}" dt="2024-01-21T12:09:50.248" v="436" actId="1076"/>
          <ac:picMkLst>
            <pc:docMk/>
            <pc:sldMk cId="1460064406" sldId="271"/>
            <ac:picMk id="8" creationId="{E9AE2365-ECC4-7843-73E3-05F7EA91AC9D}"/>
          </ac:picMkLst>
        </pc:picChg>
      </pc:sldChg>
      <pc:sldChg chg="addSp delSp modSp mod">
        <pc:chgData name="Malte Hermann" userId="357609b57e560daa" providerId="LiveId" clId="{6A752D8B-C35A-412A-AEB6-2E7B8B7B99A4}" dt="2024-01-21T12:38:20.753" v="650" actId="113"/>
        <pc:sldMkLst>
          <pc:docMk/>
          <pc:sldMk cId="2062628920" sldId="272"/>
        </pc:sldMkLst>
        <pc:spChg chg="del">
          <ac:chgData name="Malte Hermann" userId="357609b57e560daa" providerId="LiveId" clId="{6A752D8B-C35A-412A-AEB6-2E7B8B7B99A4}" dt="2024-01-21T12:01:05.888" v="396" actId="21"/>
          <ac:spMkLst>
            <pc:docMk/>
            <pc:sldMk cId="2062628920" sldId="272"/>
            <ac:spMk id="7" creationId="{12DD7C81-EBAA-BC2A-FCD5-0402A760E46D}"/>
          </ac:spMkLst>
        </pc:spChg>
        <pc:spChg chg="mod">
          <ac:chgData name="Malte Hermann" userId="357609b57e560daa" providerId="LiveId" clId="{6A752D8B-C35A-412A-AEB6-2E7B8B7B99A4}" dt="2024-01-21T12:38:20.753" v="650" actId="113"/>
          <ac:spMkLst>
            <pc:docMk/>
            <pc:sldMk cId="2062628920" sldId="272"/>
            <ac:spMk id="11" creationId="{A45C0398-98F1-5300-BF25-57D88104E2E8}"/>
          </ac:spMkLst>
        </pc:spChg>
        <pc:grpChg chg="add mod">
          <ac:chgData name="Malte Hermann" userId="357609b57e560daa" providerId="LiveId" clId="{6A752D8B-C35A-412A-AEB6-2E7B8B7B99A4}" dt="2024-01-21T12:09:42.585" v="435" actId="1076"/>
          <ac:grpSpMkLst>
            <pc:docMk/>
            <pc:sldMk cId="2062628920" sldId="272"/>
            <ac:grpSpMk id="3" creationId="{49A44633-CC90-FBDF-EF58-149AF882E626}"/>
          </ac:grpSpMkLst>
        </pc:grpChg>
        <pc:picChg chg="mod ord">
          <ac:chgData name="Malte Hermann" userId="357609b57e560daa" providerId="LiveId" clId="{6A752D8B-C35A-412A-AEB6-2E7B8B7B99A4}" dt="2024-01-21T12:09:36.751" v="434" actId="164"/>
          <ac:picMkLst>
            <pc:docMk/>
            <pc:sldMk cId="2062628920" sldId="272"/>
            <ac:picMk id="5" creationId="{22DA5BF8-3C40-D323-70AC-FA624B819024}"/>
          </ac:picMkLst>
        </pc:picChg>
      </pc:sldChg>
      <pc:sldChg chg="addSp delSp modSp mod">
        <pc:chgData name="Malte Hermann" userId="357609b57e560daa" providerId="LiveId" clId="{6A752D8B-C35A-412A-AEB6-2E7B8B7B99A4}" dt="2024-01-21T12:36:09.734" v="647" actId="20577"/>
        <pc:sldMkLst>
          <pc:docMk/>
          <pc:sldMk cId="1785795256" sldId="273"/>
        </pc:sldMkLst>
        <pc:spChg chg="del">
          <ac:chgData name="Malte Hermann" userId="357609b57e560daa" providerId="LiveId" clId="{6A752D8B-C35A-412A-AEB6-2E7B8B7B99A4}" dt="2024-01-21T12:12:05.640" v="446" actId="21"/>
          <ac:spMkLst>
            <pc:docMk/>
            <pc:sldMk cId="1785795256" sldId="273"/>
            <ac:spMk id="3" creationId="{8A421B3C-C9A3-9EA4-FF05-4EF7C292664E}"/>
          </ac:spMkLst>
        </pc:spChg>
        <pc:spChg chg="add mod">
          <ac:chgData name="Malte Hermann" userId="357609b57e560daa" providerId="LiveId" clId="{6A752D8B-C35A-412A-AEB6-2E7B8B7B99A4}" dt="2024-01-21T12:36:09.734" v="647" actId="20577"/>
          <ac:spMkLst>
            <pc:docMk/>
            <pc:sldMk cId="1785795256" sldId="273"/>
            <ac:spMk id="4" creationId="{CB632661-85C8-342D-C083-C4F340E59873}"/>
          </ac:spMkLst>
        </pc:spChg>
        <pc:spChg chg="add del mod">
          <ac:chgData name="Malte Hermann" userId="357609b57e560daa" providerId="LiveId" clId="{6A752D8B-C35A-412A-AEB6-2E7B8B7B99A4}" dt="2024-01-21T12:01:29.808" v="398" actId="21"/>
          <ac:spMkLst>
            <pc:docMk/>
            <pc:sldMk cId="1785795256" sldId="273"/>
            <ac:spMk id="5" creationId="{FB74ACC6-22FE-1D16-2042-405E67FC12B7}"/>
          </ac:spMkLst>
        </pc:spChg>
        <pc:spChg chg="add del mod">
          <ac:chgData name="Malte Hermann" userId="357609b57e560daa" providerId="LiveId" clId="{6A752D8B-C35A-412A-AEB6-2E7B8B7B99A4}" dt="2024-01-21T12:11:59.614" v="445" actId="478"/>
          <ac:spMkLst>
            <pc:docMk/>
            <pc:sldMk cId="1785795256" sldId="273"/>
            <ac:spMk id="6" creationId="{3FEE8664-E0D3-22E3-4D07-06030675C86E}"/>
          </ac:spMkLst>
        </pc:spChg>
      </pc:sldChg>
      <pc:sldChg chg="addSp delSp modSp mod">
        <pc:chgData name="Malte Hermann" userId="357609b57e560daa" providerId="LiveId" clId="{6A752D8B-C35A-412A-AEB6-2E7B8B7B99A4}" dt="2024-01-21T14:05:49.061" v="760"/>
        <pc:sldMkLst>
          <pc:docMk/>
          <pc:sldMk cId="3468356816" sldId="274"/>
        </pc:sldMkLst>
        <pc:spChg chg="del">
          <ac:chgData name="Malte Hermann" userId="357609b57e560daa" providerId="LiveId" clId="{6A752D8B-C35A-412A-AEB6-2E7B8B7B99A4}" dt="2024-01-21T11:04:19.163" v="171" actId="21"/>
          <ac:spMkLst>
            <pc:docMk/>
            <pc:sldMk cId="3468356816" sldId="274"/>
            <ac:spMk id="3" creationId="{8A421B3C-C9A3-9EA4-FF05-4EF7C292664E}"/>
          </ac:spMkLst>
        </pc:spChg>
        <pc:spChg chg="add del mod">
          <ac:chgData name="Malte Hermann" userId="357609b57e560daa" providerId="LiveId" clId="{6A752D8B-C35A-412A-AEB6-2E7B8B7B99A4}" dt="2024-01-21T12:00:03.456" v="392" actId="21"/>
          <ac:spMkLst>
            <pc:docMk/>
            <pc:sldMk cId="3468356816" sldId="274"/>
            <ac:spMk id="5" creationId="{04802DAC-F5F8-C3D9-C249-1A089C352714}"/>
          </ac:spMkLst>
        </pc:spChg>
        <pc:spChg chg="add mod">
          <ac:chgData name="Malte Hermann" userId="357609b57e560daa" providerId="LiveId" clId="{6A752D8B-C35A-412A-AEB6-2E7B8B7B99A4}" dt="2024-01-21T14:05:49.061" v="760"/>
          <ac:spMkLst>
            <pc:docMk/>
            <pc:sldMk cId="3468356816" sldId="274"/>
            <ac:spMk id="6" creationId="{E30273C0-0499-072C-F24C-336C29488032}"/>
          </ac:spMkLst>
        </pc:spChg>
        <pc:spChg chg="add del mod">
          <ac:chgData name="Malte Hermann" userId="357609b57e560daa" providerId="LiveId" clId="{6A752D8B-C35A-412A-AEB6-2E7B8B7B99A4}" dt="2024-01-21T12:01:15.599" v="397" actId="21"/>
          <ac:spMkLst>
            <pc:docMk/>
            <pc:sldMk cId="3468356816" sldId="274"/>
            <ac:spMk id="7" creationId="{C88CBDCC-DA5D-2BE5-576A-328F9370DD9E}"/>
          </ac:spMkLst>
        </pc:spChg>
        <pc:spChg chg="add mod">
          <ac:chgData name="Malte Hermann" userId="357609b57e560daa" providerId="LiveId" clId="{6A752D8B-C35A-412A-AEB6-2E7B8B7B99A4}" dt="2024-01-21T12:15:17.367" v="483" actId="164"/>
          <ac:spMkLst>
            <pc:docMk/>
            <pc:sldMk cId="3468356816" sldId="274"/>
            <ac:spMk id="9" creationId="{078A177D-1CEF-3CF6-F224-99AF7423827A}"/>
          </ac:spMkLst>
        </pc:spChg>
        <pc:grpChg chg="add mod">
          <ac:chgData name="Malte Hermann" userId="357609b57e560daa" providerId="LiveId" clId="{6A752D8B-C35A-412A-AEB6-2E7B8B7B99A4}" dt="2024-01-21T12:15:43.938" v="496" actId="164"/>
          <ac:grpSpMkLst>
            <pc:docMk/>
            <pc:sldMk cId="3468356816" sldId="274"/>
            <ac:grpSpMk id="11" creationId="{50D1431E-6AE1-98BE-9AD0-6530619C44A0}"/>
          </ac:grpSpMkLst>
        </pc:grpChg>
        <pc:grpChg chg="add mod">
          <ac:chgData name="Malte Hermann" userId="357609b57e560daa" providerId="LiveId" clId="{6A752D8B-C35A-412A-AEB6-2E7B8B7B99A4}" dt="2024-01-21T12:16:22.063" v="501" actId="14100"/>
          <ac:grpSpMkLst>
            <pc:docMk/>
            <pc:sldMk cId="3468356816" sldId="274"/>
            <ac:grpSpMk id="13" creationId="{FEF349D4-60EC-C842-C774-A1CEF951394F}"/>
          </ac:grpSpMkLst>
        </pc:grpChg>
        <pc:picChg chg="add mod modCrop">
          <ac:chgData name="Malte Hermann" userId="357609b57e560daa" providerId="LiveId" clId="{6A752D8B-C35A-412A-AEB6-2E7B8B7B99A4}" dt="2024-01-21T12:15:17.367" v="483" actId="164"/>
          <ac:picMkLst>
            <pc:docMk/>
            <pc:sldMk cId="3468356816" sldId="274"/>
            <ac:picMk id="4" creationId="{9F59EE77-A52E-5795-912D-14E7933EFE34}"/>
          </ac:picMkLst>
        </pc:picChg>
      </pc:sldChg>
      <pc:sldChg chg="addSp delSp modSp mod">
        <pc:chgData name="Malte Hermann" userId="357609b57e560daa" providerId="LiveId" clId="{6A752D8B-C35A-412A-AEB6-2E7B8B7B99A4}" dt="2024-01-21T14:06:37.746" v="762" actId="207"/>
        <pc:sldMkLst>
          <pc:docMk/>
          <pc:sldMk cId="851589281" sldId="275"/>
        </pc:sldMkLst>
        <pc:spChg chg="del">
          <ac:chgData name="Malte Hermann" userId="357609b57e560daa" providerId="LiveId" clId="{6A752D8B-C35A-412A-AEB6-2E7B8B7B99A4}" dt="2024-01-21T11:51:50.336" v="308" actId="21"/>
          <ac:spMkLst>
            <pc:docMk/>
            <pc:sldMk cId="851589281" sldId="275"/>
            <ac:spMk id="3" creationId="{8A421B3C-C9A3-9EA4-FF05-4EF7C292664E}"/>
          </ac:spMkLst>
        </pc:spChg>
        <pc:spChg chg="add del mod">
          <ac:chgData name="Malte Hermann" userId="357609b57e560daa" providerId="LiveId" clId="{6A752D8B-C35A-412A-AEB6-2E7B8B7B99A4}" dt="2024-01-21T12:34:47.956" v="614" actId="21"/>
          <ac:spMkLst>
            <pc:docMk/>
            <pc:sldMk cId="851589281" sldId="275"/>
            <ac:spMk id="4" creationId="{1D6DA8A0-CAF5-E2CD-C90D-7C7DEA0B8425}"/>
          </ac:spMkLst>
        </pc:spChg>
        <pc:spChg chg="add mod">
          <ac:chgData name="Malte Hermann" userId="357609b57e560daa" providerId="LiveId" clId="{6A752D8B-C35A-412A-AEB6-2E7B8B7B99A4}" dt="2024-01-21T14:06:37.746" v="762" actId="207"/>
          <ac:spMkLst>
            <pc:docMk/>
            <pc:sldMk cId="851589281" sldId="275"/>
            <ac:spMk id="5" creationId="{2076797D-7D4D-89D2-15D1-6231679A0A78}"/>
          </ac:spMkLst>
        </pc:spChg>
        <pc:spChg chg="add del mod">
          <ac:chgData name="Malte Hermann" userId="357609b57e560daa" providerId="LiveId" clId="{6A752D8B-C35A-412A-AEB6-2E7B8B7B99A4}" dt="2024-01-21T12:01:39.390" v="399" actId="21"/>
          <ac:spMkLst>
            <pc:docMk/>
            <pc:sldMk cId="851589281" sldId="275"/>
            <ac:spMk id="6" creationId="{FF994D05-0BAA-2372-3DFD-430F04B608DA}"/>
          </ac:spMkLst>
        </pc:spChg>
        <pc:picChg chg="add mod modCrop">
          <ac:chgData name="Malte Hermann" userId="357609b57e560daa" providerId="LiveId" clId="{6A752D8B-C35A-412A-AEB6-2E7B8B7B99A4}" dt="2024-01-21T12:35:26.120" v="632" actId="1076"/>
          <ac:picMkLst>
            <pc:docMk/>
            <pc:sldMk cId="851589281" sldId="275"/>
            <ac:picMk id="7" creationId="{2BA7D273-DF9A-5B62-7731-605E69ECF9AA}"/>
          </ac:picMkLst>
        </pc:picChg>
      </pc:sldChg>
      <pc:sldChg chg="modSp mod">
        <pc:chgData name="Malte Hermann" userId="357609b57e560daa" providerId="LiveId" clId="{6A752D8B-C35A-412A-AEB6-2E7B8B7B99A4}" dt="2024-01-21T12:40:24.935" v="693" actId="1076"/>
        <pc:sldMkLst>
          <pc:docMk/>
          <pc:sldMk cId="2275987063" sldId="276"/>
        </pc:sldMkLst>
        <pc:spChg chg="mod">
          <ac:chgData name="Malte Hermann" userId="357609b57e560daa" providerId="LiveId" clId="{6A752D8B-C35A-412A-AEB6-2E7B8B7B99A4}" dt="2024-01-21T12:40:24.935" v="693" actId="1076"/>
          <ac:spMkLst>
            <pc:docMk/>
            <pc:sldMk cId="2275987063" sldId="276"/>
            <ac:spMk id="3" creationId="{8A421B3C-C9A3-9EA4-FF05-4EF7C292664E}"/>
          </ac:spMkLst>
        </pc:spChg>
      </pc:sldChg>
      <pc:sldChg chg="modSp mod">
        <pc:chgData name="Malte Hermann" userId="357609b57e560daa" providerId="LiveId" clId="{6A752D8B-C35A-412A-AEB6-2E7B8B7B99A4}" dt="2024-01-21T12:11:48.553" v="443"/>
        <pc:sldMkLst>
          <pc:docMk/>
          <pc:sldMk cId="1624928294" sldId="277"/>
        </pc:sldMkLst>
        <pc:spChg chg="mod">
          <ac:chgData name="Malte Hermann" userId="357609b57e560daa" providerId="LiveId" clId="{6A752D8B-C35A-412A-AEB6-2E7B8B7B99A4}" dt="2024-01-21T12:11:48.553" v="443"/>
          <ac:spMkLst>
            <pc:docMk/>
            <pc:sldMk cId="1624928294" sldId="277"/>
            <ac:spMk id="3" creationId="{8A421B3C-C9A3-9EA4-FF05-4EF7C292664E}"/>
          </ac:spMkLst>
        </pc:spChg>
      </pc:sldChg>
      <pc:sldChg chg="addSp delSp modSp mod">
        <pc:chgData name="Malte Hermann" userId="357609b57e560daa" providerId="LiveId" clId="{6A752D8B-C35A-412A-AEB6-2E7B8B7B99A4}" dt="2024-01-21T14:10:31.119" v="768" actId="14100"/>
        <pc:sldMkLst>
          <pc:docMk/>
          <pc:sldMk cId="2837726979" sldId="278"/>
        </pc:sldMkLst>
        <pc:spChg chg="mod">
          <ac:chgData name="Malte Hermann" userId="357609b57e560daa" providerId="LiveId" clId="{6A752D8B-C35A-412A-AEB6-2E7B8B7B99A4}" dt="2024-01-21T12:43:32.072" v="743" actId="207"/>
          <ac:spMkLst>
            <pc:docMk/>
            <pc:sldMk cId="2837726979" sldId="278"/>
            <ac:spMk id="2" creationId="{3F035126-EF74-C418-6909-14E0E36AAF73}"/>
          </ac:spMkLst>
        </pc:spChg>
        <pc:spChg chg="mod">
          <ac:chgData name="Malte Hermann" userId="357609b57e560daa" providerId="LiveId" clId="{6A752D8B-C35A-412A-AEB6-2E7B8B7B99A4}" dt="2024-01-21T12:54:25.377" v="756" actId="20577"/>
          <ac:spMkLst>
            <pc:docMk/>
            <pc:sldMk cId="2837726979" sldId="278"/>
            <ac:spMk id="3" creationId="{0C3B7816-ECB3-E4EC-45CC-EB2C90FEE521}"/>
          </ac:spMkLst>
        </pc:spChg>
        <pc:spChg chg="add del">
          <ac:chgData name="Malte Hermann" userId="357609b57e560daa" providerId="LiveId" clId="{6A752D8B-C35A-412A-AEB6-2E7B8B7B99A4}" dt="2024-01-21T12:52:53.269" v="751" actId="22"/>
          <ac:spMkLst>
            <pc:docMk/>
            <pc:sldMk cId="2837726979" sldId="278"/>
            <ac:spMk id="5" creationId="{A4ED3AF0-B5E4-738F-0A81-7263F7B4CBC7}"/>
          </ac:spMkLst>
        </pc:spChg>
        <pc:picChg chg="add mod">
          <ac:chgData name="Malte Hermann" userId="357609b57e560daa" providerId="LiveId" clId="{6A752D8B-C35A-412A-AEB6-2E7B8B7B99A4}" dt="2024-01-21T12:54:41.224" v="758" actId="1076"/>
          <ac:picMkLst>
            <pc:docMk/>
            <pc:sldMk cId="2837726979" sldId="278"/>
            <ac:picMk id="6" creationId="{C528C393-8336-FA8C-AC7D-28FA6DF74DCF}"/>
          </ac:picMkLst>
        </pc:picChg>
        <pc:picChg chg="add">
          <ac:chgData name="Malte Hermann" userId="357609b57e560daa" providerId="LiveId" clId="{6A752D8B-C35A-412A-AEB6-2E7B8B7B99A4}" dt="2024-01-21T12:53:23.391" v="755"/>
          <ac:picMkLst>
            <pc:docMk/>
            <pc:sldMk cId="2837726979" sldId="278"/>
            <ac:picMk id="7" creationId="{63B00D9E-21BC-D406-0CB3-EFF91678F0F5}"/>
          </ac:picMkLst>
        </pc:picChg>
        <pc:picChg chg="add mod modCrop">
          <ac:chgData name="Malte Hermann" userId="357609b57e560daa" providerId="LiveId" clId="{6A752D8B-C35A-412A-AEB6-2E7B8B7B99A4}" dt="2024-01-21T14:10:31.119" v="768" actId="14100"/>
          <ac:picMkLst>
            <pc:docMk/>
            <pc:sldMk cId="2837726979" sldId="278"/>
            <ac:picMk id="9" creationId="{9A208E4A-CB1F-CC8E-035A-1FC332E89C7D}"/>
          </ac:picMkLst>
        </pc:picChg>
      </pc:sldChg>
      <pc:sldChg chg="delSp modSp mod">
        <pc:chgData name="Malte Hermann" userId="357609b57e560daa" providerId="LiveId" clId="{6A752D8B-C35A-412A-AEB6-2E7B8B7B99A4}" dt="2024-01-21T12:56:52.772" v="759" actId="14100"/>
        <pc:sldMkLst>
          <pc:docMk/>
          <pc:sldMk cId="1950719809" sldId="279"/>
        </pc:sldMkLst>
        <pc:spChg chg="mod">
          <ac:chgData name="Malte Hermann" userId="357609b57e560daa" providerId="LiveId" clId="{6A752D8B-C35A-412A-AEB6-2E7B8B7B99A4}" dt="2024-01-21T12:43:49.904" v="746" actId="207"/>
          <ac:spMkLst>
            <pc:docMk/>
            <pc:sldMk cId="1950719809" sldId="279"/>
            <ac:spMk id="2" creationId="{78B0932A-44B7-D3C3-0D82-8B65063C391C}"/>
          </ac:spMkLst>
        </pc:spChg>
        <pc:spChg chg="del">
          <ac:chgData name="Malte Hermann" userId="357609b57e560daa" providerId="LiveId" clId="{6A752D8B-C35A-412A-AEB6-2E7B8B7B99A4}" dt="2024-01-21T12:13:46.936" v="463" actId="21"/>
          <ac:spMkLst>
            <pc:docMk/>
            <pc:sldMk cId="1950719809" sldId="279"/>
            <ac:spMk id="3" creationId="{962FCA36-6C3B-DD84-C91F-BA81C9E4AD1E}"/>
          </ac:spMkLst>
        </pc:spChg>
        <pc:spChg chg="mod">
          <ac:chgData name="Malte Hermann" userId="357609b57e560daa" providerId="LiveId" clId="{6A752D8B-C35A-412A-AEB6-2E7B8B7B99A4}" dt="2024-01-21T12:56:52.772" v="759" actId="14100"/>
          <ac:spMkLst>
            <pc:docMk/>
            <pc:sldMk cId="1950719809" sldId="279"/>
            <ac:spMk id="6" creationId="{8E261D92-613E-2BE5-455C-859609A73963}"/>
          </ac:spMkLst>
        </pc:spChg>
        <pc:graphicFrameChg chg="mod modGraphic">
          <ac:chgData name="Malte Hermann" userId="357609b57e560daa" providerId="LiveId" clId="{6A752D8B-C35A-412A-AEB6-2E7B8B7B99A4}" dt="2024-01-21T12:19:37.701" v="532" actId="2166"/>
          <ac:graphicFrameMkLst>
            <pc:docMk/>
            <pc:sldMk cId="1950719809" sldId="279"/>
            <ac:graphicFrameMk id="5" creationId="{E35D5B47-2F05-3CA0-1D1D-E20379464524}"/>
          </ac:graphicFrameMkLst>
        </pc:graphicFrameChg>
      </pc:sldChg>
    </pc:docChg>
  </pc:docChgLst>
  <pc:docChgLst>
    <pc:chgData name="Christian Silbernagel" userId="595caf940d1971a3" providerId="Windows Live" clId="Web-{2A7A7B2F-324B-4E45-8BDA-D6EE03D950D1}"/>
    <pc:docChg chg="addSld modSld sldOrd">
      <pc:chgData name="Christian Silbernagel" userId="595caf940d1971a3" providerId="Windows Live" clId="Web-{2A7A7B2F-324B-4E45-8BDA-D6EE03D950D1}" dt="2024-01-16T09:13:55.230" v="111"/>
      <pc:docMkLst>
        <pc:docMk/>
      </pc:docMkLst>
      <pc:sldChg chg="addSp delSp modSp add replId">
        <pc:chgData name="Christian Silbernagel" userId="595caf940d1971a3" providerId="Windows Live" clId="Web-{2A7A7B2F-324B-4E45-8BDA-D6EE03D950D1}" dt="2024-01-16T09:06:40.268" v="23" actId="1076"/>
        <pc:sldMkLst>
          <pc:docMk/>
          <pc:sldMk cId="174379467" sldId="262"/>
        </pc:sldMkLst>
        <pc:spChg chg="del">
          <ac:chgData name="Christian Silbernagel" userId="595caf940d1971a3" providerId="Windows Live" clId="Web-{2A7A7B2F-324B-4E45-8BDA-D6EE03D950D1}" dt="2024-01-16T09:03:32.467" v="1"/>
          <ac:spMkLst>
            <pc:docMk/>
            <pc:sldMk cId="174379467" sldId="262"/>
            <ac:spMk id="3" creationId="{D06EEB9F-A319-3502-6C4A-69EA9AC935FF}"/>
          </ac:spMkLst>
        </pc:spChg>
        <pc:picChg chg="add mod ord modCrop">
          <ac:chgData name="Christian Silbernagel" userId="595caf940d1971a3" providerId="Windows Live" clId="Web-{2A7A7B2F-324B-4E45-8BDA-D6EE03D950D1}" dt="2024-01-16T09:06:12.455" v="18" actId="1076"/>
          <ac:picMkLst>
            <pc:docMk/>
            <pc:sldMk cId="174379467" sldId="262"/>
            <ac:picMk id="4" creationId="{5C293E04-7D5B-8165-91AB-760CC182F60E}"/>
          </ac:picMkLst>
        </pc:picChg>
        <pc:picChg chg="add mod modCrop">
          <ac:chgData name="Christian Silbernagel" userId="595caf940d1971a3" providerId="Windows Live" clId="Web-{2A7A7B2F-324B-4E45-8BDA-D6EE03D950D1}" dt="2024-01-16T09:06:40.268" v="23" actId="1076"/>
          <ac:picMkLst>
            <pc:docMk/>
            <pc:sldMk cId="174379467" sldId="262"/>
            <ac:picMk id="5" creationId="{573F93F0-92B1-D191-D933-18E575060811}"/>
          </ac:picMkLst>
        </pc:picChg>
      </pc:sldChg>
      <pc:sldChg chg="addSp delSp modSp add replId">
        <pc:chgData name="Christian Silbernagel" userId="595caf940d1971a3" providerId="Windows Live" clId="Web-{2A7A7B2F-324B-4E45-8BDA-D6EE03D950D1}" dt="2024-01-16T09:08:38.567" v="32" actId="1076"/>
        <pc:sldMkLst>
          <pc:docMk/>
          <pc:sldMk cId="392009753" sldId="265"/>
        </pc:sldMkLst>
        <pc:spChg chg="add del mod">
          <ac:chgData name="Christian Silbernagel" userId="595caf940d1971a3" providerId="Windows Live" clId="Web-{2A7A7B2F-324B-4E45-8BDA-D6EE03D950D1}" dt="2024-01-16T09:07:27.972" v="24"/>
          <ac:spMkLst>
            <pc:docMk/>
            <pc:sldMk cId="392009753" sldId="265"/>
            <ac:spMk id="5" creationId="{E00E2FBC-807B-C87C-A0BE-C0FA2C175BBF}"/>
          </ac:spMkLst>
        </pc:spChg>
        <pc:picChg chg="del">
          <ac:chgData name="Christian Silbernagel" userId="595caf940d1971a3" providerId="Windows Live" clId="Web-{2A7A7B2F-324B-4E45-8BDA-D6EE03D950D1}" dt="2024-01-16T09:04:50.015" v="6"/>
          <ac:picMkLst>
            <pc:docMk/>
            <pc:sldMk cId="392009753" sldId="265"/>
            <ac:picMk id="4" creationId="{D61303B9-F9D6-5D4F-AD7B-CC750B9CF4A0}"/>
          </ac:picMkLst>
        </pc:picChg>
        <pc:picChg chg="add mod ord">
          <ac:chgData name="Christian Silbernagel" userId="595caf940d1971a3" providerId="Windows Live" clId="Web-{2A7A7B2F-324B-4E45-8BDA-D6EE03D950D1}" dt="2024-01-16T09:08:36.114" v="31" actId="14100"/>
          <ac:picMkLst>
            <pc:docMk/>
            <pc:sldMk cId="392009753" sldId="265"/>
            <ac:picMk id="6" creationId="{D8F49A8C-45CD-C32C-84EE-79BEF306AF59}"/>
          </ac:picMkLst>
        </pc:picChg>
        <pc:picChg chg="add mod">
          <ac:chgData name="Christian Silbernagel" userId="595caf940d1971a3" providerId="Windows Live" clId="Web-{2A7A7B2F-324B-4E45-8BDA-D6EE03D950D1}" dt="2024-01-16T09:08:38.567" v="32" actId="1076"/>
          <ac:picMkLst>
            <pc:docMk/>
            <pc:sldMk cId="392009753" sldId="265"/>
            <ac:picMk id="7" creationId="{0F992C24-577F-964A-22B1-CAF6813A3200}"/>
          </ac:picMkLst>
        </pc:picChg>
      </pc:sldChg>
      <pc:sldChg chg="addSp delSp modSp new mod ord setBg">
        <pc:chgData name="Christian Silbernagel" userId="595caf940d1971a3" providerId="Windows Live" clId="Web-{2A7A7B2F-324B-4E45-8BDA-D6EE03D950D1}" dt="2024-01-16T09:13:55.230" v="111"/>
        <pc:sldMkLst>
          <pc:docMk/>
          <pc:sldMk cId="2560834787" sldId="268"/>
        </pc:sldMkLst>
        <pc:spChg chg="mod or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2" creationId="{504A7F91-2C5C-B1DF-A77D-DDC05EDF678D}"/>
          </ac:spMkLst>
        </pc:spChg>
        <pc:spChg chg="del">
          <ac:chgData name="Christian Silbernagel" userId="595caf940d1971a3" providerId="Windows Live" clId="Web-{2A7A7B2F-324B-4E45-8BDA-D6EE03D950D1}" dt="2024-01-16T09:10:20.085" v="40"/>
          <ac:spMkLst>
            <pc:docMk/>
            <pc:sldMk cId="2560834787" sldId="268"/>
            <ac:spMk id="3" creationId="{BEBBD9DD-7A8E-A554-C72B-1719D69BA4E3}"/>
          </ac:spMkLst>
        </pc:spChg>
        <pc:spChg chg="add del mod">
          <ac:chgData name="Christian Silbernagel" userId="595caf940d1971a3" providerId="Windows Live" clId="Web-{2A7A7B2F-324B-4E45-8BDA-D6EE03D950D1}" dt="2024-01-16T09:13:11.776" v="99"/>
          <ac:spMkLst>
            <pc:docMk/>
            <pc:sldMk cId="2560834787" sldId="268"/>
            <ac:spMk id="5" creationId="{E4D5361E-BE5D-4CFE-9EB3-BAD659A46C2F}"/>
          </ac:spMkLst>
        </pc:spChg>
        <pc:spChg chg="add del mod">
          <ac:chgData name="Christian Silbernagel" userId="595caf940d1971a3" providerId="Windows Live" clId="Web-{2A7A7B2F-324B-4E45-8BDA-D6EE03D950D1}" dt="2024-01-16T09:13:36.839" v="102"/>
          <ac:spMkLst>
            <pc:docMk/>
            <pc:sldMk cId="2560834787" sldId="268"/>
            <ac:spMk id="6" creationId="{1A0F084D-D7BC-9C71-4B85-BFDBCBE0688C}"/>
          </ac:spMkLst>
        </pc:spChg>
        <pc:spChg chg="add del">
          <ac:chgData name="Christian Silbernagel" userId="595caf940d1971a3" providerId="Windows Live" clId="Web-{2A7A7B2F-324B-4E45-8BDA-D6EE03D950D1}" dt="2024-01-16T09:12:45.494" v="91"/>
          <ac:spMkLst>
            <pc:docMk/>
            <pc:sldMk cId="2560834787" sldId="268"/>
            <ac:spMk id="10" creationId="{66E48AFA-8884-4F68-A44F-D2C1E8609C5A}"/>
          </ac:spMkLst>
        </pc:spChg>
        <pc:spChg chg="add del">
          <ac:chgData name="Christian Silbernagel" userId="595caf940d1971a3" providerId="Windows Live" clId="Web-{2A7A7B2F-324B-4E45-8BDA-D6EE03D950D1}" dt="2024-01-16T09:12:45.494" v="91"/>
          <ac:spMkLst>
            <pc:docMk/>
            <pc:sldMk cId="2560834787" sldId="268"/>
            <ac:spMk id="12" creationId="{969D19A6-08CB-498C-93EC-3FFB021FC68A}"/>
          </ac:spMkLst>
        </pc:spChg>
        <pc:spChg chg="add del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17" creationId="{95199994-21AE-49A2-BA0D-12E295989A9A}"/>
          </ac:spMkLst>
        </pc:spChg>
        <pc:spChg chg="add del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19" creationId="{A2C34835-4F79-4934-B151-D68E79764C72}"/>
          </ac:spMkLst>
        </pc:spChg>
        <pc:spChg chg="add del">
          <ac:chgData name="Christian Silbernagel" userId="595caf940d1971a3" providerId="Windows Live" clId="Web-{2A7A7B2F-324B-4E45-8BDA-D6EE03D950D1}" dt="2024-01-16T09:13:46.636" v="104"/>
          <ac:spMkLst>
            <pc:docMk/>
            <pc:sldMk cId="2560834787" sldId="268"/>
            <ac:spMk id="32" creationId="{4AC6B390-BC59-4F1D-A0EE-D71A92F0A0B2}"/>
          </ac:spMkLst>
        </pc:spChg>
        <pc:spChg chg="add del">
          <ac:chgData name="Christian Silbernagel" userId="595caf940d1971a3" providerId="Windows Live" clId="Web-{2A7A7B2F-324B-4E45-8BDA-D6EE03D950D1}" dt="2024-01-16T09:13:46.636" v="104"/>
          <ac:spMkLst>
            <pc:docMk/>
            <pc:sldMk cId="2560834787" sldId="268"/>
            <ac:spMk id="34" creationId="{B6C60D79-16F1-4C4B-B7E3-7634E7069CDE}"/>
          </ac:spMkLst>
        </pc:spChg>
        <pc:spChg chg="add del">
          <ac:chgData name="Christian Silbernagel" userId="595caf940d1971a3" providerId="Windows Live" clId="Web-{2A7A7B2F-324B-4E45-8BDA-D6EE03D950D1}" dt="2024-01-16T09:13:46.636" v="104"/>
          <ac:spMkLst>
            <pc:docMk/>
            <pc:sldMk cId="2560834787" sldId="268"/>
            <ac:spMk id="36" creationId="{426B127E-6498-4C77-9C9D-4553A5113B80}"/>
          </ac:spMkLst>
        </pc:spChg>
        <pc:spChg chg="add del">
          <ac:chgData name="Christian Silbernagel" userId="595caf940d1971a3" providerId="Windows Live" clId="Web-{2A7A7B2F-324B-4E45-8BDA-D6EE03D950D1}" dt="2024-01-16T09:13:50.089" v="106"/>
          <ac:spMkLst>
            <pc:docMk/>
            <pc:sldMk cId="2560834787" sldId="268"/>
            <ac:spMk id="38" creationId="{66E48AFA-8884-4F68-A44F-D2C1E8609C5A}"/>
          </ac:spMkLst>
        </pc:spChg>
        <pc:spChg chg="add del">
          <ac:chgData name="Christian Silbernagel" userId="595caf940d1971a3" providerId="Windows Live" clId="Web-{2A7A7B2F-324B-4E45-8BDA-D6EE03D950D1}" dt="2024-01-16T09:13:50.089" v="106"/>
          <ac:spMkLst>
            <pc:docMk/>
            <pc:sldMk cId="2560834787" sldId="268"/>
            <ac:spMk id="39" creationId="{969D19A6-08CB-498C-93EC-3FFB021FC68A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40" creationId="{38FAA1A1-D861-433F-88FA-1E9D6FD31D11}"/>
          </ac:spMkLst>
        </pc:spChg>
        <pc:spChg chg="add del">
          <ac:chgData name="Christian Silbernagel" userId="595caf940d1971a3" providerId="Windows Live" clId="Web-{2A7A7B2F-324B-4E45-8BDA-D6EE03D950D1}" dt="2024-01-16T09:13:53.777" v="108"/>
          <ac:spMkLst>
            <pc:docMk/>
            <pc:sldMk cId="2560834787" sldId="268"/>
            <ac:spMk id="41" creationId="{2596F992-698C-48C0-9D89-70DA4CE927EF}"/>
          </ac:spMkLst>
        </pc:spChg>
        <pc:spChg chg="add del">
          <ac:chgData name="Christian Silbernagel" userId="595caf940d1971a3" providerId="Windows Live" clId="Web-{2A7A7B2F-324B-4E45-8BDA-D6EE03D950D1}" dt="2024-01-16T09:13:53.777" v="108"/>
          <ac:spMkLst>
            <pc:docMk/>
            <pc:sldMk cId="2560834787" sldId="268"/>
            <ac:spMk id="42" creationId="{E7BFF8DC-0AE7-4AD2-9B28-2E5F26D62C30}"/>
          </ac:spMkLst>
        </pc:spChg>
        <pc:spChg chg="add del">
          <ac:chgData name="Christian Silbernagel" userId="595caf940d1971a3" providerId="Windows Live" clId="Web-{2A7A7B2F-324B-4E45-8BDA-D6EE03D950D1}" dt="2024-01-16T09:13:53.777" v="108"/>
          <ac:spMkLst>
            <pc:docMk/>
            <pc:sldMk cId="2560834787" sldId="268"/>
            <ac:spMk id="43" creationId="{7E0162AD-C6E5-4BF8-A453-76ADB36877D3}"/>
          </ac:spMkLst>
        </pc:spChg>
        <pc:spChg chg="add del">
          <ac:chgData name="Christian Silbernagel" userId="595caf940d1971a3" providerId="Windows Live" clId="Web-{2A7A7B2F-324B-4E45-8BDA-D6EE03D950D1}" dt="2024-01-16T09:13:55.199" v="110"/>
          <ac:spMkLst>
            <pc:docMk/>
            <pc:sldMk cId="2560834787" sldId="268"/>
            <ac:spMk id="45" creationId="{2596F992-698C-48C0-9D89-70DA4CE927EF}"/>
          </ac:spMkLst>
        </pc:spChg>
        <pc:spChg chg="add del">
          <ac:chgData name="Christian Silbernagel" userId="595caf940d1971a3" providerId="Windows Live" clId="Web-{2A7A7B2F-324B-4E45-8BDA-D6EE03D950D1}" dt="2024-01-16T09:13:55.199" v="110"/>
          <ac:spMkLst>
            <pc:docMk/>
            <pc:sldMk cId="2560834787" sldId="268"/>
            <ac:spMk id="46" creationId="{E7BFF8DC-0AE7-4AD2-9B28-2E5F26D62C30}"/>
          </ac:spMkLst>
        </pc:spChg>
        <pc:spChg chg="add del">
          <ac:chgData name="Christian Silbernagel" userId="595caf940d1971a3" providerId="Windows Live" clId="Web-{2A7A7B2F-324B-4E45-8BDA-D6EE03D950D1}" dt="2024-01-16T09:13:55.199" v="110"/>
          <ac:spMkLst>
            <pc:docMk/>
            <pc:sldMk cId="2560834787" sldId="268"/>
            <ac:spMk id="47" creationId="{7E0162AD-C6E5-4BF8-A453-76ADB36877D3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49" creationId="{C4285719-470E-454C-AF62-8323075F1F5B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50" creationId="{CD9FE4EF-C4D8-49A0-B2FF-81D8DB7D8A24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51" creationId="{4300840D-0A0B-4512-BACA-B439D5B9C57C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52" creationId="{D2B78728-A580-49A7-84F9-6EF6F583ADE0}"/>
          </ac:spMkLst>
        </pc:spChg>
        <pc:spChg chg="add">
          <ac:chgData name="Christian Silbernagel" userId="595caf940d1971a3" providerId="Windows Live" clId="Web-{2A7A7B2F-324B-4E45-8BDA-D6EE03D950D1}" dt="2024-01-16T09:13:55.230" v="111"/>
          <ac:spMkLst>
            <pc:docMk/>
            <pc:sldMk cId="2560834787" sldId="268"/>
            <ac:spMk id="53" creationId="{8D71EDA1-87BF-4D5D-AB79-F346FD19278A}"/>
          </ac:spMkLst>
        </pc:spChg>
        <pc:graphicFrameChg chg="add del">
          <ac:chgData name="Christian Silbernagel" userId="595caf940d1971a3" providerId="Windows Live" clId="Web-{2A7A7B2F-324B-4E45-8BDA-D6EE03D950D1}" dt="2024-01-16T09:13:07.463" v="94"/>
          <ac:graphicFrameMkLst>
            <pc:docMk/>
            <pc:sldMk cId="2560834787" sldId="268"/>
            <ac:graphicFrameMk id="21" creationId="{2A702104-4A40-97A5-A540-40FDA0A9AFB2}"/>
          </ac:graphicFrameMkLst>
        </pc:graphicFrameChg>
        <pc:graphicFrameChg chg="add del">
          <ac:chgData name="Christian Silbernagel" userId="595caf940d1971a3" providerId="Windows Live" clId="Web-{2A7A7B2F-324B-4E45-8BDA-D6EE03D950D1}" dt="2024-01-16T09:13:10.010" v="96"/>
          <ac:graphicFrameMkLst>
            <pc:docMk/>
            <pc:sldMk cId="2560834787" sldId="268"/>
            <ac:graphicFrameMk id="23" creationId="{05C209C5-FB9E-A47F-52E1-BC96A8D88FBE}"/>
          </ac:graphicFrameMkLst>
        </pc:graphicFrameChg>
        <pc:graphicFrameChg chg="add del">
          <ac:chgData name="Christian Silbernagel" userId="595caf940d1971a3" providerId="Windows Live" clId="Web-{2A7A7B2F-324B-4E45-8BDA-D6EE03D950D1}" dt="2024-01-16T09:13:11.760" v="98"/>
          <ac:graphicFrameMkLst>
            <pc:docMk/>
            <pc:sldMk cId="2560834787" sldId="268"/>
            <ac:graphicFrameMk id="25" creationId="{6547D117-C2B3-883C-D60C-34D92FF0A5A5}"/>
          </ac:graphicFrameMkLst>
        </pc:graphicFrameChg>
        <pc:graphicFrameChg chg="add mod modGraphic">
          <ac:chgData name="Christian Silbernagel" userId="595caf940d1971a3" providerId="Windows Live" clId="Web-{2A7A7B2F-324B-4E45-8BDA-D6EE03D950D1}" dt="2024-01-16T09:13:55.230" v="111"/>
          <ac:graphicFrameMkLst>
            <pc:docMk/>
            <pc:sldMk cId="2560834787" sldId="268"/>
            <ac:graphicFrameMk id="27" creationId="{2A702104-4A40-97A5-A540-40FDA0A9AFB2}"/>
          </ac:graphicFrameMkLst>
        </pc:graphicFrameChg>
        <pc:picChg chg="add mod ord">
          <ac:chgData name="Christian Silbernagel" userId="595caf940d1971a3" providerId="Windows Live" clId="Web-{2A7A7B2F-324B-4E45-8BDA-D6EE03D950D1}" dt="2024-01-16T09:13:55.230" v="111"/>
          <ac:picMkLst>
            <pc:docMk/>
            <pc:sldMk cId="2560834787" sldId="268"/>
            <ac:picMk id="4" creationId="{EA3C33D6-FF0B-0BA7-496F-3CE60AAD5A4D}"/>
          </ac:picMkLst>
        </pc:picChg>
      </pc:sldChg>
    </pc:docChg>
  </pc:docChgLst>
  <pc:docChgLst>
    <pc:chgData name="Christian Silbernagel" userId="595caf940d1971a3" providerId="Windows Live" clId="Web-{EBD8356D-94D5-4DC7-ABF3-D91328C7CC92}"/>
    <pc:docChg chg="addSld modSld">
      <pc:chgData name="Christian Silbernagel" userId="595caf940d1971a3" providerId="Windows Live" clId="Web-{EBD8356D-94D5-4DC7-ABF3-D91328C7CC92}" dt="2024-01-21T23:10:57.777" v="77"/>
      <pc:docMkLst>
        <pc:docMk/>
      </pc:docMkLst>
      <pc:sldChg chg="delSp">
        <pc:chgData name="Christian Silbernagel" userId="595caf940d1971a3" providerId="Windows Live" clId="Web-{EBD8356D-94D5-4DC7-ABF3-D91328C7CC92}" dt="2024-01-21T22:24:06.215" v="0"/>
        <pc:sldMkLst>
          <pc:docMk/>
          <pc:sldMk cId="3167987106" sldId="258"/>
        </pc:sldMkLst>
        <pc:spChg chg="del">
          <ac:chgData name="Christian Silbernagel" userId="595caf940d1971a3" providerId="Windows Live" clId="Web-{EBD8356D-94D5-4DC7-ABF3-D91328C7CC92}" dt="2024-01-21T22:24:06.215" v="0"/>
          <ac:spMkLst>
            <pc:docMk/>
            <pc:sldMk cId="3167987106" sldId="258"/>
            <ac:spMk id="3" creationId="{04FEE883-EEC8-DEAC-AB49-41D53A9C9279}"/>
          </ac:spMkLst>
        </pc:spChg>
      </pc:sldChg>
      <pc:sldChg chg="delSp modSp">
        <pc:chgData name="Christian Silbernagel" userId="595caf940d1971a3" providerId="Windows Live" clId="Web-{EBD8356D-94D5-4DC7-ABF3-D91328C7CC92}" dt="2024-01-21T23:01:32.558" v="44"/>
        <pc:sldMkLst>
          <pc:docMk/>
          <pc:sldMk cId="574276565" sldId="261"/>
        </pc:sldMkLst>
        <pc:spChg chg="del mod">
          <ac:chgData name="Christian Silbernagel" userId="595caf940d1971a3" providerId="Windows Live" clId="Web-{EBD8356D-94D5-4DC7-ABF3-D91328C7CC92}" dt="2024-01-21T23:01:32.558" v="44"/>
          <ac:spMkLst>
            <pc:docMk/>
            <pc:sldMk cId="574276565" sldId="261"/>
            <ac:spMk id="9" creationId="{ECF99621-27AF-4028-2394-7F82AC19E475}"/>
          </ac:spMkLst>
        </pc:spChg>
      </pc:sldChg>
      <pc:sldChg chg="modSp">
        <pc:chgData name="Christian Silbernagel" userId="595caf940d1971a3" providerId="Windows Live" clId="Web-{EBD8356D-94D5-4DC7-ABF3-D91328C7CC92}" dt="2024-01-21T22:24:22.044" v="2" actId="1076"/>
        <pc:sldMkLst>
          <pc:docMk/>
          <pc:sldMk cId="392009753" sldId="265"/>
        </pc:sldMkLst>
        <pc:picChg chg="mod">
          <ac:chgData name="Christian Silbernagel" userId="595caf940d1971a3" providerId="Windows Live" clId="Web-{EBD8356D-94D5-4DC7-ABF3-D91328C7CC92}" dt="2024-01-21T22:24:18.481" v="1" actId="1076"/>
          <ac:picMkLst>
            <pc:docMk/>
            <pc:sldMk cId="392009753" sldId="265"/>
            <ac:picMk id="6" creationId="{D8F49A8C-45CD-C32C-84EE-79BEF306AF59}"/>
          </ac:picMkLst>
        </pc:picChg>
        <pc:picChg chg="mod">
          <ac:chgData name="Christian Silbernagel" userId="595caf940d1971a3" providerId="Windows Live" clId="Web-{EBD8356D-94D5-4DC7-ABF3-D91328C7CC92}" dt="2024-01-21T22:24:22.044" v="2" actId="1076"/>
          <ac:picMkLst>
            <pc:docMk/>
            <pc:sldMk cId="392009753" sldId="265"/>
            <ac:picMk id="7" creationId="{0F992C24-577F-964A-22B1-CAF6813A3200}"/>
          </ac:picMkLst>
        </pc:picChg>
      </pc:sldChg>
      <pc:sldChg chg="addSp delSp modSp modNotes">
        <pc:chgData name="Christian Silbernagel" userId="595caf940d1971a3" providerId="Windows Live" clId="Web-{EBD8356D-94D5-4DC7-ABF3-D91328C7CC92}" dt="2024-01-21T23:10:57.777" v="77"/>
        <pc:sldMkLst>
          <pc:docMk/>
          <pc:sldMk cId="2810775942" sldId="266"/>
        </pc:sldMkLst>
        <pc:spChg chg="del">
          <ac:chgData name="Christian Silbernagel" userId="595caf940d1971a3" providerId="Windows Live" clId="Web-{EBD8356D-94D5-4DC7-ABF3-D91328C7CC92}" dt="2024-01-21T23:09:33.759" v="67"/>
          <ac:spMkLst>
            <pc:docMk/>
            <pc:sldMk cId="2810775942" sldId="266"/>
            <ac:spMk id="3" creationId="{29B350B0-B78B-9A70-C232-0A2DA64ED545}"/>
          </ac:spMkLst>
        </pc:spChg>
        <pc:spChg chg="add del mod">
          <ac:chgData name="Christian Silbernagel" userId="595caf940d1971a3" providerId="Windows Live" clId="Web-{EBD8356D-94D5-4DC7-ABF3-D91328C7CC92}" dt="2024-01-21T23:09:49.681" v="70"/>
          <ac:spMkLst>
            <pc:docMk/>
            <pc:sldMk cId="2810775942" sldId="266"/>
            <ac:spMk id="5" creationId="{0E3A2353-606C-656A-9AC3-831C06C40B8C}"/>
          </ac:spMkLst>
        </pc:spChg>
        <pc:picChg chg="add del mod ord">
          <ac:chgData name="Christian Silbernagel" userId="595caf940d1971a3" providerId="Windows Live" clId="Web-{EBD8356D-94D5-4DC7-ABF3-D91328C7CC92}" dt="2024-01-21T23:09:46.759" v="69"/>
          <ac:picMkLst>
            <pc:docMk/>
            <pc:sldMk cId="2810775942" sldId="266"/>
            <ac:picMk id="6" creationId="{C940680B-57C1-A559-8396-D611455939C9}"/>
          </ac:picMkLst>
        </pc:picChg>
        <pc:picChg chg="add del mod">
          <ac:chgData name="Christian Silbernagel" userId="595caf940d1971a3" providerId="Windows Live" clId="Web-{EBD8356D-94D5-4DC7-ABF3-D91328C7CC92}" dt="2024-01-21T23:09:53.103" v="72"/>
          <ac:picMkLst>
            <pc:docMk/>
            <pc:sldMk cId="2810775942" sldId="266"/>
            <ac:picMk id="7" creationId="{F1DF57DC-02A9-0EDF-7961-9032F1B1ADF3}"/>
          </ac:picMkLst>
        </pc:picChg>
        <pc:picChg chg="add mod">
          <ac:chgData name="Christian Silbernagel" userId="595caf940d1971a3" providerId="Windows Live" clId="Web-{EBD8356D-94D5-4DC7-ABF3-D91328C7CC92}" dt="2024-01-21T23:10:05.854" v="76" actId="1076"/>
          <ac:picMkLst>
            <pc:docMk/>
            <pc:sldMk cId="2810775942" sldId="266"/>
            <ac:picMk id="8" creationId="{94A582E6-833E-F2D7-F3CF-7217354E743B}"/>
          </ac:picMkLst>
        </pc:picChg>
      </pc:sldChg>
      <pc:sldChg chg="modSp">
        <pc:chgData name="Christian Silbernagel" userId="595caf940d1971a3" providerId="Windows Live" clId="Web-{EBD8356D-94D5-4DC7-ABF3-D91328C7CC92}" dt="2024-01-21T23:02:12.388" v="50" actId="20577"/>
        <pc:sldMkLst>
          <pc:docMk/>
          <pc:sldMk cId="1291703108" sldId="269"/>
        </pc:sldMkLst>
        <pc:spChg chg="mod">
          <ac:chgData name="Christian Silbernagel" userId="595caf940d1971a3" providerId="Windows Live" clId="Web-{EBD8356D-94D5-4DC7-ABF3-D91328C7CC92}" dt="2024-01-21T23:02:12.388" v="50" actId="20577"/>
          <ac:spMkLst>
            <pc:docMk/>
            <pc:sldMk cId="1291703108" sldId="269"/>
            <ac:spMk id="3" creationId="{056B32D6-E9EB-98E2-3979-0AC0D9414910}"/>
          </ac:spMkLst>
        </pc:spChg>
      </pc:sldChg>
      <pc:sldChg chg="modNotes">
        <pc:chgData name="Christian Silbernagel" userId="595caf940d1971a3" providerId="Windows Live" clId="Web-{EBD8356D-94D5-4DC7-ABF3-D91328C7CC92}" dt="2024-01-21T23:08:37.820" v="66"/>
        <pc:sldMkLst>
          <pc:docMk/>
          <pc:sldMk cId="1712641597" sldId="270"/>
        </pc:sldMkLst>
      </pc:sldChg>
      <pc:sldChg chg="modSp">
        <pc:chgData name="Christian Silbernagel" userId="595caf940d1971a3" providerId="Windows Live" clId="Web-{EBD8356D-94D5-4DC7-ABF3-D91328C7CC92}" dt="2024-01-21T22:29:04.020" v="4" actId="1076"/>
        <pc:sldMkLst>
          <pc:docMk/>
          <pc:sldMk cId="1950719809" sldId="279"/>
        </pc:sldMkLst>
        <pc:spChg chg="mod">
          <ac:chgData name="Christian Silbernagel" userId="595caf940d1971a3" providerId="Windows Live" clId="Web-{EBD8356D-94D5-4DC7-ABF3-D91328C7CC92}" dt="2024-01-21T22:29:04.020" v="4" actId="1076"/>
          <ac:spMkLst>
            <pc:docMk/>
            <pc:sldMk cId="1950719809" sldId="279"/>
            <ac:spMk id="6" creationId="{8E261D92-613E-2BE5-455C-859609A73963}"/>
          </ac:spMkLst>
        </pc:spChg>
      </pc:sldChg>
      <pc:sldChg chg="addSp delSp modSp add replId">
        <pc:chgData name="Christian Silbernagel" userId="595caf940d1971a3" providerId="Windows Live" clId="Web-{EBD8356D-94D5-4DC7-ABF3-D91328C7CC92}" dt="2024-01-21T22:50:08.211" v="10" actId="1076"/>
        <pc:sldMkLst>
          <pc:docMk/>
          <pc:sldMk cId="881535449" sldId="280"/>
        </pc:sldMkLst>
        <pc:spChg chg="del">
          <ac:chgData name="Christian Silbernagel" userId="595caf940d1971a3" providerId="Windows Live" clId="Web-{EBD8356D-94D5-4DC7-ABF3-D91328C7CC92}" dt="2024-01-21T22:49:53.117" v="6"/>
          <ac:spMkLst>
            <pc:docMk/>
            <pc:sldMk cId="881535449" sldId="280"/>
            <ac:spMk id="6" creationId="{B950FCFD-C795-05E7-A68F-D6F1D293991C}"/>
          </ac:spMkLst>
        </pc:spChg>
        <pc:picChg chg="add mod">
          <ac:chgData name="Christian Silbernagel" userId="595caf940d1971a3" providerId="Windows Live" clId="Web-{EBD8356D-94D5-4DC7-ABF3-D91328C7CC92}" dt="2024-01-21T22:50:08.211" v="10" actId="1076"/>
          <ac:picMkLst>
            <pc:docMk/>
            <pc:sldMk cId="881535449" sldId="280"/>
            <ac:picMk id="3" creationId="{9A217636-51EF-4400-F5A4-6254DC999D85}"/>
          </ac:picMkLst>
        </pc:picChg>
      </pc:sldChg>
      <pc:sldChg chg="addSp delSp modSp add replId modNotes">
        <pc:chgData name="Christian Silbernagel" userId="595caf940d1971a3" providerId="Windows Live" clId="Web-{EBD8356D-94D5-4DC7-ABF3-D91328C7CC92}" dt="2024-01-21T23:01:02.636" v="42" actId="20577"/>
        <pc:sldMkLst>
          <pc:docMk/>
          <pc:sldMk cId="2843810452" sldId="281"/>
        </pc:sldMkLst>
        <pc:spChg chg="add del mod">
          <ac:chgData name="Christian Silbernagel" userId="595caf940d1971a3" providerId="Windows Live" clId="Web-{EBD8356D-94D5-4DC7-ABF3-D91328C7CC92}" dt="2024-01-21T22:57:27.411" v="13"/>
          <ac:spMkLst>
            <pc:docMk/>
            <pc:sldMk cId="2843810452" sldId="281"/>
            <ac:spMk id="4" creationId="{5ADA4D9A-7BA4-15F0-C16F-BD6FF3901555}"/>
          </ac:spMkLst>
        </pc:spChg>
        <pc:spChg chg="del">
          <ac:chgData name="Christian Silbernagel" userId="595caf940d1971a3" providerId="Windows Live" clId="Web-{EBD8356D-94D5-4DC7-ABF3-D91328C7CC92}" dt="2024-01-21T22:57:21.223" v="12"/>
          <ac:spMkLst>
            <pc:docMk/>
            <pc:sldMk cId="2843810452" sldId="281"/>
            <ac:spMk id="8" creationId="{B5216D5C-05BA-122D-B97C-F62C251C2047}"/>
          </ac:spMkLst>
        </pc:spChg>
        <pc:spChg chg="del">
          <ac:chgData name="Christian Silbernagel" userId="595caf940d1971a3" providerId="Windows Live" clId="Web-{EBD8356D-94D5-4DC7-ABF3-D91328C7CC92}" dt="2024-01-21T22:57:27.411" v="14"/>
          <ac:spMkLst>
            <pc:docMk/>
            <pc:sldMk cId="2843810452" sldId="281"/>
            <ac:spMk id="9" creationId="{26C28206-3FCF-2DE5-D9EE-0269FCEB7430}"/>
          </ac:spMkLst>
        </pc:spChg>
        <pc:spChg chg="add mod">
          <ac:chgData name="Christian Silbernagel" userId="595caf940d1971a3" providerId="Windows Live" clId="Web-{EBD8356D-94D5-4DC7-ABF3-D91328C7CC92}" dt="2024-01-21T23:00:37.213" v="32" actId="1076"/>
          <ac:spMkLst>
            <pc:docMk/>
            <pc:sldMk cId="2843810452" sldId="281"/>
            <ac:spMk id="10" creationId="{0F3A8C92-D9B7-25B7-DF2E-48CC64FC8B4B}"/>
          </ac:spMkLst>
        </pc:spChg>
        <pc:spChg chg="add mod">
          <ac:chgData name="Christian Silbernagel" userId="595caf940d1971a3" providerId="Windows Live" clId="Web-{EBD8356D-94D5-4DC7-ABF3-D91328C7CC92}" dt="2024-01-21T23:01:02.636" v="42" actId="20577"/>
          <ac:spMkLst>
            <pc:docMk/>
            <pc:sldMk cId="2843810452" sldId="281"/>
            <ac:spMk id="12" creationId="{4CB524CC-F6BE-E8A9-353C-C075CD742DE3}"/>
          </ac:spMkLst>
        </pc:spChg>
        <pc:picChg chg="add del mod">
          <ac:chgData name="Christian Silbernagel" userId="595caf940d1971a3" providerId="Windows Live" clId="Web-{EBD8356D-94D5-4DC7-ABF3-D91328C7CC92}" dt="2024-01-21T22:57:56.209" v="20"/>
          <ac:picMkLst>
            <pc:docMk/>
            <pc:sldMk cId="2843810452" sldId="281"/>
            <ac:picMk id="5" creationId="{F988ED7F-627B-CA4C-3622-F73C7B178E89}"/>
          </ac:picMkLst>
        </pc:picChg>
        <pc:picChg chg="add del mod">
          <ac:chgData name="Christian Silbernagel" userId="595caf940d1971a3" providerId="Windows Live" clId="Web-{EBD8356D-94D5-4DC7-ABF3-D91328C7CC92}" dt="2024-01-21T22:58:26.069" v="22"/>
          <ac:picMkLst>
            <pc:docMk/>
            <pc:sldMk cId="2843810452" sldId="281"/>
            <ac:picMk id="6" creationId="{ED306EB4-7FBA-9C26-A455-55712449B444}"/>
          </ac:picMkLst>
        </pc:picChg>
        <pc:picChg chg="add mod">
          <ac:chgData name="Christian Silbernagel" userId="595caf940d1971a3" providerId="Windows Live" clId="Web-{EBD8356D-94D5-4DC7-ABF3-D91328C7CC92}" dt="2024-01-21T23:00:06.415" v="26" actId="1076"/>
          <ac:picMkLst>
            <pc:docMk/>
            <pc:sldMk cId="2843810452" sldId="281"/>
            <ac:picMk id="7" creationId="{0C01BC58-EBA7-9246-62CF-E0CB669D2E98}"/>
          </ac:picMkLst>
        </pc:picChg>
        <pc:picChg chg="add del mod">
          <ac:chgData name="Christian Silbernagel" userId="595caf940d1971a3" providerId="Windows Live" clId="Web-{EBD8356D-94D5-4DC7-ABF3-D91328C7CC92}" dt="2024-01-21T23:00:41.213" v="34"/>
          <ac:picMkLst>
            <pc:docMk/>
            <pc:sldMk cId="2843810452" sldId="281"/>
            <ac:picMk id="11" creationId="{6DA883E2-A506-E4E6-B8BA-6F9B260B8CEE}"/>
          </ac:picMkLst>
        </pc:picChg>
      </pc:sldChg>
    </pc:docChg>
  </pc:docChgLst>
  <pc:docChgLst>
    <pc:chgData name="Malte Hermann" userId="357609b57e560daa" providerId="LiveId" clId="{A6F894DD-281C-4C79-9AD0-CE8EF1BC0FEB}"/>
    <pc:docChg chg="undo custSel addSld delSld modSld sldOrd">
      <pc:chgData name="Malte Hermann" userId="357609b57e560daa" providerId="LiveId" clId="{A6F894DD-281C-4C79-9AD0-CE8EF1BC0FEB}" dt="2024-01-23T09:43:52.635" v="1882" actId="20577"/>
      <pc:docMkLst>
        <pc:docMk/>
      </pc:docMkLst>
      <pc:sldChg chg="addSp modSp new mod setBg">
        <pc:chgData name="Malte Hermann" userId="357609b57e560daa" providerId="LiveId" clId="{A6F894DD-281C-4C79-9AD0-CE8EF1BC0FEB}" dt="2024-01-16T09:00:23.446" v="355" actId="14100"/>
        <pc:sldMkLst>
          <pc:docMk/>
          <pc:sldMk cId="409786430" sldId="256"/>
        </pc:sldMkLst>
        <pc:spChg chg="mod">
          <ac:chgData name="Malte Hermann" userId="357609b57e560daa" providerId="LiveId" clId="{A6F894DD-281C-4C79-9AD0-CE8EF1BC0FEB}" dt="2024-01-16T09:00:23.446" v="355" actId="14100"/>
          <ac:spMkLst>
            <pc:docMk/>
            <pc:sldMk cId="409786430" sldId="256"/>
            <ac:spMk id="2" creationId="{EB2FFAE7-7124-64A4-B7F1-D2BF431C152B}"/>
          </ac:spMkLst>
        </pc:spChg>
        <pc:spChg chg="mod">
          <ac:chgData name="Malte Hermann" userId="357609b57e560daa" providerId="LiveId" clId="{A6F894DD-281C-4C79-9AD0-CE8EF1BC0FEB}" dt="2024-01-16T08:56:50.147" v="321" actId="20577"/>
          <ac:spMkLst>
            <pc:docMk/>
            <pc:sldMk cId="409786430" sldId="256"/>
            <ac:spMk id="3" creationId="{9B22CD97-2D95-50BB-0B9D-47F9D315DC32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8" creationId="{1A3C89F8-0D2F-47FF-B903-151248265F47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10" creationId="{C5CB530E-515E-412C-9DF1-5F8FFBD6F383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12" creationId="{712D4376-A578-4FF1-94FC-245E7A6A489F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14" creationId="{AEA7509D-F04F-40CB-A0B3-EEF16499CC9F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18" creationId="{508BEF50-7B1E-49A4-BC19-5F4F1D755E64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20" creationId="{3FBAD350-5664-4811-A208-657FB882D350}"/>
          </ac:spMkLst>
        </pc:spChg>
        <pc:spChg chg="add">
          <ac:chgData name="Malte Hermann" userId="357609b57e560daa" providerId="LiveId" clId="{A6F894DD-281C-4C79-9AD0-CE8EF1BC0FEB}" dt="2024-01-16T08:52:05.455" v="181" actId="26606"/>
          <ac:spMkLst>
            <pc:docMk/>
            <pc:sldMk cId="409786430" sldId="256"/>
            <ac:spMk id="22" creationId="{C39ADB8F-D187-49D7-BDCF-C1B6DC727068}"/>
          </ac:spMkLst>
        </pc:spChg>
        <pc:cxnChg chg="add">
          <ac:chgData name="Malte Hermann" userId="357609b57e560daa" providerId="LiveId" clId="{A6F894DD-281C-4C79-9AD0-CE8EF1BC0FEB}" dt="2024-01-16T08:52:05.455" v="181" actId="26606"/>
          <ac:cxnSpMkLst>
            <pc:docMk/>
            <pc:sldMk cId="409786430" sldId="256"/>
            <ac:cxnSpMk id="16" creationId="{56020367-4FD5-4596-8E10-C5F095CD8DBF}"/>
          </ac:cxnSpMkLst>
        </pc:cxnChg>
      </pc:sldChg>
      <pc:sldChg chg="addSp delSp modSp new mod setBg chgLayout">
        <pc:chgData name="Malte Hermann" userId="357609b57e560daa" providerId="LiveId" clId="{A6F894DD-281C-4C79-9AD0-CE8EF1BC0FEB}" dt="2024-01-22T18:34:23.885" v="740" actId="20577"/>
        <pc:sldMkLst>
          <pc:docMk/>
          <pc:sldMk cId="42117917" sldId="257"/>
        </pc:sldMkLst>
        <pc:spChg chg="mod ord">
          <ac:chgData name="Malte Hermann" userId="357609b57e560daa" providerId="LiveId" clId="{A6F894DD-281C-4C79-9AD0-CE8EF1BC0FEB}" dt="2024-01-16T08:51:50.223" v="180" actId="26606"/>
          <ac:spMkLst>
            <pc:docMk/>
            <pc:sldMk cId="42117917" sldId="257"/>
            <ac:spMk id="2" creationId="{AD0FACD9-44E1-41AD-403C-5420D148ECAE}"/>
          </ac:spMkLst>
        </pc:spChg>
        <pc:spChg chg="add del mod ord">
          <ac:chgData name="Malte Hermann" userId="357609b57e560daa" providerId="LiveId" clId="{A6F894DD-281C-4C79-9AD0-CE8EF1BC0FEB}" dt="2024-01-16T08:51:50.223" v="180" actId="26606"/>
          <ac:spMkLst>
            <pc:docMk/>
            <pc:sldMk cId="42117917" sldId="257"/>
            <ac:spMk id="3" creationId="{0A1D6594-176D-3FE7-510E-C777625E6114}"/>
          </ac:spMkLst>
        </pc:spChg>
        <pc:spChg chg="add">
          <ac:chgData name="Malte Hermann" userId="357609b57e560daa" providerId="LiveId" clId="{A6F894DD-281C-4C79-9AD0-CE8EF1BC0FEB}" dt="2024-01-16T08:51:50.223" v="180" actId="26606"/>
          <ac:spMkLst>
            <pc:docMk/>
            <pc:sldMk cId="42117917" sldId="257"/>
            <ac:spMk id="8" creationId="{907EF6B7-1338-4443-8C46-6A318D952DFD}"/>
          </ac:spMkLst>
        </pc:spChg>
        <pc:spChg chg="add del">
          <ac:chgData name="Malte Hermann" userId="357609b57e560daa" providerId="LiveId" clId="{A6F894DD-281C-4C79-9AD0-CE8EF1BC0FEB}" dt="2024-01-16T08:51:50.207" v="179" actId="26606"/>
          <ac:spMkLst>
            <pc:docMk/>
            <pc:sldMk cId="42117917" sldId="257"/>
            <ac:spMk id="9" creationId="{BACC6370-2D7E-4714-9D71-7542949D7D5D}"/>
          </ac:spMkLst>
        </pc:spChg>
        <pc:spChg chg="add">
          <ac:chgData name="Malte Hermann" userId="357609b57e560daa" providerId="LiveId" clId="{A6F894DD-281C-4C79-9AD0-CE8EF1BC0FEB}" dt="2024-01-16T08:51:50.223" v="180" actId="26606"/>
          <ac:spMkLst>
            <pc:docMk/>
            <pc:sldMk cId="42117917" sldId="257"/>
            <ac:spMk id="10" creationId="{DAAE4CDD-124C-4DCF-9584-B6033B545DD5}"/>
          </ac:spMkLst>
        </pc:spChg>
        <pc:spChg chg="add del">
          <ac:chgData name="Malte Hermann" userId="357609b57e560daa" providerId="LiveId" clId="{A6F894DD-281C-4C79-9AD0-CE8EF1BC0FEB}" dt="2024-01-16T08:51:50.207" v="179" actId="26606"/>
          <ac:spMkLst>
            <pc:docMk/>
            <pc:sldMk cId="42117917" sldId="257"/>
            <ac:spMk id="11" creationId="{F68B3F68-107C-434F-AA38-110D5EA91B85}"/>
          </ac:spMkLst>
        </pc:spChg>
        <pc:spChg chg="add">
          <ac:chgData name="Malte Hermann" userId="357609b57e560daa" providerId="LiveId" clId="{A6F894DD-281C-4C79-9AD0-CE8EF1BC0FEB}" dt="2024-01-16T08:51:50.223" v="180" actId="26606"/>
          <ac:spMkLst>
            <pc:docMk/>
            <pc:sldMk cId="42117917" sldId="257"/>
            <ac:spMk id="12" creationId="{081E4A58-353D-44AE-B2FC-2A74E2E400F7}"/>
          </ac:spMkLst>
        </pc:spChg>
        <pc:spChg chg="add del">
          <ac:chgData name="Malte Hermann" userId="357609b57e560daa" providerId="LiveId" clId="{A6F894DD-281C-4C79-9AD0-CE8EF1BC0FEB}" dt="2024-01-16T08:51:50.207" v="179" actId="26606"/>
          <ac:spMkLst>
            <pc:docMk/>
            <pc:sldMk cId="42117917" sldId="257"/>
            <ac:spMk id="13" creationId="{AAD0DBB9-1A4B-4391-81D4-CB19F9AB918A}"/>
          </ac:spMkLst>
        </pc:spChg>
        <pc:spChg chg="add del">
          <ac:chgData name="Malte Hermann" userId="357609b57e560daa" providerId="LiveId" clId="{A6F894DD-281C-4C79-9AD0-CE8EF1BC0FEB}" dt="2024-01-16T08:51:50.207" v="179" actId="26606"/>
          <ac:spMkLst>
            <pc:docMk/>
            <pc:sldMk cId="42117917" sldId="257"/>
            <ac:spMk id="15" creationId="{063BBA22-50EA-4C4D-BE05-F1CE4E63AA56}"/>
          </ac:spMkLst>
        </pc:spChg>
        <pc:spChg chg="add mod">
          <ac:chgData name="Malte Hermann" userId="357609b57e560daa" providerId="LiveId" clId="{A6F894DD-281C-4C79-9AD0-CE8EF1BC0FEB}" dt="2024-01-22T18:34:23.885" v="740" actId="20577"/>
          <ac:spMkLst>
            <pc:docMk/>
            <pc:sldMk cId="42117917" sldId="257"/>
            <ac:spMk id="17" creationId="{0A1D6594-176D-3FE7-510E-C777625E6114}"/>
          </ac:spMkLst>
        </pc:spChg>
        <pc:graphicFrameChg chg="add del">
          <ac:chgData name="Malte Hermann" userId="357609b57e560daa" providerId="LiveId" clId="{A6F894DD-281C-4C79-9AD0-CE8EF1BC0FEB}" dt="2024-01-16T08:51:50.207" v="179" actId="26606"/>
          <ac:graphicFrameMkLst>
            <pc:docMk/>
            <pc:sldMk cId="42117917" sldId="257"/>
            <ac:graphicFrameMk id="5" creationId="{4BC9FB1C-8B81-80C1-4B1E-2FC2DA1F17F9}"/>
          </ac:graphicFrameMkLst>
        </pc:graphicFrameChg>
      </pc:sldChg>
      <pc:sldChg chg="addSp modSp new mod setBg">
        <pc:chgData name="Malte Hermann" userId="357609b57e560daa" providerId="LiveId" clId="{A6F894DD-281C-4C79-9AD0-CE8EF1BC0FEB}" dt="2024-01-16T09:07:56.166" v="478" actId="26606"/>
        <pc:sldMkLst>
          <pc:docMk/>
          <pc:sldMk cId="3167987106" sldId="258"/>
        </pc:sldMkLst>
        <pc:spChg chg="mod">
          <ac:chgData name="Malte Hermann" userId="357609b57e560daa" providerId="LiveId" clId="{A6F894DD-281C-4C79-9AD0-CE8EF1BC0FEB}" dt="2024-01-16T09:07:56.166" v="478" actId="26606"/>
          <ac:spMkLst>
            <pc:docMk/>
            <pc:sldMk cId="3167987106" sldId="258"/>
            <ac:spMk id="2" creationId="{39D5F1B8-C6EF-B762-C1F9-C5EF2F49C944}"/>
          </ac:spMkLst>
        </pc:spChg>
        <pc:spChg chg="mod">
          <ac:chgData name="Malte Hermann" userId="357609b57e560daa" providerId="LiveId" clId="{A6F894DD-281C-4C79-9AD0-CE8EF1BC0FEB}" dt="2024-01-16T09:07:56.166" v="478" actId="26606"/>
          <ac:spMkLst>
            <pc:docMk/>
            <pc:sldMk cId="3167987106" sldId="258"/>
            <ac:spMk id="3" creationId="{04FEE883-EEC8-DEAC-AB49-41D53A9C9279}"/>
          </ac:spMkLst>
        </pc:spChg>
        <pc:spChg chg="add">
          <ac:chgData name="Malte Hermann" userId="357609b57e560daa" providerId="LiveId" clId="{A6F894DD-281C-4C79-9AD0-CE8EF1BC0FEB}" dt="2024-01-16T09:07:56.166" v="478" actId="26606"/>
          <ac:spMkLst>
            <pc:docMk/>
            <pc:sldMk cId="3167987106" sldId="258"/>
            <ac:spMk id="8" creationId="{907EF6B7-1338-4443-8C46-6A318D952DFD}"/>
          </ac:spMkLst>
        </pc:spChg>
        <pc:spChg chg="add">
          <ac:chgData name="Malte Hermann" userId="357609b57e560daa" providerId="LiveId" clId="{A6F894DD-281C-4C79-9AD0-CE8EF1BC0FEB}" dt="2024-01-16T09:07:56.166" v="478" actId="26606"/>
          <ac:spMkLst>
            <pc:docMk/>
            <pc:sldMk cId="3167987106" sldId="258"/>
            <ac:spMk id="10" creationId="{DAAE4CDD-124C-4DCF-9584-B6033B545DD5}"/>
          </ac:spMkLst>
        </pc:spChg>
        <pc:spChg chg="add">
          <ac:chgData name="Malte Hermann" userId="357609b57e560daa" providerId="LiveId" clId="{A6F894DD-281C-4C79-9AD0-CE8EF1BC0FEB}" dt="2024-01-16T09:07:56.166" v="478" actId="26606"/>
          <ac:spMkLst>
            <pc:docMk/>
            <pc:sldMk cId="3167987106" sldId="258"/>
            <ac:spMk id="12" creationId="{081E4A58-353D-44AE-B2FC-2A74E2E400F7}"/>
          </ac:spMkLst>
        </pc:spChg>
      </pc:sldChg>
      <pc:sldChg chg="addSp delSp modSp new mod">
        <pc:chgData name="Malte Hermann" userId="357609b57e560daa" providerId="LiveId" clId="{A6F894DD-281C-4C79-9AD0-CE8EF1BC0FEB}" dt="2024-01-16T10:58:21.367" v="547" actId="21"/>
        <pc:sldMkLst>
          <pc:docMk/>
          <pc:sldMk cId="1040957665" sldId="259"/>
        </pc:sldMkLst>
        <pc:spChg chg="mod">
          <ac:chgData name="Malte Hermann" userId="357609b57e560daa" providerId="LiveId" clId="{A6F894DD-281C-4C79-9AD0-CE8EF1BC0FEB}" dt="2024-01-16T09:03:04.028" v="400" actId="20577"/>
          <ac:spMkLst>
            <pc:docMk/>
            <pc:sldMk cId="1040957665" sldId="259"/>
            <ac:spMk id="2" creationId="{F0896A96-7B3F-E0B1-7B21-2DAEF6418A48}"/>
          </ac:spMkLst>
        </pc:spChg>
        <pc:spChg chg="del">
          <ac:chgData name="Malte Hermann" userId="357609b57e560daa" providerId="LiveId" clId="{A6F894DD-281C-4C79-9AD0-CE8EF1BC0FEB}" dt="2024-01-16T09:09:55.642" v="479"/>
          <ac:spMkLst>
            <pc:docMk/>
            <pc:sldMk cId="1040957665" sldId="259"/>
            <ac:spMk id="3" creationId="{D6A38B9A-9F7A-AB61-A28B-B67D89E6A68A}"/>
          </ac:spMkLst>
        </pc:spChg>
        <pc:spChg chg="add mod">
          <ac:chgData name="Malte Hermann" userId="357609b57e560daa" providerId="LiveId" clId="{A6F894DD-281C-4C79-9AD0-CE8EF1BC0FEB}" dt="2024-01-16T09:10:29.094" v="487" actId="1076"/>
          <ac:spMkLst>
            <pc:docMk/>
            <pc:sldMk cId="1040957665" sldId="259"/>
            <ac:spMk id="6" creationId="{3A76C82F-7AD0-866C-CD69-845D4E524EC3}"/>
          </ac:spMkLst>
        </pc:spChg>
        <pc:spChg chg="add del mod">
          <ac:chgData name="Malte Hermann" userId="357609b57e560daa" providerId="LiveId" clId="{A6F894DD-281C-4C79-9AD0-CE8EF1BC0FEB}" dt="2024-01-16T10:58:21.367" v="547" actId="21"/>
          <ac:spMkLst>
            <pc:docMk/>
            <pc:sldMk cId="1040957665" sldId="259"/>
            <ac:spMk id="7" creationId="{5F2F0E89-572B-67E6-4CDF-2013493E85C3}"/>
          </ac:spMkLst>
        </pc:spChg>
        <pc:picChg chg="add mod">
          <ac:chgData name="Malte Hermann" userId="357609b57e560daa" providerId="LiveId" clId="{A6F894DD-281C-4C79-9AD0-CE8EF1BC0FEB}" dt="2024-01-16T09:09:59.421" v="482" actId="1076"/>
          <ac:picMkLst>
            <pc:docMk/>
            <pc:sldMk cId="1040957665" sldId="259"/>
            <ac:picMk id="5" creationId="{62452DAC-3421-9915-20DB-03F03E0CE062}"/>
          </ac:picMkLst>
        </pc:picChg>
      </pc:sldChg>
      <pc:sldChg chg="modSp new mod">
        <pc:chgData name="Malte Hermann" userId="357609b57e560daa" providerId="LiveId" clId="{A6F894DD-281C-4C79-9AD0-CE8EF1BC0FEB}" dt="2024-01-16T09:03:11.770" v="409" actId="20577"/>
        <pc:sldMkLst>
          <pc:docMk/>
          <pc:sldMk cId="2349918538" sldId="260"/>
        </pc:sldMkLst>
        <pc:spChg chg="mod">
          <ac:chgData name="Malte Hermann" userId="357609b57e560daa" providerId="LiveId" clId="{A6F894DD-281C-4C79-9AD0-CE8EF1BC0FEB}" dt="2024-01-16T09:03:11.770" v="409" actId="20577"/>
          <ac:spMkLst>
            <pc:docMk/>
            <pc:sldMk cId="2349918538" sldId="260"/>
            <ac:spMk id="2" creationId="{E0F1B1A2-8515-987A-126A-935AD17F6F59}"/>
          </ac:spMkLst>
        </pc:spChg>
      </pc:sldChg>
      <pc:sldChg chg="addSp delSp modSp new mod">
        <pc:chgData name="Malte Hermann" userId="357609b57e560daa" providerId="LiveId" clId="{A6F894DD-281C-4C79-9AD0-CE8EF1BC0FEB}" dt="2024-01-22T18:32:41.013" v="700" actId="732"/>
        <pc:sldMkLst>
          <pc:docMk/>
          <pc:sldMk cId="574276565" sldId="261"/>
        </pc:sldMkLst>
        <pc:spChg chg="mod">
          <ac:chgData name="Malte Hermann" userId="357609b57e560daa" providerId="LiveId" clId="{A6F894DD-281C-4C79-9AD0-CE8EF1BC0FEB}" dt="2024-01-16T09:03:26.153" v="428" actId="20577"/>
          <ac:spMkLst>
            <pc:docMk/>
            <pc:sldMk cId="574276565" sldId="261"/>
            <ac:spMk id="2" creationId="{FB774D9C-8C54-B68D-5A95-D2EB570C0020}"/>
          </ac:spMkLst>
        </pc:spChg>
        <pc:spChg chg="add mod">
          <ac:chgData name="Malte Hermann" userId="357609b57e560daa" providerId="LiveId" clId="{A6F894DD-281C-4C79-9AD0-CE8EF1BC0FEB}" dt="2024-01-22T18:32:04.089" v="696" actId="1076"/>
          <ac:spMkLst>
            <pc:docMk/>
            <pc:sldMk cId="574276565" sldId="261"/>
            <ac:spMk id="3" creationId="{91ABC5CB-1DEF-9B7E-DB1A-C25F9FC90070}"/>
          </ac:spMkLst>
        </pc:spChg>
        <pc:spChg chg="del">
          <ac:chgData name="Malte Hermann" userId="357609b57e560daa" providerId="LiveId" clId="{A6F894DD-281C-4C79-9AD0-CE8EF1BC0FEB}" dt="2024-01-16T09:18:56.369" v="495"/>
          <ac:spMkLst>
            <pc:docMk/>
            <pc:sldMk cId="574276565" sldId="261"/>
            <ac:spMk id="3" creationId="{AF8A7A3E-B9D8-E0AD-EDF4-B1667061BF2E}"/>
          </ac:spMkLst>
        </pc:spChg>
        <pc:spChg chg="add mod">
          <ac:chgData name="Malte Hermann" userId="357609b57e560daa" providerId="LiveId" clId="{A6F894DD-281C-4C79-9AD0-CE8EF1BC0FEB}" dt="2024-01-22T18:32:30.787" v="699" actId="1076"/>
          <ac:spMkLst>
            <pc:docMk/>
            <pc:sldMk cId="574276565" sldId="261"/>
            <ac:spMk id="4" creationId="{88B5A706-7F85-D4C8-B5B4-FCC4CE9BE41A}"/>
          </ac:spMkLst>
        </pc:spChg>
        <pc:spChg chg="add mod">
          <ac:chgData name="Malte Hermann" userId="357609b57e560daa" providerId="LiveId" clId="{A6F894DD-281C-4C79-9AD0-CE8EF1BC0FEB}" dt="2024-01-16T09:19:38.019" v="502" actId="14100"/>
          <ac:spMkLst>
            <pc:docMk/>
            <pc:sldMk cId="574276565" sldId="261"/>
            <ac:spMk id="6" creationId="{C48E2AA6-52BB-8E84-9027-D5DC126166D3}"/>
          </ac:spMkLst>
        </pc:spChg>
        <pc:spChg chg="mod">
          <ac:chgData name="Malte Hermann" userId="357609b57e560daa" providerId="LiveId" clId="{A6F894DD-281C-4C79-9AD0-CE8EF1BC0FEB}" dt="2024-01-22T18:31:49.218" v="694" actId="1076"/>
          <ac:spMkLst>
            <pc:docMk/>
            <pc:sldMk cId="574276565" sldId="261"/>
            <ac:spMk id="8" creationId="{E83185A9-0AD9-B653-F9DA-F3F685906F75}"/>
          </ac:spMkLst>
        </pc:spChg>
        <pc:picChg chg="add mod">
          <ac:chgData name="Malte Hermann" userId="357609b57e560daa" providerId="LiveId" clId="{A6F894DD-281C-4C79-9AD0-CE8EF1BC0FEB}" dt="2024-01-16T09:19:07.436" v="499" actId="1076"/>
          <ac:picMkLst>
            <pc:docMk/>
            <pc:sldMk cId="574276565" sldId="261"/>
            <ac:picMk id="5" creationId="{11E11F84-3F77-7F48-594F-D9838E709A7E}"/>
          </ac:picMkLst>
        </pc:picChg>
        <pc:picChg chg="add mod modCrop">
          <ac:chgData name="Malte Hermann" userId="357609b57e560daa" providerId="LiveId" clId="{A6F894DD-281C-4C79-9AD0-CE8EF1BC0FEB}" dt="2024-01-22T18:32:41.013" v="700" actId="732"/>
          <ac:picMkLst>
            <pc:docMk/>
            <pc:sldMk cId="574276565" sldId="261"/>
            <ac:picMk id="7" creationId="{0C01BC58-EBA7-9246-62CF-E0CB669D2E98}"/>
          </ac:picMkLst>
        </pc:picChg>
      </pc:sldChg>
      <pc:sldChg chg="modSp mod">
        <pc:chgData name="Malte Hermann" userId="357609b57e560daa" providerId="LiveId" clId="{A6F894DD-281C-4C79-9AD0-CE8EF1BC0FEB}" dt="2024-01-16T09:05:22.732" v="455" actId="732"/>
        <pc:sldMkLst>
          <pc:docMk/>
          <pc:sldMk cId="174379467" sldId="262"/>
        </pc:sldMkLst>
        <pc:picChg chg="mod modCrop">
          <ac:chgData name="Malte Hermann" userId="357609b57e560daa" providerId="LiveId" clId="{A6F894DD-281C-4C79-9AD0-CE8EF1BC0FEB}" dt="2024-01-16T09:05:22.732" v="455" actId="732"/>
          <ac:picMkLst>
            <pc:docMk/>
            <pc:sldMk cId="174379467" sldId="262"/>
            <ac:picMk id="4" creationId="{5C293E04-7D5B-8165-91AB-760CC182F60E}"/>
          </ac:picMkLst>
        </pc:picChg>
      </pc:sldChg>
      <pc:sldChg chg="addSp delSp modSp new mod ord">
        <pc:chgData name="Malte Hermann" userId="357609b57e560daa" providerId="LiveId" clId="{A6F894DD-281C-4C79-9AD0-CE8EF1BC0FEB}" dt="2024-01-22T16:30:55.458" v="604" actId="478"/>
        <pc:sldMkLst>
          <pc:docMk/>
          <pc:sldMk cId="303464671" sldId="263"/>
        </pc:sldMkLst>
        <pc:spChg chg="mod">
          <ac:chgData name="Malte Hermann" userId="357609b57e560daa" providerId="LiveId" clId="{A6F894DD-281C-4C79-9AD0-CE8EF1BC0FEB}" dt="2024-01-16T09:03:45.500" v="436" actId="20577"/>
          <ac:spMkLst>
            <pc:docMk/>
            <pc:sldMk cId="303464671" sldId="263"/>
            <ac:spMk id="2" creationId="{83C6556E-745A-56A0-69DB-9DDA31B89D6F}"/>
          </ac:spMkLst>
        </pc:spChg>
        <pc:spChg chg="del">
          <ac:chgData name="Malte Hermann" userId="357609b57e560daa" providerId="LiveId" clId="{A6F894DD-281C-4C79-9AD0-CE8EF1BC0FEB}" dt="2024-01-16T09:16:15.632" v="488"/>
          <ac:spMkLst>
            <pc:docMk/>
            <pc:sldMk cId="303464671" sldId="263"/>
            <ac:spMk id="3" creationId="{4FDA306D-9A88-9CF9-6048-F9752E318233}"/>
          </ac:spMkLst>
        </pc:spChg>
        <pc:spChg chg="add mod">
          <ac:chgData name="Malte Hermann" userId="357609b57e560daa" providerId="LiveId" clId="{A6F894DD-281C-4C79-9AD0-CE8EF1BC0FEB}" dt="2024-01-16T09:17:01.581" v="494" actId="14100"/>
          <ac:spMkLst>
            <pc:docMk/>
            <pc:sldMk cId="303464671" sldId="263"/>
            <ac:spMk id="6" creationId="{66DB7E5A-1F72-3779-231B-33665C34CE79}"/>
          </ac:spMkLst>
        </pc:spChg>
        <pc:spChg chg="del">
          <ac:chgData name="Malte Hermann" userId="357609b57e560daa" providerId="LiveId" clId="{A6F894DD-281C-4C79-9AD0-CE8EF1BC0FEB}" dt="2024-01-22T16:30:55.458" v="604" actId="478"/>
          <ac:spMkLst>
            <pc:docMk/>
            <pc:sldMk cId="303464671" sldId="263"/>
            <ac:spMk id="14" creationId="{ABA93FB7-4753-4FEB-7AA3-94F3137CD54B}"/>
          </ac:spMkLst>
        </pc:spChg>
        <pc:picChg chg="add mod">
          <ac:chgData name="Malte Hermann" userId="357609b57e560daa" providerId="LiveId" clId="{A6F894DD-281C-4C79-9AD0-CE8EF1BC0FEB}" dt="2024-01-16T09:16:20.554" v="491" actId="1076"/>
          <ac:picMkLst>
            <pc:docMk/>
            <pc:sldMk cId="303464671" sldId="263"/>
            <ac:picMk id="5" creationId="{E1F9605C-E94C-E7D1-D509-BA1DD6DE95DD}"/>
          </ac:picMkLst>
        </pc:picChg>
      </pc:sldChg>
      <pc:sldChg chg="addSp delSp modSp new mod">
        <pc:chgData name="Malte Hermann" userId="357609b57e560daa" providerId="LiveId" clId="{A6F894DD-281C-4C79-9AD0-CE8EF1BC0FEB}" dt="2024-01-16T09:26:01.508" v="534" actId="20577"/>
        <pc:sldMkLst>
          <pc:docMk/>
          <pc:sldMk cId="2146843570" sldId="264"/>
        </pc:sldMkLst>
        <pc:spChg chg="mod">
          <ac:chgData name="Malte Hermann" userId="357609b57e560daa" providerId="LiveId" clId="{A6F894DD-281C-4C79-9AD0-CE8EF1BC0FEB}" dt="2024-01-16T09:04:07.578" v="449" actId="20577"/>
          <ac:spMkLst>
            <pc:docMk/>
            <pc:sldMk cId="2146843570" sldId="264"/>
            <ac:spMk id="2" creationId="{9329E8AB-4B90-F197-3834-BD33BCA3B44B}"/>
          </ac:spMkLst>
        </pc:spChg>
        <pc:spChg chg="del">
          <ac:chgData name="Malte Hermann" userId="357609b57e560daa" providerId="LiveId" clId="{A6F894DD-281C-4C79-9AD0-CE8EF1BC0FEB}" dt="2024-01-16T09:21:04.937" v="503"/>
          <ac:spMkLst>
            <pc:docMk/>
            <pc:sldMk cId="2146843570" sldId="264"/>
            <ac:spMk id="3" creationId="{AE160524-4DC1-AE50-E0F6-89F3331FBD23}"/>
          </ac:spMkLst>
        </pc:spChg>
        <pc:spChg chg="add mod">
          <ac:chgData name="Malte Hermann" userId="357609b57e560daa" providerId="LiveId" clId="{A6F894DD-281C-4C79-9AD0-CE8EF1BC0FEB}" dt="2024-01-16T09:22:10.576" v="511"/>
          <ac:spMkLst>
            <pc:docMk/>
            <pc:sldMk cId="2146843570" sldId="264"/>
            <ac:spMk id="6" creationId="{B998CE00-A3B8-45F7-8E73-D466BBD80EA9}"/>
          </ac:spMkLst>
        </pc:spChg>
        <pc:spChg chg="add mod">
          <ac:chgData name="Malte Hermann" userId="357609b57e560daa" providerId="LiveId" clId="{A6F894DD-281C-4C79-9AD0-CE8EF1BC0FEB}" dt="2024-01-16T09:26:01.508" v="534" actId="20577"/>
          <ac:spMkLst>
            <pc:docMk/>
            <pc:sldMk cId="2146843570" sldId="264"/>
            <ac:spMk id="8" creationId="{A7909F7D-58F8-E334-2608-F9F20ED7A56B}"/>
          </ac:spMkLst>
        </pc:spChg>
        <pc:picChg chg="add del mod">
          <ac:chgData name="Malte Hermann" userId="357609b57e560daa" providerId="LiveId" clId="{A6F894DD-281C-4C79-9AD0-CE8EF1BC0FEB}" dt="2024-01-16T09:22:15.371" v="512" actId="478"/>
          <ac:picMkLst>
            <pc:docMk/>
            <pc:sldMk cId="2146843570" sldId="264"/>
            <ac:picMk id="5" creationId="{29DD3911-A7C3-B8AD-C8B2-F51B408DB40C}"/>
          </ac:picMkLst>
        </pc:picChg>
      </pc:sldChg>
      <pc:sldChg chg="modSp new mod modShow">
        <pc:chgData name="Malte Hermann" userId="357609b57e560daa" providerId="LiveId" clId="{A6F894DD-281C-4C79-9AD0-CE8EF1BC0FEB}" dt="2024-01-23T08:43:50.842" v="1786" actId="729"/>
        <pc:sldMkLst>
          <pc:docMk/>
          <pc:sldMk cId="2810775942" sldId="266"/>
        </pc:sldMkLst>
        <pc:spChg chg="mod">
          <ac:chgData name="Malte Hermann" userId="357609b57e560daa" providerId="LiveId" clId="{A6F894DD-281C-4C79-9AD0-CE8EF1BC0FEB}" dt="2024-01-22T18:10:45.036" v="607" actId="207"/>
          <ac:spMkLst>
            <pc:docMk/>
            <pc:sldMk cId="2810775942" sldId="266"/>
            <ac:spMk id="2" creationId="{4EDDEEF7-09AF-ACA5-3AD3-712FDCA7384F}"/>
          </ac:spMkLst>
        </pc:spChg>
      </pc:sldChg>
      <pc:sldChg chg="modSp new mod">
        <pc:chgData name="Malte Hermann" userId="357609b57e560daa" providerId="LiveId" clId="{A6F894DD-281C-4C79-9AD0-CE8EF1BC0FEB}" dt="2024-01-16T09:05:52.512" v="477" actId="20577"/>
        <pc:sldMkLst>
          <pc:docMk/>
          <pc:sldMk cId="3505953570" sldId="267"/>
        </pc:sldMkLst>
        <pc:spChg chg="mod">
          <ac:chgData name="Malte Hermann" userId="357609b57e560daa" providerId="LiveId" clId="{A6F894DD-281C-4C79-9AD0-CE8EF1BC0FEB}" dt="2024-01-16T09:05:52.512" v="477" actId="20577"/>
          <ac:spMkLst>
            <pc:docMk/>
            <pc:sldMk cId="3505953570" sldId="267"/>
            <ac:spMk id="2" creationId="{81A2C02F-7BF3-9321-ACE0-15DB2D6CD01B}"/>
          </ac:spMkLst>
        </pc:spChg>
      </pc:sldChg>
      <pc:sldChg chg="ord">
        <pc:chgData name="Malte Hermann" userId="357609b57e560daa" providerId="LiveId" clId="{A6F894DD-281C-4C79-9AD0-CE8EF1BC0FEB}" dt="2024-01-16T09:52:25.134" v="536"/>
        <pc:sldMkLst>
          <pc:docMk/>
          <pc:sldMk cId="1291703108" sldId="269"/>
        </pc:sldMkLst>
      </pc:sldChg>
      <pc:sldChg chg="addSp delSp modSp mod">
        <pc:chgData name="Malte Hermann" userId="357609b57e560daa" providerId="LiveId" clId="{A6F894DD-281C-4C79-9AD0-CE8EF1BC0FEB}" dt="2024-01-22T18:38:38.684" v="838" actId="478"/>
        <pc:sldMkLst>
          <pc:docMk/>
          <pc:sldMk cId="1712641597" sldId="270"/>
        </pc:sldMkLst>
        <pc:spChg chg="add del">
          <ac:chgData name="Malte Hermann" userId="357609b57e560daa" providerId="LiveId" clId="{A6F894DD-281C-4C79-9AD0-CE8EF1BC0FEB}" dt="2024-01-22T18:38:38.684" v="838" actId="478"/>
          <ac:spMkLst>
            <pc:docMk/>
            <pc:sldMk cId="1712641597" sldId="270"/>
            <ac:spMk id="3" creationId="{C2F2EC52-5B60-194F-6958-97F8C377BF87}"/>
          </ac:spMkLst>
        </pc:spChg>
        <pc:spChg chg="add mod">
          <ac:chgData name="Malte Hermann" userId="357609b57e560daa" providerId="LiveId" clId="{A6F894DD-281C-4C79-9AD0-CE8EF1BC0FEB}" dt="2024-01-16T11:05:18.374" v="586" actId="1076"/>
          <ac:spMkLst>
            <pc:docMk/>
            <pc:sldMk cId="1712641597" sldId="270"/>
            <ac:spMk id="4" creationId="{4EF4AD9A-9E12-5B74-F569-EFA073B783C0}"/>
          </ac:spMkLst>
        </pc:spChg>
        <pc:graphicFrameChg chg="modGraphic">
          <ac:chgData name="Malte Hermann" userId="357609b57e560daa" providerId="LiveId" clId="{A6F894DD-281C-4C79-9AD0-CE8EF1BC0FEB}" dt="2024-01-16T11:11:09.270" v="603" actId="20577"/>
          <ac:graphicFrameMkLst>
            <pc:docMk/>
            <pc:sldMk cId="1712641597" sldId="270"/>
            <ac:graphicFrameMk id="9" creationId="{3779AD45-64B2-A903-F6D2-0F6C4D8911D6}"/>
          </ac:graphicFrameMkLst>
        </pc:graphicFrameChg>
      </pc:sldChg>
      <pc:sldChg chg="modSp mod ord">
        <pc:chgData name="Malte Hermann" userId="357609b57e560daa" providerId="LiveId" clId="{A6F894DD-281C-4C79-9AD0-CE8EF1BC0FEB}" dt="2024-01-22T18:38:13.671" v="837" actId="20577"/>
        <pc:sldMkLst>
          <pc:docMk/>
          <pc:sldMk cId="1460064406" sldId="271"/>
        </pc:sldMkLst>
        <pc:spChg chg="mod">
          <ac:chgData name="Malte Hermann" userId="357609b57e560daa" providerId="LiveId" clId="{A6F894DD-281C-4C79-9AD0-CE8EF1BC0FEB}" dt="2024-01-22T18:38:13.671" v="837" actId="20577"/>
          <ac:spMkLst>
            <pc:docMk/>
            <pc:sldMk cId="1460064406" sldId="271"/>
            <ac:spMk id="2" creationId="{09AA4C93-7B52-FA5D-65D4-E88C85680642}"/>
          </ac:spMkLst>
        </pc:spChg>
      </pc:sldChg>
      <pc:sldChg chg="modSp mod">
        <pc:chgData name="Malte Hermann" userId="357609b57e560daa" providerId="LiveId" clId="{A6F894DD-281C-4C79-9AD0-CE8EF1BC0FEB}" dt="2024-01-22T18:36:31.352" v="745" actId="1076"/>
        <pc:sldMkLst>
          <pc:docMk/>
          <pc:sldMk cId="2062628920" sldId="272"/>
        </pc:sldMkLst>
        <pc:picChg chg="mod">
          <ac:chgData name="Malte Hermann" userId="357609b57e560daa" providerId="LiveId" clId="{A6F894DD-281C-4C79-9AD0-CE8EF1BC0FEB}" dt="2024-01-22T18:36:31.352" v="745" actId="1076"/>
          <ac:picMkLst>
            <pc:docMk/>
            <pc:sldMk cId="2062628920" sldId="272"/>
            <ac:picMk id="5" creationId="{22DA5BF8-3C40-D323-70AC-FA624B819024}"/>
          </ac:picMkLst>
        </pc:picChg>
      </pc:sldChg>
      <pc:sldChg chg="addSp modSp mod">
        <pc:chgData name="Malte Hermann" userId="357609b57e560daa" providerId="LiveId" clId="{A6F894DD-281C-4C79-9AD0-CE8EF1BC0FEB}" dt="2024-01-22T19:41:34.811" v="1507" actId="1076"/>
        <pc:sldMkLst>
          <pc:docMk/>
          <pc:sldMk cId="1785795256" sldId="273"/>
        </pc:sldMkLst>
        <pc:spChg chg="mod">
          <ac:chgData name="Malte Hermann" userId="357609b57e560daa" providerId="LiveId" clId="{A6F894DD-281C-4C79-9AD0-CE8EF1BC0FEB}" dt="2024-01-22T19:41:34.811" v="1507" actId="1076"/>
          <ac:spMkLst>
            <pc:docMk/>
            <pc:sldMk cId="1785795256" sldId="273"/>
            <ac:spMk id="4" creationId="{CB632661-85C8-342D-C083-C4F340E59873}"/>
          </ac:spMkLst>
        </pc:spChg>
        <pc:picChg chg="add mod modCrop">
          <ac:chgData name="Malte Hermann" userId="357609b57e560daa" providerId="LiveId" clId="{A6F894DD-281C-4C79-9AD0-CE8EF1BC0FEB}" dt="2024-01-22T19:41:21.777" v="1505" actId="1076"/>
          <ac:picMkLst>
            <pc:docMk/>
            <pc:sldMk cId="1785795256" sldId="273"/>
            <ac:picMk id="5" creationId="{39B5F4F4-8482-3041-70D1-3E09C7C89460}"/>
          </ac:picMkLst>
        </pc:picChg>
      </pc:sldChg>
      <pc:sldChg chg="addSp modSp mod">
        <pc:chgData name="Malte Hermann" userId="357609b57e560daa" providerId="LiveId" clId="{A6F894DD-281C-4C79-9AD0-CE8EF1BC0FEB}" dt="2024-01-23T09:27:17.923" v="1797" actId="1035"/>
        <pc:sldMkLst>
          <pc:docMk/>
          <pc:sldMk cId="3468356816" sldId="274"/>
        </pc:sldMkLst>
        <pc:picChg chg="add mod modCrop">
          <ac:chgData name="Malte Hermann" userId="357609b57e560daa" providerId="LiveId" clId="{A6F894DD-281C-4C79-9AD0-CE8EF1BC0FEB}" dt="2024-01-23T09:27:17.923" v="1797" actId="1035"/>
          <ac:picMkLst>
            <pc:docMk/>
            <pc:sldMk cId="3468356816" sldId="274"/>
            <ac:picMk id="3" creationId="{BA801D48-2EEF-DD25-3D6C-7C52E7AEFFBC}"/>
          </ac:picMkLst>
        </pc:picChg>
        <pc:picChg chg="mod modCrop">
          <ac:chgData name="Malte Hermann" userId="357609b57e560daa" providerId="LiveId" clId="{A6F894DD-281C-4C79-9AD0-CE8EF1BC0FEB}" dt="2024-01-23T09:26:59.001" v="1790" actId="732"/>
          <ac:picMkLst>
            <pc:docMk/>
            <pc:sldMk cId="3468356816" sldId="274"/>
            <ac:picMk id="4" creationId="{9F59EE77-A52E-5795-912D-14E7933EFE34}"/>
          </ac:picMkLst>
        </pc:picChg>
      </pc:sldChg>
      <pc:sldChg chg="modSp mod">
        <pc:chgData name="Malte Hermann" userId="357609b57e560daa" providerId="LiveId" clId="{A6F894DD-281C-4C79-9AD0-CE8EF1BC0FEB}" dt="2024-01-22T18:35:12.656" v="744" actId="14100"/>
        <pc:sldMkLst>
          <pc:docMk/>
          <pc:sldMk cId="851589281" sldId="275"/>
        </pc:sldMkLst>
        <pc:spChg chg="mod">
          <ac:chgData name="Malte Hermann" userId="357609b57e560daa" providerId="LiveId" clId="{A6F894DD-281C-4C79-9AD0-CE8EF1BC0FEB}" dt="2024-01-22T18:35:12.656" v="744" actId="14100"/>
          <ac:spMkLst>
            <pc:docMk/>
            <pc:sldMk cId="851589281" sldId="275"/>
            <ac:spMk id="2" creationId="{9D016982-4804-C08E-480E-B010FBAAA12E}"/>
          </ac:spMkLst>
        </pc:spChg>
      </pc:sldChg>
      <pc:sldChg chg="modSp mod">
        <pc:chgData name="Malte Hermann" userId="357609b57e560daa" providerId="LiveId" clId="{A6F894DD-281C-4C79-9AD0-CE8EF1BC0FEB}" dt="2024-01-22T19:37:56.688" v="1487" actId="20577"/>
        <pc:sldMkLst>
          <pc:docMk/>
          <pc:sldMk cId="1624928294" sldId="277"/>
        </pc:sldMkLst>
        <pc:spChg chg="mod">
          <ac:chgData name="Malte Hermann" userId="357609b57e560daa" providerId="LiveId" clId="{A6F894DD-281C-4C79-9AD0-CE8EF1BC0FEB}" dt="2024-01-22T19:37:56.688" v="1487" actId="20577"/>
          <ac:spMkLst>
            <pc:docMk/>
            <pc:sldMk cId="1624928294" sldId="277"/>
            <ac:spMk id="3" creationId="{8A421B3C-C9A3-9EA4-FF05-4EF7C292664E}"/>
          </ac:spMkLst>
        </pc:spChg>
      </pc:sldChg>
      <pc:sldChg chg="modSp mod">
        <pc:chgData name="Malte Hermann" userId="357609b57e560daa" providerId="LiveId" clId="{A6F894DD-281C-4C79-9AD0-CE8EF1BC0FEB}" dt="2024-01-22T18:30:29.320" v="690" actId="6549"/>
        <pc:sldMkLst>
          <pc:docMk/>
          <pc:sldMk cId="881535449" sldId="280"/>
        </pc:sldMkLst>
        <pc:graphicFrameChg chg="modGraphic">
          <ac:chgData name="Malte Hermann" userId="357609b57e560daa" providerId="LiveId" clId="{A6F894DD-281C-4C79-9AD0-CE8EF1BC0FEB}" dt="2024-01-22T18:30:29.320" v="690" actId="6549"/>
          <ac:graphicFrameMkLst>
            <pc:docMk/>
            <pc:sldMk cId="881535449" sldId="280"/>
            <ac:graphicFrameMk id="5" creationId="{22C1E708-8CD1-1648-93D2-E018F3D4A9C0}"/>
          </ac:graphicFrameMkLst>
        </pc:graphicFrameChg>
      </pc:sldChg>
      <pc:sldChg chg="addSp delSp add del setBg delDesignElem">
        <pc:chgData name="Malte Hermann" userId="357609b57e560daa" providerId="LiveId" clId="{A6F894DD-281C-4C79-9AD0-CE8EF1BC0FEB}" dt="2024-01-22T19:24:25.075" v="844"/>
        <pc:sldMkLst>
          <pc:docMk/>
          <pc:sldMk cId="803503911" sldId="281"/>
        </pc:sldMkLst>
        <pc:spChg chg="add del">
          <ac:chgData name="Malte Hermann" userId="357609b57e560daa" providerId="LiveId" clId="{A6F894DD-281C-4C79-9AD0-CE8EF1BC0FEB}" dt="2024-01-22T19:24:25.075" v="844"/>
          <ac:spMkLst>
            <pc:docMk/>
            <pc:sldMk cId="803503911" sldId="281"/>
            <ac:spMk id="8" creationId="{907EF6B7-1338-4443-8C46-6A318D952DFD}"/>
          </ac:spMkLst>
        </pc:spChg>
        <pc:spChg chg="add del">
          <ac:chgData name="Malte Hermann" userId="357609b57e560daa" providerId="LiveId" clId="{A6F894DD-281C-4C79-9AD0-CE8EF1BC0FEB}" dt="2024-01-22T19:24:25.075" v="844"/>
          <ac:spMkLst>
            <pc:docMk/>
            <pc:sldMk cId="803503911" sldId="281"/>
            <ac:spMk id="10" creationId="{DAAE4CDD-124C-4DCF-9584-B6033B545DD5}"/>
          </ac:spMkLst>
        </pc:spChg>
        <pc:spChg chg="add del">
          <ac:chgData name="Malte Hermann" userId="357609b57e560daa" providerId="LiveId" clId="{A6F894DD-281C-4C79-9AD0-CE8EF1BC0FEB}" dt="2024-01-22T19:24:25.075" v="844"/>
          <ac:spMkLst>
            <pc:docMk/>
            <pc:sldMk cId="803503911" sldId="281"/>
            <ac:spMk id="12" creationId="{081E4A58-353D-44AE-B2FC-2A74E2E400F7}"/>
          </ac:spMkLst>
        </pc:spChg>
      </pc:sldChg>
      <pc:sldChg chg="delSp del mod">
        <pc:chgData name="Malte Hermann" userId="357609b57e560daa" providerId="LiveId" clId="{A6F894DD-281C-4C79-9AD0-CE8EF1BC0FEB}" dt="2024-01-22T18:32:53.039" v="701" actId="2696"/>
        <pc:sldMkLst>
          <pc:docMk/>
          <pc:sldMk cId="2843810452" sldId="281"/>
        </pc:sldMkLst>
        <pc:picChg chg="del">
          <ac:chgData name="Malte Hermann" userId="357609b57e560daa" providerId="LiveId" clId="{A6F894DD-281C-4C79-9AD0-CE8EF1BC0FEB}" dt="2024-01-22T18:31:30.787" v="691" actId="21"/>
          <ac:picMkLst>
            <pc:docMk/>
            <pc:sldMk cId="2843810452" sldId="281"/>
            <ac:picMk id="7" creationId="{0C01BC58-EBA7-9246-62CF-E0CB669D2E98}"/>
          </ac:picMkLst>
        </pc:picChg>
      </pc:sldChg>
      <pc:sldChg chg="delSp add del setBg delDesignElem">
        <pc:chgData name="Malte Hermann" userId="357609b57e560daa" providerId="LiveId" clId="{A6F894DD-281C-4C79-9AD0-CE8EF1BC0FEB}" dt="2024-01-22T19:24:11.497" v="841" actId="47"/>
        <pc:sldMkLst>
          <pc:docMk/>
          <pc:sldMk cId="3519349561" sldId="281"/>
        </pc:sldMkLst>
        <pc:spChg chg="del">
          <ac:chgData name="Malte Hermann" userId="357609b57e560daa" providerId="LiveId" clId="{A6F894DD-281C-4C79-9AD0-CE8EF1BC0FEB}" dt="2024-01-22T19:23:29.776" v="840"/>
          <ac:spMkLst>
            <pc:docMk/>
            <pc:sldMk cId="3519349561" sldId="281"/>
            <ac:spMk id="8" creationId="{907EF6B7-1338-4443-8C46-6A318D952DFD}"/>
          </ac:spMkLst>
        </pc:spChg>
        <pc:spChg chg="del">
          <ac:chgData name="Malte Hermann" userId="357609b57e560daa" providerId="LiveId" clId="{A6F894DD-281C-4C79-9AD0-CE8EF1BC0FEB}" dt="2024-01-22T19:23:29.776" v="840"/>
          <ac:spMkLst>
            <pc:docMk/>
            <pc:sldMk cId="3519349561" sldId="281"/>
            <ac:spMk id="10" creationId="{DAAE4CDD-124C-4DCF-9584-B6033B545DD5}"/>
          </ac:spMkLst>
        </pc:spChg>
        <pc:spChg chg="del">
          <ac:chgData name="Malte Hermann" userId="357609b57e560daa" providerId="LiveId" clId="{A6F894DD-281C-4C79-9AD0-CE8EF1BC0FEB}" dt="2024-01-22T19:23:29.776" v="840"/>
          <ac:spMkLst>
            <pc:docMk/>
            <pc:sldMk cId="3519349561" sldId="281"/>
            <ac:spMk id="12" creationId="{081E4A58-353D-44AE-B2FC-2A74E2E400F7}"/>
          </ac:spMkLst>
        </pc:spChg>
      </pc:sldChg>
      <pc:sldChg chg="addSp modSp new mod setBg">
        <pc:chgData name="Malte Hermann" userId="357609b57e560daa" providerId="LiveId" clId="{A6F894DD-281C-4C79-9AD0-CE8EF1BC0FEB}" dt="2024-01-22T19:54:11.841" v="1783" actId="20577"/>
        <pc:sldMkLst>
          <pc:docMk/>
          <pc:sldMk cId="3563737951" sldId="281"/>
        </pc:sldMkLst>
        <pc:spChg chg="mod">
          <ac:chgData name="Malte Hermann" userId="357609b57e560daa" providerId="LiveId" clId="{A6F894DD-281C-4C79-9AD0-CE8EF1BC0FEB}" dt="2024-01-22T19:25:09.731" v="851" actId="20577"/>
          <ac:spMkLst>
            <pc:docMk/>
            <pc:sldMk cId="3563737951" sldId="281"/>
            <ac:spMk id="2" creationId="{7BA4F87D-A504-DAD5-93E9-A75592E9BB1D}"/>
          </ac:spMkLst>
        </pc:spChg>
        <pc:spChg chg="mod">
          <ac:chgData name="Malte Hermann" userId="357609b57e560daa" providerId="LiveId" clId="{A6F894DD-281C-4C79-9AD0-CE8EF1BC0FEB}" dt="2024-01-22T19:54:11.841" v="1783" actId="20577"/>
          <ac:spMkLst>
            <pc:docMk/>
            <pc:sldMk cId="3563737951" sldId="281"/>
            <ac:spMk id="3" creationId="{B508DED7-3699-E7AB-6C4C-CD7AF399BA26}"/>
          </ac:spMkLst>
        </pc:spChg>
        <pc:spChg chg="add">
          <ac:chgData name="Malte Hermann" userId="357609b57e560daa" providerId="LiveId" clId="{A6F894DD-281C-4C79-9AD0-CE8EF1BC0FEB}" dt="2024-01-22T19:25:02.479" v="846" actId="26606"/>
          <ac:spMkLst>
            <pc:docMk/>
            <pc:sldMk cId="3563737951" sldId="281"/>
            <ac:spMk id="8" creationId="{907EF6B7-1338-4443-8C46-6A318D952DFD}"/>
          </ac:spMkLst>
        </pc:spChg>
        <pc:spChg chg="add">
          <ac:chgData name="Malte Hermann" userId="357609b57e560daa" providerId="LiveId" clId="{A6F894DD-281C-4C79-9AD0-CE8EF1BC0FEB}" dt="2024-01-22T19:25:02.479" v="846" actId="26606"/>
          <ac:spMkLst>
            <pc:docMk/>
            <pc:sldMk cId="3563737951" sldId="281"/>
            <ac:spMk id="10" creationId="{DAAE4CDD-124C-4DCF-9584-B6033B545DD5}"/>
          </ac:spMkLst>
        </pc:spChg>
        <pc:spChg chg="add">
          <ac:chgData name="Malte Hermann" userId="357609b57e560daa" providerId="LiveId" clId="{A6F894DD-281C-4C79-9AD0-CE8EF1BC0FEB}" dt="2024-01-22T19:25:02.479" v="846" actId="26606"/>
          <ac:spMkLst>
            <pc:docMk/>
            <pc:sldMk cId="3563737951" sldId="281"/>
            <ac:spMk id="12" creationId="{081E4A58-353D-44AE-B2FC-2A74E2E400F7}"/>
          </ac:spMkLst>
        </pc:spChg>
      </pc:sldChg>
      <pc:sldChg chg="addSp delSp modSp add mod">
        <pc:chgData name="Malte Hermann" userId="357609b57e560daa" providerId="LiveId" clId="{A6F894DD-281C-4C79-9AD0-CE8EF1BC0FEB}" dt="2024-01-22T19:44:26.243" v="1540" actId="208"/>
        <pc:sldMkLst>
          <pc:docMk/>
          <pc:sldMk cId="1014105886" sldId="282"/>
        </pc:sldMkLst>
        <pc:spChg chg="mod">
          <ac:chgData name="Malte Hermann" userId="357609b57e560daa" providerId="LiveId" clId="{A6F894DD-281C-4C79-9AD0-CE8EF1BC0FEB}" dt="2024-01-22T19:31:19.445" v="984" actId="20577"/>
          <ac:spMkLst>
            <pc:docMk/>
            <pc:sldMk cId="1014105886" sldId="282"/>
            <ac:spMk id="2" creationId="{78B0932A-44B7-D3C3-0D82-8B65063C391C}"/>
          </ac:spMkLst>
        </pc:spChg>
        <pc:spChg chg="add mod">
          <ac:chgData name="Malte Hermann" userId="357609b57e560daa" providerId="LiveId" clId="{A6F894DD-281C-4C79-9AD0-CE8EF1BC0FEB}" dt="2024-01-22T19:31:04.741" v="976" actId="207"/>
          <ac:spMkLst>
            <pc:docMk/>
            <pc:sldMk cId="1014105886" sldId="282"/>
            <ac:spMk id="3" creationId="{224A1C7A-DF43-05E9-4E29-EBCD04DD3179}"/>
          </ac:spMkLst>
        </pc:spChg>
        <pc:spChg chg="add mod">
          <ac:chgData name="Malte Hermann" userId="357609b57e560daa" providerId="LiveId" clId="{A6F894DD-281C-4C79-9AD0-CE8EF1BC0FEB}" dt="2024-01-22T19:44:15.003" v="1538" actId="1076"/>
          <ac:spMkLst>
            <pc:docMk/>
            <pc:sldMk cId="1014105886" sldId="282"/>
            <ac:spMk id="4" creationId="{762DF999-A347-DF59-4E11-FD249DF7477B}"/>
          </ac:spMkLst>
        </pc:spChg>
        <pc:spChg chg="del mod">
          <ac:chgData name="Malte Hermann" userId="357609b57e560daa" providerId="LiveId" clId="{A6F894DD-281C-4C79-9AD0-CE8EF1BC0FEB}" dt="2024-01-22T19:30:34.027" v="972" actId="478"/>
          <ac:spMkLst>
            <pc:docMk/>
            <pc:sldMk cId="1014105886" sldId="282"/>
            <ac:spMk id="6" creationId="{8E261D92-613E-2BE5-455C-859609A73963}"/>
          </ac:spMkLst>
        </pc:spChg>
        <pc:graphicFrameChg chg="mod">
          <ac:chgData name="Malte Hermann" userId="357609b57e560daa" providerId="LiveId" clId="{A6F894DD-281C-4C79-9AD0-CE8EF1BC0FEB}" dt="2024-01-22T19:30:43.252" v="973" actId="1076"/>
          <ac:graphicFrameMkLst>
            <pc:docMk/>
            <pc:sldMk cId="1014105886" sldId="282"/>
            <ac:graphicFrameMk id="5" creationId="{E35D5B47-2F05-3CA0-1D1D-E20379464524}"/>
          </ac:graphicFrameMkLst>
        </pc:graphicFrameChg>
        <pc:cxnChg chg="add mod">
          <ac:chgData name="Malte Hermann" userId="357609b57e560daa" providerId="LiveId" clId="{A6F894DD-281C-4C79-9AD0-CE8EF1BC0FEB}" dt="2024-01-22T19:44:26.243" v="1540" actId="208"/>
          <ac:cxnSpMkLst>
            <pc:docMk/>
            <pc:sldMk cId="1014105886" sldId="282"/>
            <ac:cxnSpMk id="8" creationId="{ADC6FBB2-1707-7E1E-85FC-9FBBBE2CF958}"/>
          </ac:cxnSpMkLst>
        </pc:cxnChg>
      </pc:sldChg>
      <pc:sldChg chg="modSp mod">
        <pc:chgData name="Malte Hermann" userId="357609b57e560daa" providerId="LiveId" clId="{A6F894DD-281C-4C79-9AD0-CE8EF1BC0FEB}" dt="2024-01-23T08:42:07.109" v="1785" actId="14734"/>
        <pc:sldMkLst>
          <pc:docMk/>
          <pc:sldMk cId="2785604264" sldId="284"/>
        </pc:sldMkLst>
        <pc:graphicFrameChg chg="modGraphic">
          <ac:chgData name="Malte Hermann" userId="357609b57e560daa" providerId="LiveId" clId="{A6F894DD-281C-4C79-9AD0-CE8EF1BC0FEB}" dt="2024-01-23T08:42:07.109" v="1785" actId="14734"/>
          <ac:graphicFrameMkLst>
            <pc:docMk/>
            <pc:sldMk cId="2785604264" sldId="284"/>
            <ac:graphicFrameMk id="5" creationId="{354F640C-6E64-797B-63E2-2C16B38AAAD7}"/>
          </ac:graphicFrameMkLst>
        </pc:graphicFrameChg>
      </pc:sldChg>
      <pc:sldChg chg="addSp delSp modSp add mod delAnim">
        <pc:chgData name="Malte Hermann" userId="357609b57e560daa" providerId="LiveId" clId="{A6F894DD-281C-4C79-9AD0-CE8EF1BC0FEB}" dt="2024-01-23T09:42:40.166" v="1842" actId="20577"/>
        <pc:sldMkLst>
          <pc:docMk/>
          <pc:sldMk cId="1905165922" sldId="287"/>
        </pc:sldMkLst>
        <pc:spChg chg="mod">
          <ac:chgData name="Malte Hermann" userId="357609b57e560daa" providerId="LiveId" clId="{A6F894DD-281C-4C79-9AD0-CE8EF1BC0FEB}" dt="2024-01-23T09:42:02.640" v="1810" actId="20577"/>
          <ac:spMkLst>
            <pc:docMk/>
            <pc:sldMk cId="1905165922" sldId="287"/>
            <ac:spMk id="2" creationId="{3F035126-EF74-C418-6909-14E0E36AAF73}"/>
          </ac:spMkLst>
        </pc:spChg>
        <pc:spChg chg="add mod">
          <ac:chgData name="Malte Hermann" userId="357609b57e560daa" providerId="LiveId" clId="{A6F894DD-281C-4C79-9AD0-CE8EF1BC0FEB}" dt="2024-01-23T09:42:40.166" v="1842" actId="20577"/>
          <ac:spMkLst>
            <pc:docMk/>
            <pc:sldMk cId="1905165922" sldId="287"/>
            <ac:spMk id="3" creationId="{C522B7EA-8AAA-AC69-D95C-8A5CED96DDB3}"/>
          </ac:spMkLst>
        </pc:spChg>
        <pc:spChg chg="del">
          <ac:chgData name="Malte Hermann" userId="357609b57e560daa" providerId="LiveId" clId="{A6F894DD-281C-4C79-9AD0-CE8EF1BC0FEB}" dt="2024-01-23T09:42:18.668" v="1813" actId="478"/>
          <ac:spMkLst>
            <pc:docMk/>
            <pc:sldMk cId="1905165922" sldId="287"/>
            <ac:spMk id="12" creationId="{3B36311D-4BCB-140A-4A4B-CF62003417D8}"/>
          </ac:spMkLst>
        </pc:spChg>
        <pc:graphicFrameChg chg="del">
          <ac:chgData name="Malte Hermann" userId="357609b57e560daa" providerId="LiveId" clId="{A6F894DD-281C-4C79-9AD0-CE8EF1BC0FEB}" dt="2024-01-23T09:42:12.726" v="1812" actId="478"/>
          <ac:graphicFrameMkLst>
            <pc:docMk/>
            <pc:sldMk cId="1905165922" sldId="287"/>
            <ac:graphicFrameMk id="11" creationId="{CB712943-D8C2-23FF-676F-4111ED412104}"/>
          </ac:graphicFrameMkLst>
        </pc:graphicFrameChg>
        <pc:picChg chg="del">
          <ac:chgData name="Malte Hermann" userId="357609b57e560daa" providerId="LiveId" clId="{A6F894DD-281C-4C79-9AD0-CE8EF1BC0FEB}" dt="2024-01-23T09:42:05.799" v="1811" actId="478"/>
          <ac:picMkLst>
            <pc:docMk/>
            <pc:sldMk cId="1905165922" sldId="287"/>
            <ac:picMk id="13" creationId="{3FB01289-23F9-3AC4-5381-31C2B3EBBDB3}"/>
          </ac:picMkLst>
        </pc:picChg>
      </pc:sldChg>
      <pc:sldChg chg="delSp modSp add mod setBg delDesignElem">
        <pc:chgData name="Malte Hermann" userId="357609b57e560daa" providerId="LiveId" clId="{A6F894DD-281C-4C79-9AD0-CE8EF1BC0FEB}" dt="2024-01-23T09:43:21.410" v="1861" actId="20577"/>
        <pc:sldMkLst>
          <pc:docMk/>
          <pc:sldMk cId="1973817686" sldId="288"/>
        </pc:sldMkLst>
        <pc:spChg chg="mod">
          <ac:chgData name="Malte Hermann" userId="357609b57e560daa" providerId="LiveId" clId="{A6F894DD-281C-4C79-9AD0-CE8EF1BC0FEB}" dt="2024-01-23T09:43:21.410" v="1861" actId="20577"/>
          <ac:spMkLst>
            <pc:docMk/>
            <pc:sldMk cId="1973817686" sldId="288"/>
            <ac:spMk id="3" creationId="{8A421B3C-C9A3-9EA4-FF05-4EF7C292664E}"/>
          </ac:spMkLst>
        </pc:spChg>
        <pc:spChg chg="del">
          <ac:chgData name="Malte Hermann" userId="357609b57e560daa" providerId="LiveId" clId="{A6F894DD-281C-4C79-9AD0-CE8EF1BC0FEB}" dt="2024-01-23T09:43:08.049" v="1844"/>
          <ac:spMkLst>
            <pc:docMk/>
            <pc:sldMk cId="1973817686" sldId="288"/>
            <ac:spMk id="8" creationId="{907EF6B7-1338-4443-8C46-6A318D952DFD}"/>
          </ac:spMkLst>
        </pc:spChg>
        <pc:spChg chg="del">
          <ac:chgData name="Malte Hermann" userId="357609b57e560daa" providerId="LiveId" clId="{A6F894DD-281C-4C79-9AD0-CE8EF1BC0FEB}" dt="2024-01-23T09:43:08.049" v="1844"/>
          <ac:spMkLst>
            <pc:docMk/>
            <pc:sldMk cId="1973817686" sldId="288"/>
            <ac:spMk id="10" creationId="{DAAE4CDD-124C-4DCF-9584-B6033B545DD5}"/>
          </ac:spMkLst>
        </pc:spChg>
        <pc:spChg chg="del">
          <ac:chgData name="Malte Hermann" userId="357609b57e560daa" providerId="LiveId" clId="{A6F894DD-281C-4C79-9AD0-CE8EF1BC0FEB}" dt="2024-01-23T09:43:08.049" v="1844"/>
          <ac:spMkLst>
            <pc:docMk/>
            <pc:sldMk cId="1973817686" sldId="288"/>
            <ac:spMk id="12" creationId="{081E4A58-353D-44AE-B2FC-2A74E2E400F7}"/>
          </ac:spMkLst>
        </pc:spChg>
      </pc:sldChg>
      <pc:sldChg chg="modSp add mod">
        <pc:chgData name="Malte Hermann" userId="357609b57e560daa" providerId="LiveId" clId="{A6F894DD-281C-4C79-9AD0-CE8EF1BC0FEB}" dt="2024-01-23T09:43:52.635" v="1882" actId="20577"/>
        <pc:sldMkLst>
          <pc:docMk/>
          <pc:sldMk cId="2288802370" sldId="289"/>
        </pc:sldMkLst>
        <pc:spChg chg="mod">
          <ac:chgData name="Malte Hermann" userId="357609b57e560daa" providerId="LiveId" clId="{A6F894DD-281C-4C79-9AD0-CE8EF1BC0FEB}" dt="2024-01-23T09:43:52.635" v="1882" actId="20577"/>
          <ac:spMkLst>
            <pc:docMk/>
            <pc:sldMk cId="2288802370" sldId="289"/>
            <ac:spMk id="3" creationId="{8A421B3C-C9A3-9EA4-FF05-4EF7C292664E}"/>
          </ac:spMkLst>
        </pc:spChg>
      </pc:sldChg>
    </pc:docChg>
  </pc:docChgLst>
  <pc:docChgLst>
    <pc:chgData name="Christian Silbernagel" userId="595caf940d1971a3" providerId="Windows Live" clId="Web-{FB3B71AF-82E6-46DD-9476-DC6D29E26161}"/>
    <pc:docChg chg="addSld modSld sldOrd">
      <pc:chgData name="Christian Silbernagel" userId="595caf940d1971a3" providerId="Windows Live" clId="Web-{FB3B71AF-82E6-46DD-9476-DC6D29E26161}" dt="2024-01-22T20:06:25.980" v="511"/>
      <pc:docMkLst>
        <pc:docMk/>
      </pc:docMkLst>
      <pc:sldChg chg="modSp">
        <pc:chgData name="Christian Silbernagel" userId="595caf940d1971a3" providerId="Windows Live" clId="Web-{FB3B71AF-82E6-46DD-9476-DC6D29E26161}" dt="2024-01-22T18:34:44.324" v="2" actId="20577"/>
        <pc:sldMkLst>
          <pc:docMk/>
          <pc:sldMk cId="42117917" sldId="257"/>
        </pc:sldMkLst>
        <pc:spChg chg="mod">
          <ac:chgData name="Christian Silbernagel" userId="595caf940d1971a3" providerId="Windows Live" clId="Web-{FB3B71AF-82E6-46DD-9476-DC6D29E26161}" dt="2024-01-22T18:34:44.324" v="2" actId="20577"/>
          <ac:spMkLst>
            <pc:docMk/>
            <pc:sldMk cId="42117917" sldId="257"/>
            <ac:spMk id="17" creationId="{0A1D6594-176D-3FE7-510E-C777625E6114}"/>
          </ac:spMkLst>
        </pc:spChg>
      </pc:sldChg>
      <pc:sldChg chg="mod modShow">
        <pc:chgData name="Christian Silbernagel" userId="595caf940d1971a3" providerId="Windows Live" clId="Web-{FB3B71AF-82E6-46DD-9476-DC6D29E26161}" dt="2024-01-22T19:33:29.659" v="42"/>
        <pc:sldMkLst>
          <pc:docMk/>
          <pc:sldMk cId="2810775942" sldId="266"/>
        </pc:sldMkLst>
      </pc:sldChg>
      <pc:sldChg chg="modSp">
        <pc:chgData name="Christian Silbernagel" userId="595caf940d1971a3" providerId="Windows Live" clId="Web-{FB3B71AF-82E6-46DD-9476-DC6D29E26161}" dt="2024-01-22T18:23:16.242" v="0" actId="1076"/>
        <pc:sldMkLst>
          <pc:docMk/>
          <pc:sldMk cId="1712641597" sldId="270"/>
        </pc:sldMkLst>
        <pc:spChg chg="mod">
          <ac:chgData name="Christian Silbernagel" userId="595caf940d1971a3" providerId="Windows Live" clId="Web-{FB3B71AF-82E6-46DD-9476-DC6D29E26161}" dt="2024-01-22T18:23:16.242" v="0" actId="1076"/>
          <ac:spMkLst>
            <pc:docMk/>
            <pc:sldMk cId="1712641597" sldId="270"/>
            <ac:spMk id="4" creationId="{4EF4AD9A-9E12-5B74-F569-EFA073B783C0}"/>
          </ac:spMkLst>
        </pc:spChg>
      </pc:sldChg>
      <pc:sldChg chg="addSp modSp addAnim modNotes">
        <pc:chgData name="Christian Silbernagel" userId="595caf940d1971a3" providerId="Windows Live" clId="Web-{FB3B71AF-82E6-46DD-9476-DC6D29E26161}" dt="2024-01-22T20:06:25.980" v="511"/>
        <pc:sldMkLst>
          <pc:docMk/>
          <pc:sldMk cId="1460064406" sldId="271"/>
        </pc:sldMkLst>
        <pc:graphicFrameChg chg="add mod modGraphic">
          <ac:chgData name="Christian Silbernagel" userId="595caf940d1971a3" providerId="Windows Live" clId="Web-{FB3B71AF-82E6-46DD-9476-DC6D29E26161}" dt="2024-01-22T19:53:00.810" v="427"/>
          <ac:graphicFrameMkLst>
            <pc:docMk/>
            <pc:sldMk cId="1460064406" sldId="271"/>
            <ac:graphicFrameMk id="4" creationId="{49BDD18D-401E-69B4-6CCF-925936EDF2BD}"/>
          </ac:graphicFrameMkLst>
        </pc:graphicFrameChg>
        <pc:picChg chg="mod">
          <ac:chgData name="Christian Silbernagel" userId="595caf940d1971a3" providerId="Windows Live" clId="Web-{FB3B71AF-82E6-46DD-9476-DC6D29E26161}" dt="2024-01-22T18:39:12.269" v="39" actId="14100"/>
          <ac:picMkLst>
            <pc:docMk/>
            <pc:sldMk cId="1460064406" sldId="271"/>
            <ac:picMk id="8" creationId="{E9AE2365-ECC4-7843-73E3-05F7EA91AC9D}"/>
          </ac:picMkLst>
        </pc:picChg>
      </pc:sldChg>
      <pc:sldChg chg="addSp delSp modSp addAnim">
        <pc:chgData name="Christian Silbernagel" userId="595caf940d1971a3" providerId="Windows Live" clId="Web-{FB3B71AF-82E6-46DD-9476-DC6D29E26161}" dt="2024-01-22T20:06:06.307" v="510"/>
        <pc:sldMkLst>
          <pc:docMk/>
          <pc:sldMk cId="2837726979" sldId="278"/>
        </pc:sldMkLst>
        <pc:spChg chg="del mod">
          <ac:chgData name="Christian Silbernagel" userId="595caf940d1971a3" providerId="Windows Live" clId="Web-{FB3B71AF-82E6-46DD-9476-DC6D29E26161}" dt="2024-01-22T20:00:43.655" v="433"/>
          <ac:spMkLst>
            <pc:docMk/>
            <pc:sldMk cId="2837726979" sldId="278"/>
            <ac:spMk id="3" creationId="{0C3B7816-ECB3-E4EC-45CC-EB2C90FEE521}"/>
          </ac:spMkLst>
        </pc:spChg>
        <pc:spChg chg="add del mod">
          <ac:chgData name="Christian Silbernagel" userId="595caf940d1971a3" providerId="Windows Live" clId="Web-{FB3B71AF-82E6-46DD-9476-DC6D29E26161}" dt="2024-01-22T20:00:46.374" v="434"/>
          <ac:spMkLst>
            <pc:docMk/>
            <pc:sldMk cId="2837726979" sldId="278"/>
            <ac:spMk id="5" creationId="{F99425D0-881F-E17B-39C6-775C9DC7EB9C}"/>
          </ac:spMkLst>
        </pc:spChg>
        <pc:spChg chg="add mod">
          <ac:chgData name="Christian Silbernagel" userId="595caf940d1971a3" providerId="Windows Live" clId="Web-{FB3B71AF-82E6-46DD-9476-DC6D29E26161}" dt="2024-01-22T20:04:53.586" v="503" actId="1076"/>
          <ac:spMkLst>
            <pc:docMk/>
            <pc:sldMk cId="2837726979" sldId="278"/>
            <ac:spMk id="12" creationId="{3B36311D-4BCB-140A-4A4B-CF62003417D8}"/>
          </ac:spMkLst>
        </pc:spChg>
        <pc:graphicFrameChg chg="add mod modGraphic">
          <ac:chgData name="Christian Silbernagel" userId="595caf940d1971a3" providerId="Windows Live" clId="Web-{FB3B71AF-82E6-46DD-9476-DC6D29E26161}" dt="2024-01-22T20:05:56.197" v="509"/>
          <ac:graphicFrameMkLst>
            <pc:docMk/>
            <pc:sldMk cId="2837726979" sldId="278"/>
            <ac:graphicFrameMk id="11" creationId="{CB712943-D8C2-23FF-676F-4111ED412104}"/>
          </ac:graphicFrameMkLst>
        </pc:graphicFrameChg>
        <pc:picChg chg="del mod">
          <ac:chgData name="Christian Silbernagel" userId="595caf940d1971a3" providerId="Windows Live" clId="Web-{FB3B71AF-82E6-46DD-9476-DC6D29E26161}" dt="2024-01-22T20:00:43.639" v="432"/>
          <ac:picMkLst>
            <pc:docMk/>
            <pc:sldMk cId="2837726979" sldId="278"/>
            <ac:picMk id="6" creationId="{C528C393-8336-FA8C-AC7D-28FA6DF74DCF}"/>
          </ac:picMkLst>
        </pc:picChg>
        <pc:picChg chg="add del mod">
          <ac:chgData name="Christian Silbernagel" userId="595caf940d1971a3" providerId="Windows Live" clId="Web-{FB3B71AF-82E6-46DD-9476-DC6D29E26161}" dt="2024-01-22T20:01:12" v="438"/>
          <ac:picMkLst>
            <pc:docMk/>
            <pc:sldMk cId="2837726979" sldId="278"/>
            <ac:picMk id="7" creationId="{7E402D27-A2B6-F078-39DF-BA01AE1C7FAF}"/>
          </ac:picMkLst>
        </pc:picChg>
        <pc:picChg chg="add del mod modCrop">
          <ac:chgData name="Christian Silbernagel" userId="595caf940d1971a3" providerId="Windows Live" clId="Web-{FB3B71AF-82E6-46DD-9476-DC6D29E26161}" dt="2024-01-22T20:04:17.772" v="494"/>
          <ac:picMkLst>
            <pc:docMk/>
            <pc:sldMk cId="2837726979" sldId="278"/>
            <ac:picMk id="8" creationId="{F09BEC8E-F181-0864-5C9C-1E096903E268}"/>
          </ac:picMkLst>
        </pc:picChg>
        <pc:picChg chg="del">
          <ac:chgData name="Christian Silbernagel" userId="595caf940d1971a3" providerId="Windows Live" clId="Web-{FB3B71AF-82E6-46DD-9476-DC6D29E26161}" dt="2024-01-22T20:00:43.639" v="431"/>
          <ac:picMkLst>
            <pc:docMk/>
            <pc:sldMk cId="2837726979" sldId="278"/>
            <ac:picMk id="9" creationId="{9A208E4A-CB1F-CC8E-035A-1FC332E89C7D}"/>
          </ac:picMkLst>
        </pc:picChg>
        <pc:picChg chg="add mod modCrop">
          <ac:chgData name="Christian Silbernagel" userId="595caf940d1971a3" providerId="Windows Live" clId="Web-{FB3B71AF-82E6-46DD-9476-DC6D29E26161}" dt="2024-01-22T20:04:44.179" v="499" actId="1076"/>
          <ac:picMkLst>
            <pc:docMk/>
            <pc:sldMk cId="2837726979" sldId="278"/>
            <ac:picMk id="13" creationId="{3FB01289-23F9-3AC4-5381-31C2B3EBBDB3}"/>
          </ac:picMkLst>
        </pc:picChg>
      </pc:sldChg>
      <pc:sldChg chg="modSp ord">
        <pc:chgData name="Christian Silbernagel" userId="595caf940d1971a3" providerId="Windows Live" clId="Web-{FB3B71AF-82E6-46DD-9476-DC6D29E26161}" dt="2024-01-22T18:37:14.797" v="23" actId="20577"/>
        <pc:sldMkLst>
          <pc:docMk/>
          <pc:sldMk cId="881535449" sldId="280"/>
        </pc:sldMkLst>
        <pc:spChg chg="mod">
          <ac:chgData name="Christian Silbernagel" userId="595caf940d1971a3" providerId="Windows Live" clId="Web-{FB3B71AF-82E6-46DD-9476-DC6D29E26161}" dt="2024-01-22T18:37:14.797" v="23" actId="20577"/>
          <ac:spMkLst>
            <pc:docMk/>
            <pc:sldMk cId="881535449" sldId="280"/>
            <ac:spMk id="2" creationId="{3A243C95-3969-4CF4-194C-7DB7CB782625}"/>
          </ac:spMkLst>
        </pc:spChg>
      </pc:sldChg>
      <pc:sldChg chg="addSp delSp modSp add replId">
        <pc:chgData name="Christian Silbernagel" userId="595caf940d1971a3" providerId="Windows Live" clId="Web-{FB3B71AF-82E6-46DD-9476-DC6D29E26161}" dt="2024-01-22T19:37:02.447" v="71"/>
        <pc:sldMkLst>
          <pc:docMk/>
          <pc:sldMk cId="2587450318" sldId="283"/>
        </pc:sldMkLst>
        <pc:graphicFrameChg chg="add mod modGraphic">
          <ac:chgData name="Christian Silbernagel" userId="595caf940d1971a3" providerId="Windows Live" clId="Web-{FB3B71AF-82E6-46DD-9476-DC6D29E26161}" dt="2024-01-22T19:37:02.447" v="71"/>
          <ac:graphicFrameMkLst>
            <pc:docMk/>
            <pc:sldMk cId="2587450318" sldId="283"/>
            <ac:graphicFrameMk id="6" creationId="{65ACA9B1-5385-C654-BA3C-EB4A08D9A2FD}"/>
          </ac:graphicFrameMkLst>
        </pc:graphicFrameChg>
        <pc:picChg chg="add del mod">
          <ac:chgData name="Christian Silbernagel" userId="595caf940d1971a3" providerId="Windows Live" clId="Web-{FB3B71AF-82E6-46DD-9476-DC6D29E26161}" dt="2024-01-22T19:36:36.759" v="63" actId="1076"/>
          <ac:picMkLst>
            <pc:docMk/>
            <pc:sldMk cId="2587450318" sldId="283"/>
            <ac:picMk id="3" creationId="{976B2165-422C-843E-4F8C-7F7BB54A0E64}"/>
          </ac:picMkLst>
        </pc:picChg>
        <pc:picChg chg="add del mod">
          <ac:chgData name="Christian Silbernagel" userId="595caf940d1971a3" providerId="Windows Live" clId="Web-{FB3B71AF-82E6-46DD-9476-DC6D29E26161}" dt="2024-01-22T19:35:47.007" v="54"/>
          <ac:picMkLst>
            <pc:docMk/>
            <pc:sldMk cId="2587450318" sldId="283"/>
            <ac:picMk id="4" creationId="{F252D318-85AC-AF81-8263-3D0EC18E36A5}"/>
          </ac:picMkLst>
        </pc:picChg>
        <pc:picChg chg="del">
          <ac:chgData name="Christian Silbernagel" userId="595caf940d1971a3" providerId="Windows Live" clId="Web-{FB3B71AF-82E6-46DD-9476-DC6D29E26161}" dt="2024-01-22T19:33:39.440" v="43"/>
          <ac:picMkLst>
            <pc:docMk/>
            <pc:sldMk cId="2587450318" sldId="283"/>
            <ac:picMk id="8" creationId="{CAD5597A-3F80-76E3-4091-D3BEB0453B0D}"/>
          </ac:picMkLst>
        </pc:picChg>
      </pc:sldChg>
      <pc:sldChg chg="addSp delSp modSp add replId">
        <pc:chgData name="Christian Silbernagel" userId="595caf940d1971a3" providerId="Windows Live" clId="Web-{FB3B71AF-82E6-46DD-9476-DC6D29E26161}" dt="2024-01-22T19:50:07.023" v="423"/>
        <pc:sldMkLst>
          <pc:docMk/>
          <pc:sldMk cId="2785604264" sldId="284"/>
        </pc:sldMkLst>
        <pc:graphicFrameChg chg="add mod modGraphic">
          <ac:chgData name="Christian Silbernagel" userId="595caf940d1971a3" providerId="Windows Live" clId="Web-{FB3B71AF-82E6-46DD-9476-DC6D29E26161}" dt="2024-01-22T19:50:07.023" v="423"/>
          <ac:graphicFrameMkLst>
            <pc:docMk/>
            <pc:sldMk cId="2785604264" sldId="284"/>
            <ac:graphicFrameMk id="5" creationId="{354F640C-6E64-797B-63E2-2C16B38AAAD7}"/>
          </ac:graphicFrameMkLst>
        </pc:graphicFrameChg>
        <pc:graphicFrameChg chg="del">
          <ac:chgData name="Christian Silbernagel" userId="595caf940d1971a3" providerId="Windows Live" clId="Web-{FB3B71AF-82E6-46DD-9476-DC6D29E26161}" dt="2024-01-22T19:41:22.613" v="73"/>
          <ac:graphicFrameMkLst>
            <pc:docMk/>
            <pc:sldMk cId="2785604264" sldId="284"/>
            <ac:graphicFrameMk id="6" creationId="{D13A8C0E-8556-826A-D430-3F5BDB93DFD3}"/>
          </ac:graphicFrameMkLst>
        </pc:graphicFrameChg>
        <pc:graphicFrameChg chg="add del mod">
          <ac:chgData name="Christian Silbernagel" userId="595caf940d1971a3" providerId="Windows Live" clId="Web-{FB3B71AF-82E6-46DD-9476-DC6D29E26161}" dt="2024-01-22T19:42:42.147" v="87"/>
          <ac:graphicFrameMkLst>
            <pc:docMk/>
            <pc:sldMk cId="2785604264" sldId="284"/>
            <ac:graphicFrameMk id="9" creationId="{17B6603D-B9A2-DF67-3605-ED37A01D0DD7}"/>
          </ac:graphicFrameMkLst>
        </pc:graphicFrameChg>
        <pc:picChg chg="del">
          <ac:chgData name="Christian Silbernagel" userId="595caf940d1971a3" providerId="Windows Live" clId="Web-{FB3B71AF-82E6-46DD-9476-DC6D29E26161}" dt="2024-01-22T19:41:46.176" v="81"/>
          <ac:picMkLst>
            <pc:docMk/>
            <pc:sldMk cId="2785604264" sldId="284"/>
            <ac:picMk id="3" creationId="{41D5D638-462E-424F-1889-F895C8E0891E}"/>
          </ac:picMkLst>
        </pc:picChg>
        <pc:picChg chg="add mod">
          <ac:chgData name="Christian Silbernagel" userId="595caf940d1971a3" providerId="Windows Live" clId="Web-{FB3B71AF-82E6-46DD-9476-DC6D29E26161}" dt="2024-01-22T19:42:11.943" v="84" actId="1076"/>
          <ac:picMkLst>
            <pc:docMk/>
            <pc:sldMk cId="2785604264" sldId="284"/>
            <ac:picMk id="7" creationId="{CC9D9412-D9F9-5E76-961E-F069823867AA}"/>
          </ac:picMkLst>
        </pc:picChg>
      </pc:sldChg>
      <pc:sldChg chg="addSp delSp modSp add replId">
        <pc:chgData name="Christian Silbernagel" userId="595caf940d1971a3" providerId="Windows Live" clId="Web-{FB3B71AF-82E6-46DD-9476-DC6D29E26161}" dt="2024-01-22T19:49:33.974" v="405"/>
        <pc:sldMkLst>
          <pc:docMk/>
          <pc:sldMk cId="597732263" sldId="285"/>
        </pc:sldMkLst>
        <pc:graphicFrameChg chg="add mod modGraphic">
          <ac:chgData name="Christian Silbernagel" userId="595caf940d1971a3" providerId="Windows Live" clId="Web-{FB3B71AF-82E6-46DD-9476-DC6D29E26161}" dt="2024-01-22T19:49:33.974" v="405"/>
          <ac:graphicFrameMkLst>
            <pc:docMk/>
            <pc:sldMk cId="597732263" sldId="285"/>
            <ac:graphicFrameMk id="4" creationId="{0D2AC258-71CB-D5A9-D41C-B19B2F2B61A1}"/>
          </ac:graphicFrameMkLst>
        </pc:graphicFrameChg>
        <pc:graphicFrameChg chg="del">
          <ac:chgData name="Christian Silbernagel" userId="595caf940d1971a3" providerId="Windows Live" clId="Web-{FB3B71AF-82E6-46DD-9476-DC6D29E26161}" dt="2024-01-22T19:48:37.754" v="299"/>
          <ac:graphicFrameMkLst>
            <pc:docMk/>
            <pc:sldMk cId="597732263" sldId="285"/>
            <ac:graphicFrameMk id="5" creationId="{E7C0355A-E007-7E58-0887-C22CD4D8C2E8}"/>
          </ac:graphicFrameMkLst>
        </pc:graphicFrameChg>
        <pc:picChg chg="del">
          <ac:chgData name="Christian Silbernagel" userId="595caf940d1971a3" providerId="Windows Live" clId="Web-{FB3B71AF-82E6-46DD-9476-DC6D29E26161}" dt="2024-01-22T19:48:36.707" v="298"/>
          <ac:picMkLst>
            <pc:docMk/>
            <pc:sldMk cId="597732263" sldId="285"/>
            <ac:picMk id="7" creationId="{C5261835-B7A8-19C9-FA7B-4986332347FB}"/>
          </ac:picMkLst>
        </pc:picChg>
      </pc:sldChg>
      <pc:sldChg chg="add mod replId modShow">
        <pc:chgData name="Christian Silbernagel" userId="595caf940d1971a3" providerId="Windows Live" clId="Web-{FB3B71AF-82E6-46DD-9476-DC6D29E26161}" dt="2024-01-22T20:00:40.858" v="430"/>
        <pc:sldMkLst>
          <pc:docMk/>
          <pc:sldMk cId="265536313" sldId="286"/>
        </pc:sldMkLst>
      </pc:sldChg>
    </pc:docChg>
  </pc:docChgLst>
  <pc:docChgLst>
    <pc:chgData name="Gastbenutzer" providerId="Windows Live" clId="Web-{118BC8CD-9FFC-480A-A26A-D9ADA388222D}"/>
    <pc:docChg chg="addSld delSld modSld">
      <pc:chgData name="Gastbenutzer" userId="" providerId="Windows Live" clId="Web-{118BC8CD-9FFC-480A-A26A-D9ADA388222D}" dt="2024-01-21T10:57:53.342" v="106" actId="20577"/>
      <pc:docMkLst>
        <pc:docMk/>
      </pc:docMkLst>
      <pc:sldChg chg="addSp modSp">
        <pc:chgData name="Gastbenutzer" userId="" providerId="Windows Live" clId="Web-{118BC8CD-9FFC-480A-A26A-D9ADA388222D}" dt="2024-01-21T10:45:41.315" v="6" actId="1076"/>
        <pc:sldMkLst>
          <pc:docMk/>
          <pc:sldMk cId="3167987106" sldId="258"/>
        </pc:sldMkLst>
        <pc:graphicFrameChg chg="add mod">
          <ac:chgData name="Gastbenutzer" userId="" providerId="Windows Live" clId="Web-{118BC8CD-9FFC-480A-A26A-D9ADA388222D}" dt="2024-01-21T10:45:38.893" v="5" actId="1076"/>
          <ac:graphicFrameMkLst>
            <pc:docMk/>
            <pc:sldMk cId="3167987106" sldId="258"/>
            <ac:graphicFrameMk id="7" creationId="{948565B9-FAE9-BEB6-1922-414ED0524B09}"/>
          </ac:graphicFrameMkLst>
        </pc:graphicFrameChg>
        <pc:picChg chg="add mod">
          <ac:chgData name="Gastbenutzer" userId="" providerId="Windows Live" clId="Web-{118BC8CD-9FFC-480A-A26A-D9ADA388222D}" dt="2024-01-21T10:45:41.315" v="6" actId="1076"/>
          <ac:picMkLst>
            <pc:docMk/>
            <pc:sldMk cId="3167987106" sldId="258"/>
            <ac:picMk id="5" creationId="{B0D6BCEA-75DC-517D-B3C1-B24E597ED118}"/>
          </ac:picMkLst>
        </pc:picChg>
      </pc:sldChg>
      <pc:sldChg chg="del">
        <pc:chgData name="Gastbenutzer" userId="" providerId="Windows Live" clId="Web-{118BC8CD-9FFC-480A-A26A-D9ADA388222D}" dt="2024-01-21T10:46:22.973" v="14"/>
        <pc:sldMkLst>
          <pc:docMk/>
          <pc:sldMk cId="1040957665" sldId="259"/>
        </pc:sldMkLst>
      </pc:sldChg>
      <pc:sldChg chg="del">
        <pc:chgData name="Gastbenutzer" userId="" providerId="Windows Live" clId="Web-{118BC8CD-9FFC-480A-A26A-D9ADA388222D}" dt="2024-01-21T10:45:34.909" v="4"/>
        <pc:sldMkLst>
          <pc:docMk/>
          <pc:sldMk cId="2560834787" sldId="268"/>
        </pc:sldMkLst>
      </pc:sldChg>
      <pc:sldChg chg="addSp delSp modSp">
        <pc:chgData name="Gastbenutzer" userId="" providerId="Windows Live" clId="Web-{118BC8CD-9FFC-480A-A26A-D9ADA388222D}" dt="2024-01-21T10:46:11.332" v="13"/>
        <pc:sldMkLst>
          <pc:docMk/>
          <pc:sldMk cId="2062628920" sldId="272"/>
        </pc:sldMkLst>
        <pc:spChg chg="del">
          <ac:chgData name="Gastbenutzer" userId="" providerId="Windows Live" clId="Web-{118BC8CD-9FFC-480A-A26A-D9ADA388222D}" dt="2024-01-21T10:46:11.332" v="13"/>
          <ac:spMkLst>
            <pc:docMk/>
            <pc:sldMk cId="2062628920" sldId="272"/>
            <ac:spMk id="3" creationId="{8A421B3C-C9A3-9EA4-FF05-4EF7C292664E}"/>
          </ac:spMkLst>
        </pc:spChg>
        <pc:spChg chg="add mod">
          <ac:chgData name="Gastbenutzer" userId="" providerId="Windows Live" clId="Web-{118BC8CD-9FFC-480A-A26A-D9ADA388222D}" dt="2024-01-21T10:46:04.910" v="11" actId="1076"/>
          <ac:spMkLst>
            <pc:docMk/>
            <pc:sldMk cId="2062628920" sldId="272"/>
            <ac:spMk id="7" creationId="{12DD7C81-EBAA-BC2A-FCD5-0402A760E46D}"/>
          </ac:spMkLst>
        </pc:spChg>
        <pc:spChg chg="add mod">
          <ac:chgData name="Gastbenutzer" userId="" providerId="Windows Live" clId="Web-{118BC8CD-9FFC-480A-A26A-D9ADA388222D}" dt="2024-01-21T10:46:04.925" v="12" actId="1076"/>
          <ac:spMkLst>
            <pc:docMk/>
            <pc:sldMk cId="2062628920" sldId="272"/>
            <ac:spMk id="11" creationId="{A45C0398-98F1-5300-BF25-57D88104E2E8}"/>
          </ac:spMkLst>
        </pc:spChg>
        <pc:picChg chg="add mod">
          <ac:chgData name="Gastbenutzer" userId="" providerId="Windows Live" clId="Web-{118BC8CD-9FFC-480A-A26A-D9ADA388222D}" dt="2024-01-21T10:46:04.894" v="10" actId="1076"/>
          <ac:picMkLst>
            <pc:docMk/>
            <pc:sldMk cId="2062628920" sldId="272"/>
            <ac:picMk id="5" creationId="{22DA5BF8-3C40-D323-70AC-FA624B819024}"/>
          </ac:picMkLst>
        </pc:picChg>
      </pc:sldChg>
      <pc:sldChg chg="modSp new">
        <pc:chgData name="Gastbenutzer" userId="" providerId="Windows Live" clId="Web-{118BC8CD-9FFC-480A-A26A-D9ADA388222D}" dt="2024-01-21T10:51:01.108" v="28" actId="20577"/>
        <pc:sldMkLst>
          <pc:docMk/>
          <pc:sldMk cId="2837726979" sldId="278"/>
        </pc:sldMkLst>
        <pc:spChg chg="mod">
          <ac:chgData name="Gastbenutzer" userId="" providerId="Windows Live" clId="Web-{118BC8CD-9FFC-480A-A26A-D9ADA388222D}" dt="2024-01-21T10:50:32.935" v="17" actId="20577"/>
          <ac:spMkLst>
            <pc:docMk/>
            <pc:sldMk cId="2837726979" sldId="278"/>
            <ac:spMk id="2" creationId="{3F035126-EF74-C418-6909-14E0E36AAF73}"/>
          </ac:spMkLst>
        </pc:spChg>
        <pc:spChg chg="mod">
          <ac:chgData name="Gastbenutzer" userId="" providerId="Windows Live" clId="Web-{118BC8CD-9FFC-480A-A26A-D9ADA388222D}" dt="2024-01-21T10:51:01.108" v="28" actId="20577"/>
          <ac:spMkLst>
            <pc:docMk/>
            <pc:sldMk cId="2837726979" sldId="278"/>
            <ac:spMk id="3" creationId="{0C3B7816-ECB3-E4EC-45CC-EB2C90FEE521}"/>
          </ac:spMkLst>
        </pc:spChg>
      </pc:sldChg>
      <pc:sldChg chg="addSp modSp new">
        <pc:chgData name="Gastbenutzer" userId="" providerId="Windows Live" clId="Web-{118BC8CD-9FFC-480A-A26A-D9ADA388222D}" dt="2024-01-21T10:57:53.342" v="106" actId="20577"/>
        <pc:sldMkLst>
          <pc:docMk/>
          <pc:sldMk cId="1950719809" sldId="279"/>
        </pc:sldMkLst>
        <pc:spChg chg="mod">
          <ac:chgData name="Gastbenutzer" userId="" providerId="Windows Live" clId="Web-{118BC8CD-9FFC-480A-A26A-D9ADA388222D}" dt="2024-01-21T10:51:32.328" v="30" actId="20577"/>
          <ac:spMkLst>
            <pc:docMk/>
            <pc:sldMk cId="1950719809" sldId="279"/>
            <ac:spMk id="2" creationId="{78B0932A-44B7-D3C3-0D82-8B65063C391C}"/>
          </ac:spMkLst>
        </pc:spChg>
        <pc:spChg chg="add mod">
          <ac:chgData name="Gastbenutzer" userId="" providerId="Windows Live" clId="Web-{118BC8CD-9FFC-480A-A26A-D9ADA388222D}" dt="2024-01-21T10:57:53.342" v="106" actId="20577"/>
          <ac:spMkLst>
            <pc:docMk/>
            <pc:sldMk cId="1950719809" sldId="279"/>
            <ac:spMk id="6" creationId="{8E261D92-613E-2BE5-455C-859609A73963}"/>
          </ac:spMkLst>
        </pc:spChg>
        <pc:graphicFrameChg chg="add">
          <ac:chgData name="Gastbenutzer" userId="" providerId="Windows Live" clId="Web-{118BC8CD-9FFC-480A-A26A-D9ADA388222D}" dt="2024-01-21T10:51:35.406" v="31"/>
          <ac:graphicFrameMkLst>
            <pc:docMk/>
            <pc:sldMk cId="1950719809" sldId="279"/>
            <ac:graphicFrameMk id="5" creationId="{E35D5B47-2F05-3CA0-1D1D-E20379464524}"/>
          </ac:graphicFrameMkLst>
        </pc:graphicFrameChg>
      </pc:sldChg>
    </pc:docChg>
  </pc:docChgLst>
  <pc:docChgLst>
    <pc:chgData name="Christian Silbernagel" userId="595caf940d1971a3" providerId="Windows Live" clId="Web-{E0E2494D-D7AD-4B86-BB7E-9151F2B814C4}"/>
    <pc:docChg chg="modSld">
      <pc:chgData name="Christian Silbernagel" userId="595caf940d1971a3" providerId="Windows Live" clId="Web-{E0E2494D-D7AD-4B86-BB7E-9151F2B814C4}" dt="2024-02-01T16:43:19.185" v="2" actId="20577"/>
      <pc:docMkLst>
        <pc:docMk/>
      </pc:docMkLst>
      <pc:sldChg chg="modSp">
        <pc:chgData name="Christian Silbernagel" userId="595caf940d1971a3" providerId="Windows Live" clId="Web-{E0E2494D-D7AD-4B86-BB7E-9151F2B814C4}" dt="2024-02-01T16:43:19.185" v="2" actId="20577"/>
        <pc:sldMkLst>
          <pc:docMk/>
          <pc:sldMk cId="42117917" sldId="257"/>
        </pc:sldMkLst>
        <pc:spChg chg="mod">
          <ac:chgData name="Christian Silbernagel" userId="595caf940d1971a3" providerId="Windows Live" clId="Web-{E0E2494D-D7AD-4B86-BB7E-9151F2B814C4}" dt="2024-02-01T16:43:19.185" v="2" actId="20577"/>
          <ac:spMkLst>
            <pc:docMk/>
            <pc:sldMk cId="42117917" sldId="257"/>
            <ac:spMk id="17" creationId="{0A1D6594-176D-3FE7-510E-C777625E6114}"/>
          </ac:spMkLst>
        </pc:spChg>
      </pc:sldChg>
    </pc:docChg>
  </pc:docChgLst>
  <pc:docChgLst>
    <pc:chgData name="Hannes Lehmann" userId="8d1fb694d6b02e0f" providerId="LiveId" clId="{A0C9603F-B1AA-4C18-BA37-7E26A8DF0B95}"/>
    <pc:docChg chg="undo custSel addSld modSld sldOrd">
      <pc:chgData name="Hannes Lehmann" userId="8d1fb694d6b02e0f" providerId="LiveId" clId="{A0C9603F-B1AA-4C18-BA37-7E26A8DF0B95}" dt="2024-01-17T13:58:50.713" v="378" actId="20577"/>
      <pc:docMkLst>
        <pc:docMk/>
      </pc:docMkLst>
      <pc:sldChg chg="modSp mod modTransition">
        <pc:chgData name="Hannes Lehmann" userId="8d1fb694d6b02e0f" providerId="LiveId" clId="{A0C9603F-B1AA-4C18-BA37-7E26A8DF0B95}" dt="2024-01-17T13:44:18.161" v="272"/>
        <pc:sldMkLst>
          <pc:docMk/>
          <pc:sldMk cId="42117917" sldId="257"/>
        </pc:sldMkLst>
        <pc:spChg chg="mod">
          <ac:chgData name="Hannes Lehmann" userId="8d1fb694d6b02e0f" providerId="LiveId" clId="{A0C9603F-B1AA-4C18-BA37-7E26A8DF0B95}" dt="2024-01-17T13:40:57.071" v="267" actId="1076"/>
          <ac:spMkLst>
            <pc:docMk/>
            <pc:sldMk cId="42117917" sldId="257"/>
            <ac:spMk id="17" creationId="{0A1D6594-176D-3FE7-510E-C777625E6114}"/>
          </ac:spMkLst>
        </pc:spChg>
      </pc:sldChg>
      <pc:sldChg chg="modTransition">
        <pc:chgData name="Hannes Lehmann" userId="8d1fb694d6b02e0f" providerId="LiveId" clId="{A0C9603F-B1AA-4C18-BA37-7E26A8DF0B95}" dt="2024-01-17T13:44:34.709" v="274"/>
        <pc:sldMkLst>
          <pc:docMk/>
          <pc:sldMk cId="3167987106" sldId="258"/>
        </pc:sldMkLst>
      </pc:sldChg>
      <pc:sldChg chg="modSp mod">
        <pc:chgData name="Hannes Lehmann" userId="8d1fb694d6b02e0f" providerId="LiveId" clId="{A0C9603F-B1AA-4C18-BA37-7E26A8DF0B95}" dt="2024-01-17T13:41:49.884" v="270" actId="1076"/>
        <pc:sldMkLst>
          <pc:docMk/>
          <pc:sldMk cId="1040957665" sldId="259"/>
        </pc:sldMkLst>
        <pc:spChg chg="mod">
          <ac:chgData name="Hannes Lehmann" userId="8d1fb694d6b02e0f" providerId="LiveId" clId="{A0C9603F-B1AA-4C18-BA37-7E26A8DF0B95}" dt="2024-01-17T13:41:49.884" v="270" actId="1076"/>
          <ac:spMkLst>
            <pc:docMk/>
            <pc:sldMk cId="1040957665" sldId="259"/>
            <ac:spMk id="3" creationId="{39CDFEE8-5D9E-C39C-1CED-19A095EF1AB4}"/>
          </ac:spMkLst>
        </pc:spChg>
        <pc:spChg chg="mod">
          <ac:chgData name="Hannes Lehmann" userId="8d1fb694d6b02e0f" providerId="LiveId" clId="{A0C9603F-B1AA-4C18-BA37-7E26A8DF0B95}" dt="2024-01-17T13:41:44.435" v="269" actId="1076"/>
          <ac:spMkLst>
            <pc:docMk/>
            <pc:sldMk cId="1040957665" sldId="259"/>
            <ac:spMk id="6" creationId="{3A76C82F-7AD0-866C-CD69-845D4E524EC3}"/>
          </ac:spMkLst>
        </pc:spChg>
        <pc:picChg chg="mod">
          <ac:chgData name="Hannes Lehmann" userId="8d1fb694d6b02e0f" providerId="LiveId" clId="{A0C9603F-B1AA-4C18-BA37-7E26A8DF0B95}" dt="2024-01-17T13:41:39.977" v="268" actId="1076"/>
          <ac:picMkLst>
            <pc:docMk/>
            <pc:sldMk cId="1040957665" sldId="259"/>
            <ac:picMk id="5" creationId="{62452DAC-3421-9915-20DB-03F03E0CE062}"/>
          </ac:picMkLst>
        </pc:picChg>
      </pc:sldChg>
      <pc:sldChg chg="addSp modSp mod">
        <pc:chgData name="Hannes Lehmann" userId="8d1fb694d6b02e0f" providerId="LiveId" clId="{A0C9603F-B1AA-4C18-BA37-7E26A8DF0B95}" dt="2024-01-17T13:51:57.411" v="318" actId="207"/>
        <pc:sldMkLst>
          <pc:docMk/>
          <pc:sldMk cId="2349918538" sldId="260"/>
        </pc:sldMkLst>
        <pc:spChg chg="add mod">
          <ac:chgData name="Hannes Lehmann" userId="8d1fb694d6b02e0f" providerId="LiveId" clId="{A0C9603F-B1AA-4C18-BA37-7E26A8DF0B95}" dt="2024-01-17T13:51:57.411" v="318" actId="207"/>
          <ac:spMkLst>
            <pc:docMk/>
            <pc:sldMk cId="2349918538" sldId="260"/>
            <ac:spMk id="3" creationId="{DB155E0E-8FC4-D32A-5453-AB72AC73E26C}"/>
          </ac:spMkLst>
        </pc:spChg>
        <pc:spChg chg="mod">
          <ac:chgData name="Hannes Lehmann" userId="8d1fb694d6b02e0f" providerId="LiveId" clId="{A0C9603F-B1AA-4C18-BA37-7E26A8DF0B95}" dt="2024-01-17T13:48:36.626" v="279" actId="207"/>
          <ac:spMkLst>
            <pc:docMk/>
            <pc:sldMk cId="2349918538" sldId="260"/>
            <ac:spMk id="4" creationId="{C99983AD-BCCD-235F-2AE9-35A906211B91}"/>
          </ac:spMkLst>
        </pc:spChg>
        <pc:spChg chg="mod">
          <ac:chgData name="Hannes Lehmann" userId="8d1fb694d6b02e0f" providerId="LiveId" clId="{A0C9603F-B1AA-4C18-BA37-7E26A8DF0B95}" dt="2024-01-17T13:21:05.777" v="189" actId="255"/>
          <ac:spMkLst>
            <pc:docMk/>
            <pc:sldMk cId="2349918538" sldId="260"/>
            <ac:spMk id="5" creationId="{8A83EFD3-60E6-A25C-2BCA-1D99CC5E48A1}"/>
          </ac:spMkLst>
        </pc:spChg>
      </pc:sldChg>
      <pc:sldChg chg="addSp modSp mod">
        <pc:chgData name="Hannes Lehmann" userId="8d1fb694d6b02e0f" providerId="LiveId" clId="{A0C9603F-B1AA-4C18-BA37-7E26A8DF0B95}" dt="2024-01-17T13:52:20.700" v="320"/>
        <pc:sldMkLst>
          <pc:docMk/>
          <pc:sldMk cId="574276565" sldId="261"/>
        </pc:sldMkLst>
        <pc:spChg chg="add mod">
          <ac:chgData name="Hannes Lehmann" userId="8d1fb694d6b02e0f" providerId="LiveId" clId="{A0C9603F-B1AA-4C18-BA37-7E26A8DF0B95}" dt="2024-01-17T13:52:20.700" v="320"/>
          <ac:spMkLst>
            <pc:docMk/>
            <pc:sldMk cId="574276565" sldId="261"/>
            <ac:spMk id="3" creationId="{1856A8F1-B1F0-134C-0228-0EA0CA978A66}"/>
          </ac:spMkLst>
        </pc:spChg>
        <pc:spChg chg="mod">
          <ac:chgData name="Hannes Lehmann" userId="8d1fb694d6b02e0f" providerId="LiveId" clId="{A0C9603F-B1AA-4C18-BA37-7E26A8DF0B95}" dt="2024-01-17T13:19:31.678" v="178" actId="255"/>
          <ac:spMkLst>
            <pc:docMk/>
            <pc:sldMk cId="574276565" sldId="261"/>
            <ac:spMk id="4" creationId="{BBA7CFAA-3D88-DE42-006D-9B220CF0EC8F}"/>
          </ac:spMkLst>
        </pc:spChg>
        <pc:spChg chg="mod">
          <ac:chgData name="Hannes Lehmann" userId="8d1fb694d6b02e0f" providerId="LiveId" clId="{A0C9603F-B1AA-4C18-BA37-7E26A8DF0B95}" dt="2024-01-17T13:20:19.293" v="183" actId="1076"/>
          <ac:spMkLst>
            <pc:docMk/>
            <pc:sldMk cId="574276565" sldId="261"/>
            <ac:spMk id="6" creationId="{C48E2AA6-52BB-8E84-9027-D5DC126166D3}"/>
          </ac:spMkLst>
        </pc:spChg>
      </pc:sldChg>
      <pc:sldChg chg="modSp mod">
        <pc:chgData name="Hannes Lehmann" userId="8d1fb694d6b02e0f" providerId="LiveId" clId="{A0C9603F-B1AA-4C18-BA37-7E26A8DF0B95}" dt="2024-01-17T13:25:52.583" v="202" actId="1076"/>
        <pc:sldMkLst>
          <pc:docMk/>
          <pc:sldMk cId="174379467" sldId="262"/>
        </pc:sldMkLst>
        <pc:picChg chg="mod">
          <ac:chgData name="Hannes Lehmann" userId="8d1fb694d6b02e0f" providerId="LiveId" clId="{A0C9603F-B1AA-4C18-BA37-7E26A8DF0B95}" dt="2024-01-17T13:25:26.847" v="199" actId="1076"/>
          <ac:picMkLst>
            <pc:docMk/>
            <pc:sldMk cId="174379467" sldId="262"/>
            <ac:picMk id="4" creationId="{5C293E04-7D5B-8165-91AB-760CC182F60E}"/>
          </ac:picMkLst>
        </pc:picChg>
        <pc:picChg chg="mod">
          <ac:chgData name="Hannes Lehmann" userId="8d1fb694d6b02e0f" providerId="LiveId" clId="{A0C9603F-B1AA-4C18-BA37-7E26A8DF0B95}" dt="2024-01-17T13:25:52.583" v="202" actId="1076"/>
          <ac:picMkLst>
            <pc:docMk/>
            <pc:sldMk cId="174379467" sldId="262"/>
            <ac:picMk id="5" creationId="{573F93F0-92B1-D191-D933-18E575060811}"/>
          </ac:picMkLst>
        </pc:picChg>
      </pc:sldChg>
      <pc:sldChg chg="addSp modSp mod">
        <pc:chgData name="Hannes Lehmann" userId="8d1fb694d6b02e0f" providerId="LiveId" clId="{A0C9603F-B1AA-4C18-BA37-7E26A8DF0B95}" dt="2024-01-17T13:52:02.444" v="319" actId="207"/>
        <pc:sldMkLst>
          <pc:docMk/>
          <pc:sldMk cId="303464671" sldId="263"/>
        </pc:sldMkLst>
        <pc:spChg chg="add mod">
          <ac:chgData name="Hannes Lehmann" userId="8d1fb694d6b02e0f" providerId="LiveId" clId="{A0C9603F-B1AA-4C18-BA37-7E26A8DF0B95}" dt="2024-01-17T13:52:02.444" v="319" actId="207"/>
          <ac:spMkLst>
            <pc:docMk/>
            <pc:sldMk cId="303464671" sldId="263"/>
            <ac:spMk id="3" creationId="{460A74A6-5927-D997-70BF-EAEE0500756C}"/>
          </ac:spMkLst>
        </pc:spChg>
        <pc:spChg chg="mod">
          <ac:chgData name="Hannes Lehmann" userId="8d1fb694d6b02e0f" providerId="LiveId" clId="{A0C9603F-B1AA-4C18-BA37-7E26A8DF0B95}" dt="2024-01-17T13:20:56.656" v="188" actId="1076"/>
          <ac:spMkLst>
            <pc:docMk/>
            <pc:sldMk cId="303464671" sldId="263"/>
            <ac:spMk id="4" creationId="{3CE3EEDB-5153-9D2F-949A-837003D4ABB1}"/>
          </ac:spMkLst>
        </pc:spChg>
        <pc:spChg chg="mod">
          <ac:chgData name="Hannes Lehmann" userId="8d1fb694d6b02e0f" providerId="LiveId" clId="{A0C9603F-B1AA-4C18-BA37-7E26A8DF0B95}" dt="2024-01-17T13:20:47.681" v="187" actId="1076"/>
          <ac:spMkLst>
            <pc:docMk/>
            <pc:sldMk cId="303464671" sldId="263"/>
            <ac:spMk id="6" creationId="{66DB7E5A-1F72-3779-231B-33665C34CE79}"/>
          </ac:spMkLst>
        </pc:spChg>
      </pc:sldChg>
      <pc:sldChg chg="modSp mod">
        <pc:chgData name="Hannes Lehmann" userId="8d1fb694d6b02e0f" providerId="LiveId" clId="{A0C9603F-B1AA-4C18-BA37-7E26A8DF0B95}" dt="2024-01-17T13:53:29.133" v="340" actId="20577"/>
        <pc:sldMkLst>
          <pc:docMk/>
          <pc:sldMk cId="2146843570" sldId="264"/>
        </pc:sldMkLst>
        <pc:spChg chg="mod">
          <ac:chgData name="Hannes Lehmann" userId="8d1fb694d6b02e0f" providerId="LiveId" clId="{A0C9603F-B1AA-4C18-BA37-7E26A8DF0B95}" dt="2024-01-17T13:53:29.133" v="340" actId="20577"/>
          <ac:spMkLst>
            <pc:docMk/>
            <pc:sldMk cId="2146843570" sldId="264"/>
            <ac:spMk id="8" creationId="{A7909F7D-58F8-E334-2608-F9F20ED7A56B}"/>
          </ac:spMkLst>
        </pc:spChg>
      </pc:sldChg>
      <pc:sldChg chg="addSp delSp modSp mod setBg">
        <pc:chgData name="Hannes Lehmann" userId="8d1fb694d6b02e0f" providerId="LiveId" clId="{A0C9603F-B1AA-4C18-BA37-7E26A8DF0B95}" dt="2024-01-17T13:32:13.231" v="245" actId="1076"/>
        <pc:sldMkLst>
          <pc:docMk/>
          <pc:sldMk cId="392009753" sldId="265"/>
        </pc:sldMkLst>
        <pc:spChg chg="mod">
          <ac:chgData name="Hannes Lehmann" userId="8d1fb694d6b02e0f" providerId="LiveId" clId="{A0C9603F-B1AA-4C18-BA37-7E26A8DF0B95}" dt="2024-01-17T13:28:31.738" v="220" actId="26606"/>
          <ac:spMkLst>
            <pc:docMk/>
            <pc:sldMk cId="392009753" sldId="265"/>
            <ac:spMk id="2" creationId="{9172067E-F02B-ED52-4580-8C193573AA2B}"/>
          </ac:spMkLst>
        </pc:spChg>
        <pc:spChg chg="add del">
          <ac:chgData name="Hannes Lehmann" userId="8d1fb694d6b02e0f" providerId="LiveId" clId="{A0C9603F-B1AA-4C18-BA37-7E26A8DF0B95}" dt="2024-01-17T13:28:31.738" v="220" actId="26606"/>
          <ac:spMkLst>
            <pc:docMk/>
            <pc:sldMk cId="392009753" sldId="265"/>
            <ac:spMk id="12" creationId="{022BDE4A-8A20-4A69-9C5A-581C82036A4D}"/>
          </ac:spMkLst>
        </pc:spChg>
        <pc:picChg chg="mod ord">
          <ac:chgData name="Hannes Lehmann" userId="8d1fb694d6b02e0f" providerId="LiveId" clId="{A0C9603F-B1AA-4C18-BA37-7E26A8DF0B95}" dt="2024-01-17T13:31:51.411" v="243" actId="1076"/>
          <ac:picMkLst>
            <pc:docMk/>
            <pc:sldMk cId="392009753" sldId="265"/>
            <ac:picMk id="6" creationId="{D8F49A8C-45CD-C32C-84EE-79BEF306AF59}"/>
          </ac:picMkLst>
        </pc:picChg>
        <pc:picChg chg="mod">
          <ac:chgData name="Hannes Lehmann" userId="8d1fb694d6b02e0f" providerId="LiveId" clId="{A0C9603F-B1AA-4C18-BA37-7E26A8DF0B95}" dt="2024-01-17T13:32:13.231" v="245" actId="1076"/>
          <ac:picMkLst>
            <pc:docMk/>
            <pc:sldMk cId="392009753" sldId="265"/>
            <ac:picMk id="7" creationId="{0F992C24-577F-964A-22B1-CAF6813A3200}"/>
          </ac:picMkLst>
        </pc:picChg>
      </pc:sldChg>
      <pc:sldChg chg="modSp mod">
        <pc:chgData name="Hannes Lehmann" userId="8d1fb694d6b02e0f" providerId="LiveId" clId="{A0C9603F-B1AA-4C18-BA37-7E26A8DF0B95}" dt="2024-01-17T13:53:59.631" v="373" actId="5793"/>
        <pc:sldMkLst>
          <pc:docMk/>
          <pc:sldMk cId="2810775942" sldId="266"/>
        </pc:sldMkLst>
        <pc:spChg chg="mod">
          <ac:chgData name="Hannes Lehmann" userId="8d1fb694d6b02e0f" providerId="LiveId" clId="{A0C9603F-B1AA-4C18-BA37-7E26A8DF0B95}" dt="2024-01-17T13:53:59.631" v="373" actId="5793"/>
          <ac:spMkLst>
            <pc:docMk/>
            <pc:sldMk cId="2810775942" sldId="266"/>
            <ac:spMk id="3" creationId="{29B350B0-B78B-9A70-C232-0A2DA64ED545}"/>
          </ac:spMkLst>
        </pc:spChg>
      </pc:sldChg>
      <pc:sldChg chg="addSp delSp modSp mod">
        <pc:chgData name="Hannes Lehmann" userId="8d1fb694d6b02e0f" providerId="LiveId" clId="{A0C9603F-B1AA-4C18-BA37-7E26A8DF0B95}" dt="2024-01-17T13:58:50.713" v="378" actId="20577"/>
        <pc:sldMkLst>
          <pc:docMk/>
          <pc:sldMk cId="1291703108" sldId="269"/>
        </pc:sldMkLst>
        <pc:spChg chg="mod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2" creationId="{FA589F72-FDB5-8533-6F2A-6A235532874D}"/>
          </ac:spMkLst>
        </pc:spChg>
        <pc:spChg chg="mod">
          <ac:chgData name="Hannes Lehmann" userId="8d1fb694d6b02e0f" providerId="LiveId" clId="{A0C9603F-B1AA-4C18-BA37-7E26A8DF0B95}" dt="2024-01-17T13:58:50.713" v="378" actId="20577"/>
          <ac:spMkLst>
            <pc:docMk/>
            <pc:sldMk cId="1291703108" sldId="269"/>
            <ac:spMk id="3" creationId="{056B32D6-E9EB-98E2-3979-0AC0D9414910}"/>
          </ac:spMkLst>
        </pc:spChg>
        <pc:spChg chg="del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10" creationId="{245A9F99-D9B1-4094-A2E2-B90AC1DB7B9C}"/>
          </ac:spMkLst>
        </pc:spChg>
        <pc:spChg chg="del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12" creationId="{B7FAF607-473A-4A43-A23D-BBFF5C4117BB}"/>
          </ac:spMkLst>
        </pc:spChg>
        <pc:spChg chg="add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22" creationId="{2EB492CD-616E-47F8-933B-5E2D952A0593}"/>
          </ac:spMkLst>
        </pc:spChg>
        <pc:spChg chg="add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24" creationId="{59383CF9-23B5-4335-9B21-1791C4CF1C75}"/>
          </ac:spMkLst>
        </pc:spChg>
        <pc:spChg chg="add">
          <ac:chgData name="Hannes Lehmann" userId="8d1fb694d6b02e0f" providerId="LiveId" clId="{A0C9603F-B1AA-4C18-BA37-7E26A8DF0B95}" dt="2024-01-17T13:35:42.523" v="265" actId="26606"/>
          <ac:spMkLst>
            <pc:docMk/>
            <pc:sldMk cId="1291703108" sldId="269"/>
            <ac:spMk id="26" creationId="{0007FE00-9498-4706-B255-6437B0252C02}"/>
          </ac:spMkLst>
        </pc:spChg>
        <pc:grpChg chg="del">
          <ac:chgData name="Hannes Lehmann" userId="8d1fb694d6b02e0f" providerId="LiveId" clId="{A0C9603F-B1AA-4C18-BA37-7E26A8DF0B95}" dt="2024-01-17T13:35:42.523" v="265" actId="26606"/>
          <ac:grpSpMkLst>
            <pc:docMk/>
            <pc:sldMk cId="1291703108" sldId="269"/>
            <ac:grpSpMk id="14" creationId="{C5F6476F-D303-44D3-B30F-1BA348F0F64A}"/>
          </ac:grpSpMkLst>
        </pc:grpChg>
        <pc:picChg chg="mod">
          <ac:chgData name="Hannes Lehmann" userId="8d1fb694d6b02e0f" providerId="LiveId" clId="{A0C9603F-B1AA-4C18-BA37-7E26A8DF0B95}" dt="2024-01-17T13:35:42.523" v="265" actId="26606"/>
          <ac:picMkLst>
            <pc:docMk/>
            <pc:sldMk cId="1291703108" sldId="269"/>
            <ac:picMk id="7" creationId="{BBD6917B-C6F1-5B45-C3BA-D9FE66E88CA2}"/>
          </ac:picMkLst>
        </pc:picChg>
      </pc:sldChg>
      <pc:sldChg chg="modSp mod">
        <pc:chgData name="Hannes Lehmann" userId="8d1fb694d6b02e0f" providerId="LiveId" clId="{A0C9603F-B1AA-4C18-BA37-7E26A8DF0B95}" dt="2024-01-17T13:24:53.400" v="196" actId="1076"/>
        <pc:sldMkLst>
          <pc:docMk/>
          <pc:sldMk cId="1712641597" sldId="270"/>
        </pc:sldMkLst>
        <pc:spChg chg="mod">
          <ac:chgData name="Hannes Lehmann" userId="8d1fb694d6b02e0f" providerId="LiveId" clId="{A0C9603F-B1AA-4C18-BA37-7E26A8DF0B95}" dt="2024-01-17T13:24:39.763" v="195" actId="2711"/>
          <ac:spMkLst>
            <pc:docMk/>
            <pc:sldMk cId="1712641597" sldId="270"/>
            <ac:spMk id="4" creationId="{4EF4AD9A-9E12-5B74-F569-EFA073B783C0}"/>
          </ac:spMkLst>
        </pc:spChg>
        <pc:graphicFrameChg chg="mod">
          <ac:chgData name="Hannes Lehmann" userId="8d1fb694d6b02e0f" providerId="LiveId" clId="{A0C9603F-B1AA-4C18-BA37-7E26A8DF0B95}" dt="2024-01-17T13:24:53.400" v="196" actId="1076"/>
          <ac:graphicFrameMkLst>
            <pc:docMk/>
            <pc:sldMk cId="1712641597" sldId="270"/>
            <ac:graphicFrameMk id="9" creationId="{3779AD45-64B2-A903-F6D2-0F6C4D8911D6}"/>
          </ac:graphicFrameMkLst>
        </pc:graphicFrameChg>
      </pc:sldChg>
      <pc:sldChg chg="modSp mod">
        <pc:chgData name="Hannes Lehmann" userId="8d1fb694d6b02e0f" providerId="LiveId" clId="{A0C9603F-B1AA-4C18-BA37-7E26A8DF0B95}" dt="2024-01-17T13:32:34.094" v="246" actId="1076"/>
        <pc:sldMkLst>
          <pc:docMk/>
          <pc:sldMk cId="1460064406" sldId="271"/>
        </pc:sldMkLst>
        <pc:picChg chg="mod">
          <ac:chgData name="Hannes Lehmann" userId="8d1fb694d6b02e0f" providerId="LiveId" clId="{A0C9603F-B1AA-4C18-BA37-7E26A8DF0B95}" dt="2024-01-17T13:32:34.094" v="246" actId="1076"/>
          <ac:picMkLst>
            <pc:docMk/>
            <pc:sldMk cId="1460064406" sldId="271"/>
            <ac:picMk id="8" creationId="{E9AE2365-ECC4-7843-73E3-05F7EA91AC9D}"/>
          </ac:picMkLst>
        </pc:picChg>
      </pc:sldChg>
      <pc:sldChg chg="addSp modSp new mod modTransition setBg">
        <pc:chgData name="Hannes Lehmann" userId="8d1fb694d6b02e0f" providerId="LiveId" clId="{A0C9603F-B1AA-4C18-BA37-7E26A8DF0B95}" dt="2024-01-17T13:44:44.757" v="276"/>
        <pc:sldMkLst>
          <pc:docMk/>
          <pc:sldMk cId="2062628920" sldId="272"/>
        </pc:sldMkLst>
        <pc:spChg chg="mod">
          <ac:chgData name="Hannes Lehmann" userId="8d1fb694d6b02e0f" providerId="LiveId" clId="{A0C9603F-B1AA-4C18-BA37-7E26A8DF0B95}" dt="2024-01-17T13:11:37.268" v="22" actId="26606"/>
          <ac:spMkLst>
            <pc:docMk/>
            <pc:sldMk cId="2062628920" sldId="272"/>
            <ac:spMk id="2" creationId="{9D016982-4804-C08E-480E-B010FBAAA12E}"/>
          </ac:spMkLst>
        </pc:spChg>
        <pc:spChg chg="mod">
          <ac:chgData name="Hannes Lehmann" userId="8d1fb694d6b02e0f" providerId="LiveId" clId="{A0C9603F-B1AA-4C18-BA37-7E26A8DF0B95}" dt="2024-01-17T13:11:37.268" v="22" actId="26606"/>
          <ac:spMkLst>
            <pc:docMk/>
            <pc:sldMk cId="2062628920" sldId="272"/>
            <ac:spMk id="3" creationId="{8A421B3C-C9A3-9EA4-FF05-4EF7C292664E}"/>
          </ac:spMkLst>
        </pc:spChg>
        <pc:spChg chg="add">
          <ac:chgData name="Hannes Lehmann" userId="8d1fb694d6b02e0f" providerId="LiveId" clId="{A0C9603F-B1AA-4C18-BA37-7E26A8DF0B95}" dt="2024-01-17T13:11:37.268" v="22" actId="26606"/>
          <ac:spMkLst>
            <pc:docMk/>
            <pc:sldMk cId="2062628920" sldId="272"/>
            <ac:spMk id="8" creationId="{907EF6B7-1338-4443-8C46-6A318D952DFD}"/>
          </ac:spMkLst>
        </pc:spChg>
        <pc:spChg chg="add">
          <ac:chgData name="Hannes Lehmann" userId="8d1fb694d6b02e0f" providerId="LiveId" clId="{A0C9603F-B1AA-4C18-BA37-7E26A8DF0B95}" dt="2024-01-17T13:11:37.268" v="22" actId="26606"/>
          <ac:spMkLst>
            <pc:docMk/>
            <pc:sldMk cId="2062628920" sldId="272"/>
            <ac:spMk id="10" creationId="{DAAE4CDD-124C-4DCF-9584-B6033B545DD5}"/>
          </ac:spMkLst>
        </pc:spChg>
        <pc:spChg chg="add">
          <ac:chgData name="Hannes Lehmann" userId="8d1fb694d6b02e0f" providerId="LiveId" clId="{A0C9603F-B1AA-4C18-BA37-7E26A8DF0B95}" dt="2024-01-17T13:11:37.268" v="22" actId="26606"/>
          <ac:spMkLst>
            <pc:docMk/>
            <pc:sldMk cId="2062628920" sldId="272"/>
            <ac:spMk id="12" creationId="{081E4A58-353D-44AE-B2FC-2A74E2E400F7}"/>
          </ac:spMkLst>
        </pc:spChg>
      </pc:sldChg>
      <pc:sldChg chg="modSp add mod ord">
        <pc:chgData name="Hannes Lehmann" userId="8d1fb694d6b02e0f" providerId="LiveId" clId="{A0C9603F-B1AA-4C18-BA37-7E26A8DF0B95}" dt="2024-01-17T13:12:47.662" v="54" actId="20577"/>
        <pc:sldMkLst>
          <pc:docMk/>
          <pc:sldMk cId="1785795256" sldId="273"/>
        </pc:sldMkLst>
        <pc:spChg chg="mod">
          <ac:chgData name="Hannes Lehmann" userId="8d1fb694d6b02e0f" providerId="LiveId" clId="{A0C9603F-B1AA-4C18-BA37-7E26A8DF0B95}" dt="2024-01-17T13:12:47.662" v="54" actId="20577"/>
          <ac:spMkLst>
            <pc:docMk/>
            <pc:sldMk cId="1785795256" sldId="273"/>
            <ac:spMk id="2" creationId="{9D016982-4804-C08E-480E-B010FBAAA12E}"/>
          </ac:spMkLst>
        </pc:spChg>
      </pc:sldChg>
      <pc:sldChg chg="modSp add mod ord">
        <pc:chgData name="Hannes Lehmann" userId="8d1fb694d6b02e0f" providerId="LiveId" clId="{A0C9603F-B1AA-4C18-BA37-7E26A8DF0B95}" dt="2024-01-17T13:13:27.276" v="70" actId="20577"/>
        <pc:sldMkLst>
          <pc:docMk/>
          <pc:sldMk cId="3468356816" sldId="274"/>
        </pc:sldMkLst>
        <pc:spChg chg="mod">
          <ac:chgData name="Hannes Lehmann" userId="8d1fb694d6b02e0f" providerId="LiveId" clId="{A0C9603F-B1AA-4C18-BA37-7E26A8DF0B95}" dt="2024-01-17T13:13:27.276" v="70" actId="20577"/>
          <ac:spMkLst>
            <pc:docMk/>
            <pc:sldMk cId="3468356816" sldId="274"/>
            <ac:spMk id="2" creationId="{9D016982-4804-C08E-480E-B010FBAAA12E}"/>
          </ac:spMkLst>
        </pc:spChg>
      </pc:sldChg>
      <pc:sldChg chg="modSp add mod ord">
        <pc:chgData name="Hannes Lehmann" userId="8d1fb694d6b02e0f" providerId="LiveId" clId="{A0C9603F-B1AA-4C18-BA37-7E26A8DF0B95}" dt="2024-01-17T13:13:53.974" v="100" actId="14100"/>
        <pc:sldMkLst>
          <pc:docMk/>
          <pc:sldMk cId="851589281" sldId="275"/>
        </pc:sldMkLst>
        <pc:spChg chg="mod">
          <ac:chgData name="Hannes Lehmann" userId="8d1fb694d6b02e0f" providerId="LiveId" clId="{A0C9603F-B1AA-4C18-BA37-7E26A8DF0B95}" dt="2024-01-17T13:13:53.974" v="100" actId="14100"/>
          <ac:spMkLst>
            <pc:docMk/>
            <pc:sldMk cId="851589281" sldId="275"/>
            <ac:spMk id="2" creationId="{9D016982-4804-C08E-480E-B010FBAAA12E}"/>
          </ac:spMkLst>
        </pc:spChg>
      </pc:sldChg>
      <pc:sldChg chg="modSp add mod ord">
        <pc:chgData name="Hannes Lehmann" userId="8d1fb694d6b02e0f" providerId="LiveId" clId="{A0C9603F-B1AA-4C18-BA37-7E26A8DF0B95}" dt="2024-01-17T13:14:25.864" v="135" actId="20577"/>
        <pc:sldMkLst>
          <pc:docMk/>
          <pc:sldMk cId="2275987063" sldId="276"/>
        </pc:sldMkLst>
        <pc:spChg chg="mod">
          <ac:chgData name="Hannes Lehmann" userId="8d1fb694d6b02e0f" providerId="LiveId" clId="{A0C9603F-B1AA-4C18-BA37-7E26A8DF0B95}" dt="2024-01-17T13:14:25.864" v="135" actId="20577"/>
          <ac:spMkLst>
            <pc:docMk/>
            <pc:sldMk cId="2275987063" sldId="276"/>
            <ac:spMk id="2" creationId="{9D016982-4804-C08E-480E-B010FBAAA12E}"/>
          </ac:spMkLst>
        </pc:spChg>
      </pc:sldChg>
      <pc:sldChg chg="modSp add mod ord">
        <pc:chgData name="Hannes Lehmann" userId="8d1fb694d6b02e0f" providerId="LiveId" clId="{A0C9603F-B1AA-4C18-BA37-7E26A8DF0B95}" dt="2024-01-17T13:33:33.727" v="264" actId="20577"/>
        <pc:sldMkLst>
          <pc:docMk/>
          <pc:sldMk cId="1624928294" sldId="277"/>
        </pc:sldMkLst>
        <pc:spChg chg="mod">
          <ac:chgData name="Hannes Lehmann" userId="8d1fb694d6b02e0f" providerId="LiveId" clId="{A0C9603F-B1AA-4C18-BA37-7E26A8DF0B95}" dt="2024-01-17T13:33:33.727" v="264" actId="20577"/>
          <ac:spMkLst>
            <pc:docMk/>
            <pc:sldMk cId="1624928294" sldId="277"/>
            <ac:spMk id="2" creationId="{9D016982-4804-C08E-480E-B010FBAAA12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7EF67-A121-4910-8C6C-1F33BA15EE18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8DAB3E-CC2E-4369-9EBC-FC11CE88E143}">
      <dgm:prSet/>
      <dgm:spPr/>
      <dgm:t>
        <a:bodyPr/>
        <a:lstStyle/>
        <a:p>
          <a:r>
            <a:rPr lang="en-US"/>
            <a:t>Vollständig anonym</a:t>
          </a:r>
        </a:p>
      </dgm:t>
    </dgm:pt>
    <dgm:pt modelId="{24BAFA5C-F346-4920-8C4A-1E88240296C1}" type="parTrans" cxnId="{F238E2E0-9929-45E7-A3BF-BDBD6923F7D5}">
      <dgm:prSet/>
      <dgm:spPr/>
      <dgm:t>
        <a:bodyPr/>
        <a:lstStyle/>
        <a:p>
          <a:endParaRPr lang="en-US"/>
        </a:p>
      </dgm:t>
    </dgm:pt>
    <dgm:pt modelId="{37D0FCFF-64B2-43A0-B974-4AAC5C91CAD7}" type="sibTrans" cxnId="{F238E2E0-9929-45E7-A3BF-BDBD6923F7D5}">
      <dgm:prSet/>
      <dgm:spPr/>
      <dgm:t>
        <a:bodyPr/>
        <a:lstStyle/>
        <a:p>
          <a:endParaRPr lang="en-US"/>
        </a:p>
      </dgm:t>
    </dgm:pt>
    <dgm:pt modelId="{51DF1653-905C-4307-BBFF-C15B56789D7C}">
      <dgm:prSet/>
      <dgm:spPr/>
      <dgm:t>
        <a:bodyPr/>
        <a:lstStyle/>
        <a:p>
          <a:r>
            <a:rPr lang="en-US"/>
            <a:t>100 % DSGVO konform</a:t>
          </a:r>
        </a:p>
      </dgm:t>
    </dgm:pt>
    <dgm:pt modelId="{34CCED42-BDF3-42C5-9A4B-C5403B188B31}" type="parTrans" cxnId="{000E3056-3545-4E56-B720-2208D6DE30C3}">
      <dgm:prSet/>
      <dgm:spPr/>
      <dgm:t>
        <a:bodyPr/>
        <a:lstStyle/>
        <a:p>
          <a:endParaRPr lang="en-US"/>
        </a:p>
      </dgm:t>
    </dgm:pt>
    <dgm:pt modelId="{4B25D0F7-0884-40C9-BBF8-9F8A0ED9818A}" type="sibTrans" cxnId="{000E3056-3545-4E56-B720-2208D6DE30C3}">
      <dgm:prSet/>
      <dgm:spPr/>
      <dgm:t>
        <a:bodyPr/>
        <a:lstStyle/>
        <a:p>
          <a:endParaRPr lang="en-US"/>
        </a:p>
      </dgm:t>
    </dgm:pt>
    <dgm:pt modelId="{2B3AEC2A-A618-46AB-A5A9-F92C32BA9FCC}" type="pres">
      <dgm:prSet presAssocID="{4887EF67-A121-4910-8C6C-1F33BA15EE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FCB3E8-227A-44B0-8177-6E34E8BE4770}" type="pres">
      <dgm:prSet presAssocID="{A88DAB3E-CC2E-4369-9EBC-FC11CE88E143}" presName="hierRoot1" presStyleCnt="0"/>
      <dgm:spPr/>
    </dgm:pt>
    <dgm:pt modelId="{7FE86533-7253-48BF-9F83-3C5D961F9B6B}" type="pres">
      <dgm:prSet presAssocID="{A88DAB3E-CC2E-4369-9EBC-FC11CE88E143}" presName="composite" presStyleCnt="0"/>
      <dgm:spPr/>
    </dgm:pt>
    <dgm:pt modelId="{A110CFC0-B1B3-4398-BF5A-9FD55B0B1279}" type="pres">
      <dgm:prSet presAssocID="{A88DAB3E-CC2E-4369-9EBC-FC11CE88E143}" presName="background" presStyleLbl="node0" presStyleIdx="0" presStyleCnt="2"/>
      <dgm:spPr/>
    </dgm:pt>
    <dgm:pt modelId="{ACECCFFC-D7D9-4383-B948-7EC9D3510FEC}" type="pres">
      <dgm:prSet presAssocID="{A88DAB3E-CC2E-4369-9EBC-FC11CE88E143}" presName="text" presStyleLbl="fgAcc0" presStyleIdx="0" presStyleCnt="2">
        <dgm:presLayoutVars>
          <dgm:chPref val="3"/>
        </dgm:presLayoutVars>
      </dgm:prSet>
      <dgm:spPr/>
    </dgm:pt>
    <dgm:pt modelId="{6C5A9258-2A23-4BFF-86EE-39517EA3DA42}" type="pres">
      <dgm:prSet presAssocID="{A88DAB3E-CC2E-4369-9EBC-FC11CE88E143}" presName="hierChild2" presStyleCnt="0"/>
      <dgm:spPr/>
    </dgm:pt>
    <dgm:pt modelId="{40AE4C72-ECF4-46AF-8FF7-10A3058C3FEA}" type="pres">
      <dgm:prSet presAssocID="{51DF1653-905C-4307-BBFF-C15B56789D7C}" presName="hierRoot1" presStyleCnt="0"/>
      <dgm:spPr/>
    </dgm:pt>
    <dgm:pt modelId="{F2A61879-91C2-46AA-A011-8AB356A54DCC}" type="pres">
      <dgm:prSet presAssocID="{51DF1653-905C-4307-BBFF-C15B56789D7C}" presName="composite" presStyleCnt="0"/>
      <dgm:spPr/>
    </dgm:pt>
    <dgm:pt modelId="{6E8B25F1-B05E-48AF-A53A-16903B3B49D8}" type="pres">
      <dgm:prSet presAssocID="{51DF1653-905C-4307-BBFF-C15B56789D7C}" presName="background" presStyleLbl="node0" presStyleIdx="1" presStyleCnt="2"/>
      <dgm:spPr/>
    </dgm:pt>
    <dgm:pt modelId="{E0351C0C-DFEA-42B7-8F87-3B30B1BF7EF5}" type="pres">
      <dgm:prSet presAssocID="{51DF1653-905C-4307-BBFF-C15B56789D7C}" presName="text" presStyleLbl="fgAcc0" presStyleIdx="1" presStyleCnt="2">
        <dgm:presLayoutVars>
          <dgm:chPref val="3"/>
        </dgm:presLayoutVars>
      </dgm:prSet>
      <dgm:spPr/>
    </dgm:pt>
    <dgm:pt modelId="{416F413B-AEE4-4137-A93F-141B6F6D9821}" type="pres">
      <dgm:prSet presAssocID="{51DF1653-905C-4307-BBFF-C15B56789D7C}" presName="hierChild2" presStyleCnt="0"/>
      <dgm:spPr/>
    </dgm:pt>
  </dgm:ptLst>
  <dgm:cxnLst>
    <dgm:cxn modelId="{346B443D-3D31-4FFB-95D6-50E51249A71D}" type="presOf" srcId="{51DF1653-905C-4307-BBFF-C15B56789D7C}" destId="{E0351C0C-DFEA-42B7-8F87-3B30B1BF7EF5}" srcOrd="0" destOrd="0" presId="urn:microsoft.com/office/officeart/2005/8/layout/hierarchy1"/>
    <dgm:cxn modelId="{A6F0BD68-BA1D-4856-9217-15E46E168161}" type="presOf" srcId="{4887EF67-A121-4910-8C6C-1F33BA15EE18}" destId="{2B3AEC2A-A618-46AB-A5A9-F92C32BA9FCC}" srcOrd="0" destOrd="0" presId="urn:microsoft.com/office/officeart/2005/8/layout/hierarchy1"/>
    <dgm:cxn modelId="{000E3056-3545-4E56-B720-2208D6DE30C3}" srcId="{4887EF67-A121-4910-8C6C-1F33BA15EE18}" destId="{51DF1653-905C-4307-BBFF-C15B56789D7C}" srcOrd="1" destOrd="0" parTransId="{34CCED42-BDF3-42C5-9A4B-C5403B188B31}" sibTransId="{4B25D0F7-0884-40C9-BBF8-9F8A0ED9818A}"/>
    <dgm:cxn modelId="{20427489-3167-4115-83BD-F2C6D29CD51F}" type="presOf" srcId="{A88DAB3E-CC2E-4369-9EBC-FC11CE88E143}" destId="{ACECCFFC-D7D9-4383-B948-7EC9D3510FEC}" srcOrd="0" destOrd="0" presId="urn:microsoft.com/office/officeart/2005/8/layout/hierarchy1"/>
    <dgm:cxn modelId="{F238E2E0-9929-45E7-A3BF-BDBD6923F7D5}" srcId="{4887EF67-A121-4910-8C6C-1F33BA15EE18}" destId="{A88DAB3E-CC2E-4369-9EBC-FC11CE88E143}" srcOrd="0" destOrd="0" parTransId="{24BAFA5C-F346-4920-8C4A-1E88240296C1}" sibTransId="{37D0FCFF-64B2-43A0-B974-4AAC5C91CAD7}"/>
    <dgm:cxn modelId="{D24F5612-A27B-4F8B-A994-10C63DA55319}" type="presParOf" srcId="{2B3AEC2A-A618-46AB-A5A9-F92C32BA9FCC}" destId="{CCFCB3E8-227A-44B0-8177-6E34E8BE4770}" srcOrd="0" destOrd="0" presId="urn:microsoft.com/office/officeart/2005/8/layout/hierarchy1"/>
    <dgm:cxn modelId="{B1A13FEA-C30B-4BA1-BC9D-2892F1035028}" type="presParOf" srcId="{CCFCB3E8-227A-44B0-8177-6E34E8BE4770}" destId="{7FE86533-7253-48BF-9F83-3C5D961F9B6B}" srcOrd="0" destOrd="0" presId="urn:microsoft.com/office/officeart/2005/8/layout/hierarchy1"/>
    <dgm:cxn modelId="{32ADD9EA-49E7-4174-B23A-FBBED5CDE7D3}" type="presParOf" srcId="{7FE86533-7253-48BF-9F83-3C5D961F9B6B}" destId="{A110CFC0-B1B3-4398-BF5A-9FD55B0B1279}" srcOrd="0" destOrd="0" presId="urn:microsoft.com/office/officeart/2005/8/layout/hierarchy1"/>
    <dgm:cxn modelId="{C902CC9A-C69C-47AE-AD87-CA8999BCA141}" type="presParOf" srcId="{7FE86533-7253-48BF-9F83-3C5D961F9B6B}" destId="{ACECCFFC-D7D9-4383-B948-7EC9D3510FEC}" srcOrd="1" destOrd="0" presId="urn:microsoft.com/office/officeart/2005/8/layout/hierarchy1"/>
    <dgm:cxn modelId="{DE84FD84-D589-4DFD-A53D-A871CF33EF1E}" type="presParOf" srcId="{CCFCB3E8-227A-44B0-8177-6E34E8BE4770}" destId="{6C5A9258-2A23-4BFF-86EE-39517EA3DA42}" srcOrd="1" destOrd="0" presId="urn:microsoft.com/office/officeart/2005/8/layout/hierarchy1"/>
    <dgm:cxn modelId="{64DEA957-8C0C-4D33-86FF-7E2FBD749A5D}" type="presParOf" srcId="{2B3AEC2A-A618-46AB-A5A9-F92C32BA9FCC}" destId="{40AE4C72-ECF4-46AF-8FF7-10A3058C3FEA}" srcOrd="1" destOrd="0" presId="urn:microsoft.com/office/officeart/2005/8/layout/hierarchy1"/>
    <dgm:cxn modelId="{8F557AA3-1430-439F-AB98-35AF17563622}" type="presParOf" srcId="{40AE4C72-ECF4-46AF-8FF7-10A3058C3FEA}" destId="{F2A61879-91C2-46AA-A011-8AB356A54DCC}" srcOrd="0" destOrd="0" presId="urn:microsoft.com/office/officeart/2005/8/layout/hierarchy1"/>
    <dgm:cxn modelId="{B471F0AF-CD1C-4A40-B380-D296F5F8B45B}" type="presParOf" srcId="{F2A61879-91C2-46AA-A011-8AB356A54DCC}" destId="{6E8B25F1-B05E-48AF-A53A-16903B3B49D8}" srcOrd="0" destOrd="0" presId="urn:microsoft.com/office/officeart/2005/8/layout/hierarchy1"/>
    <dgm:cxn modelId="{25A1351D-1138-4195-AABF-A69E775A6828}" type="presParOf" srcId="{F2A61879-91C2-46AA-A011-8AB356A54DCC}" destId="{E0351C0C-DFEA-42B7-8F87-3B30B1BF7EF5}" srcOrd="1" destOrd="0" presId="urn:microsoft.com/office/officeart/2005/8/layout/hierarchy1"/>
    <dgm:cxn modelId="{17A1A828-D565-4E27-AF33-5843149C16F4}" type="presParOf" srcId="{40AE4C72-ECF4-46AF-8FF7-10A3058C3FEA}" destId="{416F413B-AEE4-4137-A93F-141B6F6D9821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0CFC0-B1B3-4398-BF5A-9FD55B0B1279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ECCFFC-D7D9-4383-B948-7EC9D3510FEC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Vollständig anonym</a:t>
          </a:r>
        </a:p>
      </dsp:txBody>
      <dsp:txXfrm>
        <a:off x="304048" y="1520594"/>
        <a:ext cx="2251928" cy="1398219"/>
      </dsp:txXfrm>
    </dsp:sp>
    <dsp:sp modelId="{6E8B25F1-B05E-48AF-A53A-16903B3B49D8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351C0C-DFEA-42B7-8F87-3B30B1BF7EF5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100 % DSGVO konform</a:t>
          </a:r>
        </a:p>
      </dsp:txBody>
      <dsp:txXfrm>
        <a:off x="3162741" y="1520594"/>
        <a:ext cx="2251928" cy="139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4BA5-E8D1-44D8-9301-008D479D635C}" type="datetimeFigureOut">
              <a:t>01.02.2024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85B5-E940-4B40-B372-FE6D5783DB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6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Skalenniveaus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Verhältnisskala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Reihenfolge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Abstände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zw</a:t>
            </a:r>
            <a:r>
              <a:rPr lang="en-US">
                <a:cs typeface="Calibri"/>
              </a:rPr>
              <a:t>. Werten </a:t>
            </a:r>
            <a:r>
              <a:rPr lang="en-US" err="1">
                <a:cs typeface="Calibri"/>
              </a:rPr>
              <a:t>gleich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messbar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echter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Nullpunkt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Arithm</a:t>
            </a:r>
            <a:r>
              <a:rPr lang="en-US">
                <a:cs typeface="Calibri"/>
              </a:rPr>
              <a:t>. Mittel, Median, 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rPr lang="de-DE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Zahlenreihe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9,13,15,17,18,18,18,18,18,19,19,19,19,19,19,19,19,19,19,19,20,20,20,21,21,21,22,22,22,22,22,23,24,24,24,25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8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4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E2E59-112A-CB08-563F-D8FA54F9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E84004-E09F-3B26-90E4-25C5CF436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5919F3-1E22-E3FF-15FB-4EE77453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7E361-0C1E-4C75-F1B0-DB818EE23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5553D-CA4D-A5B4-1CC1-A1A9E8B6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DF94B4A-DE09-31DC-B1B5-ADDFA67C1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384300-9346-D527-78F5-3BE056657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038A98-FBDC-DA8C-A668-0DEC27F48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440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CC0D-34C4-09E4-53E0-6DD0F5F4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EF9087-BA36-CC14-D1DB-175BE94EA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567B70-5824-E01D-4260-B7011F109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BF02F-E6DC-1B17-F6BD-DC7A3610C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27F58-CCF6-3D0D-AF8F-60B8138C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8D0461-DCDC-C15B-8A99-A483568B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A0696-93A3-990C-E56F-2A74EC40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956A8-7F7A-8F44-2113-D43BB3E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E8CB8-3971-3FD6-39DF-AFA947A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6FFA7-0342-FF2E-3A96-2180D551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DDDAB-CCE9-61CB-7163-475ED7CD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EC065-B737-DB96-BADD-A856E50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E6562-9769-E877-B38D-DF75417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9A154-4CBE-2FC0-E645-331B4F6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DC0D6B-0988-1991-9867-DDE0A9788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EA7DB-53E0-CA30-B010-66F3632C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E581A-6A94-F08C-FF5B-CC330FBB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2535C-587D-842C-83E5-4EC02CC4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46D16-96B2-DC4B-0F8F-8D347E39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DF0B4-B548-F103-5B37-61D97F0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8679D-F6F6-B087-F8FB-B412D75C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3A257-997A-E505-50B9-1639958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FB37-E5F9-1CC3-294F-A8E31B3B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C9BA7-713E-D71A-EA91-62ABFF1B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70495-8187-60C8-1A36-E4DD442F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24E64-9E73-341A-6190-6B11D591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0FD6C-DA54-4062-A8EE-CA92108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C114-CF36-7E2F-E301-260ACD6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56956-CB46-735A-83F6-51DB4AE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4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D92A-67E2-8427-D79E-DC28A712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34BA8-F150-3C7A-CC6A-4B3B911C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5F8A1-6372-4E85-16EC-5CC50E17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31629-3622-C2A3-42E2-D6B6738B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C28D8-7B58-D82D-50AD-66B7A91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2F6D2B-FF4B-BFD1-0A29-E2BFD33F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AC0B-983B-1869-ADA1-0585782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A9CA9B-9E39-8217-2B3E-5B047E47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D48C8-AD11-15C3-5F6A-1C4D547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FF55FF-01C7-EDD6-253B-5183156B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49166D-CD92-589D-1549-1DF7A848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4CFA2-AC3C-DCB1-2586-A232545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E7BCEA-005E-8192-070E-DE332704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EEBC31-1ACA-E115-D1B2-43586CEF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D708-E7B3-3D7E-3B48-F87A782C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D30A44-69CC-9FB2-1E13-7C8907B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DA585F-A964-20E9-D8C5-8AAE5AC8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9C955D-DDDA-B41C-26F4-718CA53A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7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31D6F-E09C-328C-5CE3-DBBD5607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B061D-837C-4A1B-0F50-BEAFEB3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2DA3D-C61A-2776-972E-6B23479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8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25EA3-21F3-CF9F-5BDE-CBD41739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86E-4D18-89C5-373C-99DE9F2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BF581-B5C3-4E42-70F7-E11D5E062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DF050-7525-5FC8-00D0-A10DA53C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CA68C-A12F-0DB8-C48D-B1C8381F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602E-68C8-B29E-A388-DE71ADB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E5E0-63D6-F425-4D6A-0F9DCC0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E87386-51F8-F3C2-28CD-940CBF82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EE6C5-D4DE-790F-2E11-4FF11153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169A-2251-FE28-3731-17351C3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850FB-1EC6-EB96-FAB9-70DC47C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5ABD9-4D5D-E378-110D-5193C637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01938-733B-80D8-8A11-CAAD9088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45FB5-E27C-B710-72A8-8DBC4186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4A02A-9169-72F8-1BB0-B2F80C0CD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C040C-B8FE-49B9-92BE-65CDDF311525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5B7E9-5E6D-1D55-E06D-AD0E25A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8C454-6DA0-DDA9-EE8F-31C0D4B0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dccdn.de/www.doccheck.com/data/93/q3/nq/x8/fg/rx/varianz_2_lg.jpg" TargetMode="External"/><Relationship Id="rId3" Type="http://schemas.openxmlformats.org/officeDocument/2006/relationships/image" Target="../media/image31.svg"/><Relationship Id="rId7" Type="http://schemas.openxmlformats.org/officeDocument/2006/relationships/hyperlink" Target="https://encrypted-tbn0.gstatic.com/images?q=tbn:ANd9GcQN5Ycd6m2U5dKSE60ftEdpGOh9rS5msWl_pw&amp;usqp=CAU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prag.com/fileadmin/_processed_/7/4/csm_Statistik_Standardabweichung_02_360941f7ce.jpg" TargetMode="External"/><Relationship Id="rId5" Type="http://schemas.openxmlformats.org/officeDocument/2006/relationships/hyperlink" Target="https://www.lamapoll.de/" TargetMode="External"/><Relationship Id="rId4" Type="http://schemas.openxmlformats.org/officeDocument/2006/relationships/hyperlink" Target="https://chat.openai.com/" TargetMode="External"/><Relationship Id="rId9" Type="http://schemas.openxmlformats.org/officeDocument/2006/relationships/hyperlink" Target="https://www.mycompiler.io/de/new/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2FFAE7-7124-64A4-B7F1-D2BF431C1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50" y="583345"/>
            <a:ext cx="7484338" cy="4164820"/>
          </a:xfrm>
        </p:spPr>
        <p:txBody>
          <a:bodyPr anchor="t">
            <a:normAutofit/>
          </a:bodyPr>
          <a:lstStyle/>
          <a:p>
            <a:pPr algn="r"/>
            <a:r>
              <a:rPr lang="de-DE" sz="8000">
                <a:solidFill>
                  <a:srgbClr val="FFFFFF"/>
                </a:solidFill>
              </a:rPr>
              <a:t>Umfrage Musikpräferenzen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2CD97-2D95-50BB-0B9D-47F9D315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Christian Silbernagel, Hannes Lehmann, Selim Berk Tan, Malte Hermann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Arithmetisches</a:t>
            </a:r>
            <a:r>
              <a:rPr lang="en-GB" sz="3700">
                <a:solidFill>
                  <a:srgbClr val="FFFFFF"/>
                </a:solidFill>
              </a:rPr>
              <a:t> Mittel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9A44633-CC90-FBDF-EF58-149AF882E626}"/>
              </a:ext>
            </a:extLst>
          </p:cNvPr>
          <p:cNvGrpSpPr/>
          <p:nvPr/>
        </p:nvGrpSpPr>
        <p:grpSpPr>
          <a:xfrm>
            <a:off x="4571020" y="2136391"/>
            <a:ext cx="6959980" cy="2069134"/>
            <a:chOff x="4421489" y="3122016"/>
            <a:chExt cx="6959980" cy="2069134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45C0398-98F1-5300-BF25-57D88104E2E8}"/>
                </a:ext>
              </a:extLst>
            </p:cNvPr>
            <p:cNvSpPr txBox="1"/>
            <p:nvPr/>
          </p:nvSpPr>
          <p:spPr>
            <a:xfrm>
              <a:off x="4421489" y="3252158"/>
              <a:ext cx="6959980" cy="193899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>
                  <a:ea typeface="+mn-lt"/>
                  <a:cs typeface="+mn-lt"/>
                </a:rPr>
                <a:t>Formel: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Definition: </a:t>
              </a:r>
              <a:r>
                <a:rPr lang="de-DE" sz="2400">
                  <a:ea typeface="+mn-lt"/>
                  <a:cs typeface="+mn-lt"/>
                </a:rPr>
                <a:t>Durchschnittswert einer Datenreihe. </a:t>
              </a:r>
              <a:endParaRPr lang="de-DE" sz="2400"/>
            </a:p>
            <a:p>
              <a:endParaRPr lang="de-DE" sz="2400"/>
            </a:p>
            <a:p>
              <a:r>
                <a:rPr lang="de-DE" sz="2400" b="1">
                  <a:ea typeface="+mn-lt"/>
                  <a:cs typeface="+mn-lt"/>
                </a:rPr>
                <a:t>Verwendung: </a:t>
              </a:r>
              <a:r>
                <a:rPr lang="de-DE" sz="2400">
                  <a:ea typeface="+mn-lt"/>
                  <a:cs typeface="+mn-lt"/>
                </a:rPr>
                <a:t>Zeigt den "typischen" Wert an.</a:t>
              </a:r>
              <a:endParaRPr lang="de-DE" sz="2400"/>
            </a:p>
          </p:txBody>
        </p:sp>
        <p:pic>
          <p:nvPicPr>
            <p:cNvPr id="5" name="Inhaltsplatzhalter 4" descr="Ein Bild, das Schrift, Reihe, Text, Zahl enthält.&#10;&#10;Automatisch generierte Beschreibung">
              <a:extLst>
                <a:ext uri="{FF2B5EF4-FFF2-40B4-BE49-F238E27FC236}">
                  <a16:creationId xmlns:a16="http://schemas.microsoft.com/office/drawing/2014/main" id="{22DA5BF8-3C40-D323-70AC-FA624B81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281" y="3122016"/>
              <a:ext cx="3263991" cy="75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2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B2EF-AFB6-20F4-B785-B028709E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1C225-DCB1-C8A3-D4CB-679958FC0F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Arithmetisches Mittel - Rechenbeispiel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79AD45-64B2-A903-F6D2-0F6C4D89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74262"/>
              </p:ext>
            </p:extLst>
          </p:nvPr>
        </p:nvGraphicFramePr>
        <p:xfrm>
          <a:off x="838200" y="182673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/>
              <p:nvPr/>
            </p:nvSpPr>
            <p:spPr>
              <a:xfrm>
                <a:off x="6095562" y="3207889"/>
                <a:ext cx="4489704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/>
                  <a:t> =</a:t>
                </a:r>
                <a:r>
                  <a:rPr lang="de-DE" sz="2400">
                    <a:ea typeface="Cambria" panose="02040503050406030204" pitchFamily="18" charset="0"/>
                    <a:cs typeface="Calibri" panose="020F0502020204030204" pitchFamily="34" charset="0"/>
                  </a:rPr>
                  <a:t>19,61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62" y="3207889"/>
                <a:ext cx="4489704" cy="631263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64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Arithmetisches Mittel - Rechenbeispiel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2C1E708-8CD1-1648-93D2-E018F3D4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17227"/>
              </p:ext>
            </p:extLst>
          </p:nvPr>
        </p:nvGraphicFramePr>
        <p:xfrm>
          <a:off x="837571" y="181068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9A217636-51EF-4400-F5A4-6254DC9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39" y="1858536"/>
            <a:ext cx="5640659" cy="42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Median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632661-85C8-342D-C083-C4F340E59873}"/>
              </a:ext>
            </a:extLst>
          </p:cNvPr>
          <p:cNvSpPr txBox="1"/>
          <p:nvPr/>
        </p:nvSpPr>
        <p:spPr>
          <a:xfrm>
            <a:off x="4458571" y="2050745"/>
            <a:ext cx="71752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Formel:</a:t>
            </a:r>
          </a:p>
          <a:p>
            <a:endParaRPr lang="de-DE" sz="2400" b="1">
              <a:ea typeface="+mn-lt"/>
              <a:cs typeface="+mn-lt"/>
            </a:endParaRPr>
          </a:p>
          <a:p>
            <a:endParaRPr lang="de-DE" sz="2400" b="1">
              <a:ea typeface="+mn-lt"/>
              <a:cs typeface="+mn-lt"/>
            </a:endParaRPr>
          </a:p>
          <a:p>
            <a:r>
              <a:rPr lang="de-DE" sz="2400" b="1">
                <a:ea typeface="+mn-lt"/>
                <a:cs typeface="+mn-lt"/>
              </a:rPr>
              <a:t>Definition: </a:t>
            </a:r>
            <a:r>
              <a:rPr lang="de-DE" sz="2400">
                <a:ea typeface="+mn-lt"/>
                <a:cs typeface="+mn-lt"/>
              </a:rPr>
              <a:t>Mittlerer Wert einer sortierten Datenreihe. </a:t>
            </a:r>
            <a:endParaRPr lang="de-DE" sz="2400"/>
          </a:p>
          <a:p>
            <a:endParaRPr lang="de-DE" sz="2400"/>
          </a:p>
          <a:p>
            <a:r>
              <a:rPr lang="de-DE" sz="2400" b="1">
                <a:ea typeface="+mn-lt"/>
                <a:cs typeface="+mn-lt"/>
              </a:rPr>
              <a:t>Verwendung: </a:t>
            </a:r>
            <a:r>
              <a:rPr lang="de-DE" sz="2400">
                <a:ea typeface="+mn-lt"/>
                <a:cs typeface="+mn-lt"/>
              </a:rPr>
              <a:t>Alternative zum Mittelwert, besonders bei Ausreißern.</a:t>
            </a:r>
            <a:endParaRPr lang="de-DE" sz="2400"/>
          </a:p>
        </p:txBody>
      </p:sp>
      <p:pic>
        <p:nvPicPr>
          <p:cNvPr id="5" name="Grafik 4" descr="Ein Bild, das Text, Schrift, weiß, Quittung enthält.&#10;&#10;Automatisch generierte Beschreibung">
            <a:extLst>
              <a:ext uri="{FF2B5EF4-FFF2-40B4-BE49-F238E27FC236}">
                <a16:creationId xmlns:a16="http://schemas.microsoft.com/office/drawing/2014/main" id="{39B5F4F4-8482-3041-70D1-3E09C7C8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" t="41246" r="49630" b="10583"/>
          <a:stretch/>
        </p:blipFill>
        <p:spPr>
          <a:xfrm>
            <a:off x="5766216" y="1978702"/>
            <a:ext cx="5366478" cy="11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5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Median - Rechenbeispiel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35456"/>
              </p:ext>
            </p:extLst>
          </p:nvPr>
        </p:nvGraphicFramePr>
        <p:xfrm>
          <a:off x="837571" y="181068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/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/>
                  <a:t>9,13,15,17,18,18,18,18,18,19,19,19,19,19,19,19,19,19,19,19,20,20,20,21,21,21,22,22,22,22,22,23,24,24,24,25</a:t>
                </a:r>
              </a:p>
              <a:p>
                <a:pPr algn="l"/>
                <a:endParaRPr lang="de-DE"/>
              </a:p>
              <a:p>
                <a:r>
                  <a:rPr lang="de-DE"/>
                  <a:t>m=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19+19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/>
                  <a:t>=19</a:t>
                </a:r>
              </a:p>
              <a:p>
                <a:endParaRPr lang="de-DE"/>
              </a:p>
              <a:p>
                <a:r>
                  <a:rPr lang="de-DE"/>
                  <a:t>Da wir eine gerade Anzahl an antworten haben müssen die zwei mittleren Werte betrachtet werden und die Mitte herausgefunden werden.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blipFill>
                <a:blip r:embed="rId2"/>
                <a:stretch>
                  <a:fillRect l="-964" t="-1256" r="-1178" b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1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4F87D-A504-DAD5-93E9-A75592E9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Modus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de-DE" sz="2800" b="1">
                    <a:ea typeface="+mn-lt"/>
                    <a:cs typeface="+mn-lt"/>
                  </a:rPr>
                  <a:t>Formel:	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>
                    <a:ea typeface="+mn-lt"/>
                    <a:cs typeface="+mn-lt"/>
                  </a:rPr>
                  <a:t>Alle Daten kommen gleich oft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=0 ,</m:t>
                    </m:r>
                  </m:oMath>
                </a14:m>
                <a:r>
                  <a:rPr lang="de-DE" sz="2800">
                    <a:ea typeface="+mn-lt"/>
                    <a:cs typeface="+mn-lt"/>
                  </a:rPr>
                  <a:t>es gibt keinen Modus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>
                    <a:ea typeface="+mn-lt"/>
                    <a:cs typeface="+mn-lt"/>
                  </a:rPr>
                  <a:t>Ein Datum kommt am öftesten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=1,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>
                    <a:ea typeface="+mn-lt"/>
                    <a:cs typeface="+mn-lt"/>
                  </a:rPr>
                  <a:t>{x}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>
                    <a:ea typeface="+mn-lt"/>
                    <a:cs typeface="+mn-lt"/>
                  </a:rPr>
                  <a:t>Mehrere Daten kommen öfter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m:rPr>
                        <m:nor/>
                      </m:rPr>
                      <a:rPr lang="de-DE" sz="2800"/>
                      <m:t>&gt;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>
                    <a:ea typeface="+mn-lt"/>
                    <a:cs typeface="+mn-lt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800">
                    <a:ea typeface="+mn-lt"/>
                    <a:cs typeface="+mn-lt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800">
                    <a:ea typeface="+mn-lt"/>
                    <a:cs typeface="+mn-lt"/>
                  </a:rPr>
                  <a:t>}</a:t>
                </a:r>
              </a:p>
              <a:p>
                <a:endParaRPr lang="de-DE" b="1">
                  <a:ea typeface="+mn-lt"/>
                  <a:cs typeface="+mn-lt"/>
                </a:endParaRPr>
              </a:p>
              <a:p>
                <a:r>
                  <a:rPr lang="de-DE" sz="2800" b="1">
                    <a:ea typeface="+mn-lt"/>
                    <a:cs typeface="+mn-lt"/>
                  </a:rPr>
                  <a:t>Definition:</a:t>
                </a:r>
                <a:r>
                  <a:rPr lang="de-DE" sz="2800">
                    <a:ea typeface="+mn-lt"/>
                    <a:cs typeface="+mn-lt"/>
                  </a:rPr>
                  <a:t> Der Wert einer Datenmenge, welcher am häufigsten auftritt.</a:t>
                </a:r>
              </a:p>
              <a:p>
                <a:endParaRPr lang="de-DE" sz="2800">
                  <a:ea typeface="+mn-lt"/>
                  <a:cs typeface="+mn-lt"/>
                </a:endParaRPr>
              </a:p>
              <a:p>
                <a:r>
                  <a:rPr lang="de-DE" sz="2800" b="1">
                    <a:ea typeface="+mn-lt"/>
                    <a:cs typeface="+mn-lt"/>
                  </a:rPr>
                  <a:t>Verwendung: </a:t>
                </a:r>
                <a:r>
                  <a:rPr lang="de-DE"/>
                  <a:t>Kann für Daten berechnet werden, die nicht geordnet werden können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3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Modus - 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88175"/>
              </p:ext>
            </p:extLst>
          </p:nvPr>
        </p:nvGraphicFramePr>
        <p:xfrm>
          <a:off x="3655722" y="1900626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224A1C7A-DF43-05E9-4E29-EBCD04DD3179}"/>
              </a:ext>
            </a:extLst>
          </p:cNvPr>
          <p:cNvSpPr/>
          <p:nvPr/>
        </p:nvSpPr>
        <p:spPr>
          <a:xfrm>
            <a:off x="4736892" y="3337810"/>
            <a:ext cx="419724" cy="24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/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𝑀𝑑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C6FBB2-1707-7E1E-85FC-9FBBBE2CF95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37786" y="3475555"/>
            <a:ext cx="1057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0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Varianz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EF349D4-60EC-C842-C774-A1CEF951394F}"/>
              </a:ext>
            </a:extLst>
          </p:cNvPr>
          <p:cNvGrpSpPr/>
          <p:nvPr/>
        </p:nvGrpSpPr>
        <p:grpSpPr>
          <a:xfrm>
            <a:off x="4269383" y="1869900"/>
            <a:ext cx="7756554" cy="2659174"/>
            <a:chOff x="4319833" y="2876550"/>
            <a:chExt cx="7409794" cy="2659174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30273C0-0499-072C-F24C-336C29488032}"/>
                </a:ext>
              </a:extLst>
            </p:cNvPr>
            <p:cNvSpPr txBox="1"/>
            <p:nvPr/>
          </p:nvSpPr>
          <p:spPr>
            <a:xfrm>
              <a:off x="4319833" y="3227400"/>
              <a:ext cx="7409794" cy="23083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>
                  <a:ea typeface="+mn-lt"/>
                  <a:cs typeface="+mn-lt"/>
                </a:rPr>
                <a:t>Formel:</a:t>
              </a:r>
              <a:r>
                <a:rPr lang="de-DE" sz="2400">
                  <a:ea typeface="+mn-lt"/>
                  <a:cs typeface="+mn-lt"/>
                </a:rPr>
                <a:t> 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Definition: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Maß für die Größe der Abweichung von einem Mittelwert</a:t>
              </a:r>
              <a:endParaRPr lang="de-DE" sz="2400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Verwendung: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zur Einschätzung, wie weit die Messwerte eines Experiments vom Erwartungswert abweichen.</a:t>
              </a: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50D1431E-6AE1-98BE-9AD0-6530619C44A0}"/>
                </a:ext>
              </a:extLst>
            </p:cNvPr>
            <p:cNvGrpSpPr/>
            <p:nvPr/>
          </p:nvGrpSpPr>
          <p:grpSpPr>
            <a:xfrm>
              <a:off x="5553078" y="2876550"/>
              <a:ext cx="1633576" cy="1104900"/>
              <a:chOff x="5251248" y="2108329"/>
              <a:chExt cx="1633576" cy="1104900"/>
            </a:xfrm>
          </p:grpSpPr>
          <p:pic>
            <p:nvPicPr>
              <p:cNvPr id="4" name="Inhaltsplatzhalter 4" descr="Ein Bild, das Schrift, Diagramm, Text, Reihe enthält.&#10;&#10;Automatisch generierte Beschreibung">
                <a:extLst>
                  <a:ext uri="{FF2B5EF4-FFF2-40B4-BE49-F238E27FC236}">
                    <a16:creationId xmlns:a16="http://schemas.microsoft.com/office/drawing/2014/main" id="{9F59EE77-A52E-5795-912D-14E7933EFE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258" r="43768"/>
              <a:stretch/>
            </p:blipFill>
            <p:spPr>
              <a:xfrm>
                <a:off x="6186388" y="2108329"/>
                <a:ext cx="698436" cy="11049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078A177D-1CEF-3CF6-F224-99AF7423827A}"/>
                      </a:ext>
                    </a:extLst>
                  </p:cNvPr>
                  <p:cNvSpPr txBox="1"/>
                  <p:nvPr/>
                </p:nvSpPr>
                <p:spPr>
                  <a:xfrm>
                    <a:off x="5251248" y="2316358"/>
                    <a:ext cx="1500878" cy="7030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a14:m>
                    <a:r>
                      <a:rPr lang="en-GB" sz="2800"/>
                      <a:t>=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a14:m>
                    <a:endParaRPr lang="en-GB"/>
                  </a:p>
                </p:txBody>
              </p:sp>
            </mc:Choice>
            <mc:Fallback xmlns="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078A177D-1CEF-3CF6-F224-99AF74238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1248" y="2316358"/>
                    <a:ext cx="1500878" cy="70301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21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" name="Inhaltsplatzhalter 4" descr="Ein Bild, das Schrift, Diagramm, Text, Reihe enthält.&#10;&#10;Automatisch generierte Beschreibung">
            <a:extLst>
              <a:ext uri="{FF2B5EF4-FFF2-40B4-BE49-F238E27FC236}">
                <a16:creationId xmlns:a16="http://schemas.microsoft.com/office/drawing/2014/main" id="{BA801D48-2EEF-DD25-3D6C-7C52E7AEFF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23"/>
          <a:stretch/>
        </p:blipFill>
        <p:spPr>
          <a:xfrm>
            <a:off x="7239647" y="1875039"/>
            <a:ext cx="160566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56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556E-745A-56A0-69DB-9DDA31B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Varianz - Rechenbeispiel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9DB4928-5C87-BF7B-343D-363DB5DF9DAC}"/>
              </a:ext>
            </a:extLst>
          </p:cNvPr>
          <p:cNvGrpSpPr/>
          <p:nvPr/>
        </p:nvGrpSpPr>
        <p:grpSpPr>
          <a:xfrm>
            <a:off x="1015299" y="2773525"/>
            <a:ext cx="3421958" cy="1104900"/>
            <a:chOff x="1015299" y="1907283"/>
            <a:chExt cx="3421958" cy="1104900"/>
          </a:xfrm>
        </p:grpSpPr>
        <p:pic>
          <p:nvPicPr>
            <p:cNvPr id="9" name="Inhaltsplatzhalter 4" descr="Ein Bild, das Schrift, Diagramm, Text, Reihe enthält.&#10;&#10;Automatisch generierte Beschreibung">
              <a:extLst>
                <a:ext uri="{FF2B5EF4-FFF2-40B4-BE49-F238E27FC236}">
                  <a16:creationId xmlns:a16="http://schemas.microsoft.com/office/drawing/2014/main" id="{157978DB-BA99-1D5F-B8DB-97E9EF0B9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58"/>
            <a:stretch/>
          </p:blipFill>
          <p:spPr>
            <a:xfrm>
              <a:off x="1937826" y="1907283"/>
              <a:ext cx="2499431" cy="11049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D66F89-9A87-CDD2-DB86-AAD7B47B5552}"/>
                    </a:ext>
                  </a:extLst>
                </p:cNvPr>
                <p:cNvSpPr txBox="1"/>
                <p:nvPr/>
              </p:nvSpPr>
              <p:spPr>
                <a:xfrm>
                  <a:off x="1015299" y="2108227"/>
                  <a:ext cx="1500878" cy="703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sz="280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endParaRPr lang="en-GB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27D66F89-9A87-CDD2-DB86-AAD7B47B5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99" y="2108227"/>
                  <a:ext cx="1500878" cy="703013"/>
                </a:xfrm>
                <a:prstGeom prst="rect">
                  <a:avLst/>
                </a:prstGeom>
                <a:blipFill>
                  <a:blip r:embed="rId3"/>
                  <a:stretch>
                    <a:fillRect b="-1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/>
              <p:nvPr/>
            </p:nvSpPr>
            <p:spPr>
              <a:xfrm>
                <a:off x="1015299" y="4010997"/>
                <a:ext cx="8280050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GB" sz="2400"/>
                  <a:t> 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400" dirty="0"/>
                          <m:t>(9</m:t>
                        </m:r>
                        <m:r>
                          <m:rPr>
                            <m:nor/>
                          </m:rPr>
                          <a:rPr lang="en-GB" sz="2400" dirty="0" smtClean="0"/>
                          <m:t>−</m:t>
                        </m:r>
                        <m:r>
                          <m:rPr>
                            <m:nor/>
                          </m:rPr>
                          <a:rPr lang="de-DE" sz="2400" dirty="0"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 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(13</m:t>
                        </m:r>
                        <m:r>
                          <m:rPr>
                            <m:nor/>
                          </m:rPr>
                          <a:rPr lang="en-GB" sz="2400" dirty="0"/>
                          <m:t>−</m:t>
                        </m:r>
                        <m:r>
                          <m:rPr>
                            <m:nor/>
                          </m:rPr>
                          <a:rPr lang="de-DE" sz="2400" b="0" i="0" dirty="0" smtClean="0"/>
                          <m:t>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</a:rPr>
                          <m:t>(25</m:t>
                        </m:r>
                        <m:r>
                          <m:rPr>
                            <m:nor/>
                          </m:rPr>
                          <a:rPr lang="en-GB" sz="2400" dirty="0"/>
                          <m:t>−</m:t>
                        </m:r>
                        <m:r>
                          <m:rPr>
                            <m:nor/>
                          </m:rPr>
                          <a:rPr lang="de-DE" sz="2400" dirty="0"/>
                          <m:t>19,61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/>
                  <a:t>= 9,29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99" y="4010997"/>
                <a:ext cx="8280050" cy="616194"/>
              </a:xfrm>
              <a:prstGeom prst="rect">
                <a:avLst/>
              </a:prstGeom>
              <a:blipFill>
                <a:blip r:embed="rId4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/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/>
                  <a:t>Arithmetisches Mittel: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/>
                  <a:t> =</a:t>
                </a:r>
                <a:r>
                  <a:rPr lang="de-DE" sz="2400">
                    <a:ea typeface="Cambria" panose="02040503050406030204" pitchFamily="18" charset="0"/>
                    <a:cs typeface="Calibri" panose="020F0502020204030204" pitchFamily="34" charset="0"/>
                  </a:rPr>
                  <a:t>19,61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blipFill>
                <a:blip r:embed="rId5"/>
                <a:stretch>
                  <a:fillRect l="-15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64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255975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Standardabweichung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076797D-7D4D-89D2-15D1-6231679A0A78}"/>
              </a:ext>
            </a:extLst>
          </p:cNvPr>
          <p:cNvSpPr txBox="1"/>
          <p:nvPr/>
        </p:nvSpPr>
        <p:spPr>
          <a:xfrm>
            <a:off x="4257499" y="2017370"/>
            <a:ext cx="768685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Formel: </a:t>
            </a:r>
          </a:p>
          <a:p>
            <a:endParaRPr lang="de-DE" sz="2400">
              <a:ea typeface="+mn-lt"/>
              <a:cs typeface="+mn-lt"/>
            </a:endParaRPr>
          </a:p>
          <a:p>
            <a:r>
              <a:rPr lang="de-DE" sz="2400" b="1">
                <a:ea typeface="+mn-lt"/>
                <a:cs typeface="+mn-lt"/>
              </a:rPr>
              <a:t>Definition: </a:t>
            </a:r>
            <a:r>
              <a:rPr lang="de-DE" sz="2400">
                <a:ea typeface="+mn-lt"/>
                <a:cs typeface="+mn-lt"/>
              </a:rPr>
              <a:t>Quadratwurzel der Varianz, zeigt die Streuung der Werte. </a:t>
            </a:r>
          </a:p>
          <a:p>
            <a:endParaRPr lang="de-DE" sz="2400"/>
          </a:p>
          <a:p>
            <a:r>
              <a:rPr lang="de-DE" sz="2400" b="1"/>
              <a:t>Verwendung:</a:t>
            </a:r>
            <a:r>
              <a:rPr lang="de-DE" sz="2400"/>
              <a:t> Die Standardabweichung gibt die Streuung der Einzeldaten um den Mittelwert an. Mit ihrer Hilfe können wir sagen, ob ein Durchschnittswert repräsentativ ist.</a:t>
            </a:r>
          </a:p>
        </p:txBody>
      </p:sp>
      <p:pic>
        <p:nvPicPr>
          <p:cNvPr id="7" name="Inhaltsplatzhalter 4" descr="Ein Bild, das Schrift, weiß, Entwurf, Text enthält.&#10;&#10;Automatisch generierte Beschreibung">
            <a:extLst>
              <a:ext uri="{FF2B5EF4-FFF2-40B4-BE49-F238E27FC236}">
                <a16:creationId xmlns:a16="http://schemas.microsoft.com/office/drawing/2014/main" id="{2BA7D273-DF9A-5B62-7731-605E69ECF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78" r="30564"/>
          <a:stretch/>
        </p:blipFill>
        <p:spPr>
          <a:xfrm>
            <a:off x="5505765" y="1478851"/>
            <a:ext cx="2043114" cy="107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8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0FACD9-44E1-41AD-403C-5420D148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A1D6594-176D-3FE7-510E-C777625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148" y="1377092"/>
            <a:ext cx="6906491" cy="5013548"/>
          </a:xfrm>
        </p:spPr>
        <p:txBody>
          <a:bodyPr anchor="ctr">
            <a:normAutofit/>
          </a:bodyPr>
          <a:lstStyle/>
          <a:p>
            <a:r>
              <a:rPr lang="de-DE" dirty="0"/>
              <a:t>Methode</a:t>
            </a:r>
          </a:p>
          <a:p>
            <a:r>
              <a:rPr lang="de-DE" dirty="0"/>
              <a:t>Arithmetisches Mittel</a:t>
            </a:r>
          </a:p>
          <a:p>
            <a:r>
              <a:rPr lang="de-DE" dirty="0"/>
              <a:t>Median</a:t>
            </a:r>
          </a:p>
          <a:p>
            <a:r>
              <a:rPr lang="de-DE" dirty="0"/>
              <a:t>Modus</a:t>
            </a:r>
          </a:p>
          <a:p>
            <a:r>
              <a:rPr lang="de-DE" dirty="0"/>
              <a:t>Varianz</a:t>
            </a:r>
          </a:p>
          <a:p>
            <a:r>
              <a:rPr lang="de-DE" dirty="0"/>
              <a:t>Standardabweichung</a:t>
            </a:r>
          </a:p>
          <a:p>
            <a:r>
              <a:rPr lang="de-DE" dirty="0"/>
              <a:t>Spannweite</a:t>
            </a:r>
          </a:p>
          <a:p>
            <a:r>
              <a:rPr lang="de-DE" dirty="0"/>
              <a:t>Graphen</a:t>
            </a:r>
          </a:p>
          <a:p>
            <a:r>
              <a:rPr lang="de-DE" dirty="0"/>
              <a:t>Fazit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74D9C-8C54-B68D-5A95-D2EB570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Standardabweichung - Rechenbeispiel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557" y="2004552"/>
                <a:ext cx="7262815" cy="193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sz="2400" dirty="0"/>
                          <m:t> ∗ (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400" dirty="0"/>
                              <m:t>(9−</m:t>
                            </m:r>
                            <m:r>
                              <m:rPr>
                                <m:nor/>
                              </m:rPr>
                              <a:rPr lang="de-DE" sz="2400" dirty="0"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 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(13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400" dirty="0"/>
                          <m:t>+…+</m:t>
                        </m:r>
                        <m:sSup>
                          <m:sSup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(25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9,29</m:t>
                        </m:r>
                      </m:e>
                    </m:rad>
                  </m:oMath>
                </a14:m>
                <a:endParaRPr lang="de-DE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/>
                  <a:t>3,05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557" y="2004552"/>
                <a:ext cx="7262815" cy="1939131"/>
              </a:xfrm>
              <a:blipFill>
                <a:blip r:embed="rId2"/>
                <a:stretch>
                  <a:fillRect l="-1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0C01BC58-EBA7-9246-62CF-E0CB669D2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23"/>
          <a:stretch/>
        </p:blipFill>
        <p:spPr>
          <a:xfrm>
            <a:off x="6515724" y="2638269"/>
            <a:ext cx="5486400" cy="38546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1ABC5CB-1DEF-9B7E-DB1A-C25F9FC90070}"/>
              </a:ext>
            </a:extLst>
          </p:cNvPr>
          <p:cNvSpPr txBox="1"/>
          <p:nvPr/>
        </p:nvSpPr>
        <p:spPr>
          <a:xfrm>
            <a:off x="8671950" y="6492875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16,56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B5A706-7F85-D4C8-B5B4-FCC4CE9BE41A}"/>
              </a:ext>
            </a:extLst>
          </p:cNvPr>
          <p:cNvSpPr txBox="1"/>
          <p:nvPr/>
        </p:nvSpPr>
        <p:spPr>
          <a:xfrm>
            <a:off x="10349530" y="6488668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22,66</a:t>
            </a:r>
          </a:p>
        </p:txBody>
      </p:sp>
    </p:spTree>
    <p:extLst>
      <p:ext uri="{BB962C8B-B14F-4D97-AF65-F5344CB8AC3E}">
        <p14:creationId xmlns:p14="http://schemas.microsoft.com/office/powerpoint/2010/main" val="574276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Spannweite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de-DE" b="1"/>
                  <a:t>Formel: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de-DE" sz="2800" b="1"/>
                  <a:t>Definition: </a:t>
                </a:r>
                <a:r>
                  <a:rPr lang="de-DE" sz="2800"/>
                  <a:t>die Spannweite ist der Unterschied zwischen dem größten und dem kleinsten Wert in einer Stichprobe oder Datenreihe. </a:t>
                </a:r>
              </a:p>
              <a:p>
                <a:pPr marL="0" indent="0">
                  <a:buNone/>
                </a:pPr>
                <a:endParaRPr lang="de-DE" sz="2800"/>
              </a:p>
              <a:p>
                <a:pPr marL="0" indent="0">
                  <a:buNone/>
                </a:pPr>
                <a:r>
                  <a:rPr lang="de-DE" b="1"/>
                  <a:t>Verwendung:</a:t>
                </a:r>
                <a:r>
                  <a:rPr lang="de-DE"/>
                  <a:t> </a:t>
                </a:r>
                <a:r>
                  <a:rPr lang="de-DE" sz="2800"/>
                  <a:t>ist eine Maßzahl für die Streuung der Daten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  <a:blipFill>
                <a:blip r:embed="rId2"/>
                <a:stretch>
                  <a:fillRect l="-1853" r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8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9E8AB-4B90-F197-3834-BD33BCA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Spannweite - Rechenbeispiel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8CE00-A3B8-45F7-8E73-D466BBD80EA9}"/>
              </a:ext>
            </a:extLst>
          </p:cNvPr>
          <p:cNvSpPr txBox="1"/>
          <p:nvPr/>
        </p:nvSpPr>
        <p:spPr>
          <a:xfrm>
            <a:off x="6259189" y="4021742"/>
            <a:ext cx="9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=25 −9=16</m:t>
                      </m:r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  <a:blipFill>
                <a:blip r:embed="rId2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B73E87F-953A-AA45-6572-B17A3D1D3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1600"/>
              </p:ext>
            </p:extLst>
          </p:nvPr>
        </p:nvGraphicFramePr>
        <p:xfrm>
          <a:off x="838200" y="186928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5E132144-BBB7-5117-5BB2-B7560481FA5F}"/>
              </a:ext>
            </a:extLst>
          </p:cNvPr>
          <p:cNvSpPr/>
          <p:nvPr/>
        </p:nvSpPr>
        <p:spPr>
          <a:xfrm>
            <a:off x="1656858" y="5009985"/>
            <a:ext cx="945931" cy="556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4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DEEF7-09AF-ACA5-3AD3-712FDCA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Graphen</a:t>
            </a:r>
          </a:p>
        </p:txBody>
      </p:sp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94A582E6-833E-F2D7-F3CF-7217354E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9" y="1768698"/>
            <a:ext cx="6216202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5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1116-6469-603F-F8E2-E3263921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480C8-253D-4602-34F6-16C50F4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Graphen</a:t>
            </a:r>
          </a:p>
        </p:txBody>
      </p:sp>
      <p:pic>
        <p:nvPicPr>
          <p:cNvPr id="3" name="Grafik 2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976B2165-422C-843E-4F8C-7F7BB54A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26" y="2332560"/>
            <a:ext cx="8339070" cy="3437837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5ACA9B1-5385-C654-BA3C-EB4A08D9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36559"/>
              </p:ext>
            </p:extLst>
          </p:nvPr>
        </p:nvGraphicFramePr>
        <p:xfrm>
          <a:off x="7974169" y="3123126"/>
          <a:ext cx="3250590" cy="1455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647">
                  <a:extLst>
                    <a:ext uri="{9D8B030D-6E8A-4147-A177-3AD203B41FA5}">
                      <a16:colId xmlns:a16="http://schemas.microsoft.com/office/drawing/2014/main" val="1037636347"/>
                    </a:ext>
                  </a:extLst>
                </a:gridCol>
                <a:gridCol w="708337">
                  <a:extLst>
                    <a:ext uri="{9D8B030D-6E8A-4147-A177-3AD203B41FA5}">
                      <a16:colId xmlns:a16="http://schemas.microsoft.com/office/drawing/2014/main" val="62691497"/>
                    </a:ext>
                  </a:extLst>
                </a:gridCol>
                <a:gridCol w="880056">
                  <a:extLst>
                    <a:ext uri="{9D8B030D-6E8A-4147-A177-3AD203B41FA5}">
                      <a16:colId xmlns:a16="http://schemas.microsoft.com/office/drawing/2014/main" val="685544795"/>
                    </a:ext>
                  </a:extLst>
                </a:gridCol>
                <a:gridCol w="849550">
                  <a:extLst>
                    <a:ext uri="{9D8B030D-6E8A-4147-A177-3AD203B41FA5}">
                      <a16:colId xmlns:a16="http://schemas.microsoft.com/office/drawing/2014/main" val="3239590127"/>
                    </a:ext>
                  </a:extLst>
                </a:gridCol>
              </a:tblGrid>
              <a:tr h="274218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Kodierung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24958"/>
                  </a:ext>
                </a:extLst>
              </a:tr>
              <a:tr h="27421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84566"/>
                  </a:ext>
                </a:extLst>
              </a:tr>
              <a:tr h="27421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28170"/>
                  </a:ext>
                </a:extLst>
              </a:tr>
              <a:tr h="27904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02481"/>
                  </a:ext>
                </a:extLst>
              </a:tr>
              <a:tr h="354169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Antworten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Teilnehmer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64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45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9096C-337B-FF8B-7D49-42B4FB787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D88A1-F5A8-D804-B482-D6BCB0F68C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4F640C-6E64-797B-63E2-2C16B38AA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93012"/>
              </p:ext>
            </p:extLst>
          </p:nvPr>
        </p:nvGraphicFramePr>
        <p:xfrm>
          <a:off x="837127" y="5065690"/>
          <a:ext cx="6451765" cy="94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4280">
                  <a:extLst>
                    <a:ext uri="{9D8B030D-6E8A-4147-A177-3AD203B41FA5}">
                      <a16:colId xmlns:a16="http://schemas.microsoft.com/office/drawing/2014/main" val="4050346843"/>
                    </a:ext>
                  </a:extLst>
                </a:gridCol>
                <a:gridCol w="1363014">
                  <a:extLst>
                    <a:ext uri="{9D8B030D-6E8A-4147-A177-3AD203B41FA5}">
                      <a16:colId xmlns:a16="http://schemas.microsoft.com/office/drawing/2014/main" val="2439569829"/>
                    </a:ext>
                  </a:extLst>
                </a:gridCol>
                <a:gridCol w="2361126">
                  <a:extLst>
                    <a:ext uri="{9D8B030D-6E8A-4147-A177-3AD203B41FA5}">
                      <a16:colId xmlns:a16="http://schemas.microsoft.com/office/drawing/2014/main" val="1485537107"/>
                    </a:ext>
                  </a:extLst>
                </a:gridCol>
                <a:gridCol w="613345">
                  <a:extLst>
                    <a:ext uri="{9D8B030D-6E8A-4147-A177-3AD203B41FA5}">
                      <a16:colId xmlns:a16="http://schemas.microsoft.com/office/drawing/2014/main" val="2962923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Mittelwert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558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Varianz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113,43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Standardabweichung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2114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Niedrigster Wert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Höchster Wert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835615"/>
                  </a:ext>
                </a:extLst>
              </a:tr>
            </a:tbl>
          </a:graphicData>
        </a:graphic>
      </p:graphicFrame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CC9D9412-D9F9-5E76-961E-F0698238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7" y="1883334"/>
            <a:ext cx="56292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4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C4739-B77D-A623-ECB8-5F0FE991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3905-66F7-386B-82CE-625D61D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Graphen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2AC258-71CB-D5A9-D41C-B19B2F2B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76332"/>
              </p:ext>
            </p:extLst>
          </p:nvPr>
        </p:nvGraphicFramePr>
        <p:xfrm>
          <a:off x="837126" y="1899633"/>
          <a:ext cx="10536695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66">
                  <a:extLst>
                    <a:ext uri="{9D8B030D-6E8A-4147-A177-3AD203B41FA5}">
                      <a16:colId xmlns:a16="http://schemas.microsoft.com/office/drawing/2014/main" val="1475469567"/>
                    </a:ext>
                  </a:extLst>
                </a:gridCol>
                <a:gridCol w="1534732">
                  <a:extLst>
                    <a:ext uri="{9D8B030D-6E8A-4147-A177-3AD203B41FA5}">
                      <a16:colId xmlns:a16="http://schemas.microsoft.com/office/drawing/2014/main" val="72643135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1106909227"/>
                    </a:ext>
                  </a:extLst>
                </a:gridCol>
                <a:gridCol w="1288418">
                  <a:extLst>
                    <a:ext uri="{9D8B030D-6E8A-4147-A177-3AD203B41FA5}">
                      <a16:colId xmlns:a16="http://schemas.microsoft.com/office/drawing/2014/main" val="4029050049"/>
                    </a:ext>
                  </a:extLst>
                </a:gridCol>
                <a:gridCol w="2465406">
                  <a:extLst>
                    <a:ext uri="{9D8B030D-6E8A-4147-A177-3AD203B41FA5}">
                      <a16:colId xmlns:a16="http://schemas.microsoft.com/office/drawing/2014/main" val="382504389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Auswahl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Ergebnisse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012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6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Laptop/Computer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44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5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MP3-Player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0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Stereoanlage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4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Andere (bitte spezifizieren)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45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-keine Antwort-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3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dirty="0" err="1">
                <a:solidFill>
                  <a:srgbClr val="FFFFFF"/>
                </a:solidFill>
              </a:rPr>
              <a:t>Fazit</a:t>
            </a:r>
            <a:endParaRPr lang="en-GB" sz="37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21B3C-C9A3-9EA4-FF05-4EF7C292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 err="1"/>
              <a:t>Zusammenhänge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8802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dirty="0" err="1">
                <a:solidFill>
                  <a:srgbClr val="FFFFFF"/>
                </a:solidFill>
              </a:rPr>
              <a:t>Fazit</a:t>
            </a:r>
            <a:endParaRPr lang="en-GB" sz="37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21B3C-C9A3-9EA4-FF05-4EF7C292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 err="1"/>
              <a:t>Zusammenfassung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3817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Fazit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21B3C-C9A3-9EA4-FF05-4EF7C292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err="1"/>
              <a:t>Rückblick</a:t>
            </a:r>
            <a:r>
              <a:rPr lang="en-GB" b="1"/>
              <a:t>:</a:t>
            </a:r>
            <a:r>
              <a:rPr lang="en-GB"/>
              <a:t> </a:t>
            </a:r>
          </a:p>
          <a:p>
            <a:r>
              <a:rPr lang="en-GB" err="1"/>
              <a:t>Lamapoll</a:t>
            </a:r>
            <a:r>
              <a:rPr lang="en-GB"/>
              <a:t> </a:t>
            </a:r>
            <a:r>
              <a:rPr lang="en-GB" err="1"/>
              <a:t>nicht</a:t>
            </a:r>
            <a:r>
              <a:rPr lang="en-GB"/>
              <a:t> das </a:t>
            </a:r>
            <a:r>
              <a:rPr lang="en-GB" err="1"/>
              <a:t>beste</a:t>
            </a:r>
            <a:r>
              <a:rPr lang="en-GB"/>
              <a:t> Tool, da manche </a:t>
            </a:r>
            <a:r>
              <a:rPr lang="en-GB" err="1"/>
              <a:t>Abbildungen</a:t>
            </a:r>
            <a:r>
              <a:rPr lang="en-GB"/>
              <a:t> </a:t>
            </a:r>
            <a:r>
              <a:rPr lang="en-GB" err="1"/>
              <a:t>schwierig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extrahieren</a:t>
            </a:r>
            <a:r>
              <a:rPr lang="en-GB"/>
              <a:t> </a:t>
            </a:r>
            <a:r>
              <a:rPr lang="en-GB" err="1"/>
              <a:t>waren</a:t>
            </a:r>
            <a:r>
              <a:rPr lang="en-GB"/>
              <a:t>, </a:t>
            </a:r>
            <a:r>
              <a:rPr lang="en-GB" err="1"/>
              <a:t>genauso</a:t>
            </a:r>
            <a:r>
              <a:rPr lang="en-GB"/>
              <a:t> </a:t>
            </a:r>
            <a:r>
              <a:rPr lang="en-GB" err="1"/>
              <a:t>wie</a:t>
            </a:r>
            <a:r>
              <a:rPr lang="en-GB"/>
              <a:t> manche </a:t>
            </a:r>
            <a:r>
              <a:rPr lang="en-GB" err="1"/>
              <a:t>Datensätze</a:t>
            </a:r>
            <a:endParaRPr lang="en-GB"/>
          </a:p>
          <a:p>
            <a:r>
              <a:rPr lang="en-GB"/>
              <a:t>Chat GPT 3.5 war </a:t>
            </a:r>
            <a:r>
              <a:rPr lang="en-GB" err="1"/>
              <a:t>hilfreich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 </a:t>
            </a:r>
            <a:r>
              <a:rPr lang="en-GB" err="1"/>
              <a:t>Fragen</a:t>
            </a:r>
            <a:r>
              <a:rPr lang="en-GB"/>
              <a:t> der organisation, war </a:t>
            </a:r>
            <a:r>
              <a:rPr lang="en-GB" err="1"/>
              <a:t>jedoch</a:t>
            </a:r>
            <a:r>
              <a:rPr lang="en-GB"/>
              <a:t> </a:t>
            </a:r>
            <a:r>
              <a:rPr lang="en-GB" err="1"/>
              <a:t>sehr</a:t>
            </a:r>
            <a:r>
              <a:rPr lang="en-GB"/>
              <a:t> </a:t>
            </a:r>
            <a:r>
              <a:rPr lang="en-GB" err="1"/>
              <a:t>fehlerbehaftet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 </a:t>
            </a:r>
            <a:r>
              <a:rPr lang="en-GB" err="1"/>
              <a:t>vielen</a:t>
            </a:r>
            <a:r>
              <a:rPr lang="en-GB"/>
              <a:t> </a:t>
            </a:r>
            <a:r>
              <a:rPr lang="en-GB" err="1"/>
              <a:t>Berechnungen</a:t>
            </a:r>
            <a:endParaRPr lang="en-GB"/>
          </a:p>
          <a:p>
            <a:r>
              <a:rPr lang="en-GB" err="1"/>
              <a:t>Trotzdem</a:t>
            </a:r>
            <a:r>
              <a:rPr lang="en-GB"/>
              <a:t> </a:t>
            </a:r>
            <a:r>
              <a:rPr lang="en-GB" err="1"/>
              <a:t>verlief</a:t>
            </a:r>
            <a:r>
              <a:rPr lang="en-GB"/>
              <a:t> der </a:t>
            </a:r>
            <a:r>
              <a:rPr lang="en-GB" err="1"/>
              <a:t>Prozess</a:t>
            </a:r>
            <a:r>
              <a:rPr lang="en-GB"/>
              <a:t>, der </a:t>
            </a:r>
            <a:r>
              <a:rPr lang="en-GB" err="1"/>
              <a:t>Wiederholung</a:t>
            </a:r>
            <a:r>
              <a:rPr lang="en-GB"/>
              <a:t> der </a:t>
            </a:r>
            <a:r>
              <a:rPr lang="en-GB" err="1"/>
              <a:t>Kenntnisse</a:t>
            </a:r>
            <a:r>
              <a:rPr lang="en-GB"/>
              <a:t> </a:t>
            </a:r>
            <a:r>
              <a:rPr lang="en-GB" err="1"/>
              <a:t>aus</a:t>
            </a:r>
            <a:r>
              <a:rPr lang="en-GB"/>
              <a:t> den </a:t>
            </a:r>
            <a:r>
              <a:rPr lang="en-GB" err="1"/>
              <a:t>Vorlesungen</a:t>
            </a:r>
            <a:r>
              <a:rPr lang="en-GB"/>
              <a:t>, </a:t>
            </a:r>
            <a:r>
              <a:rPr lang="en-GB" err="1"/>
              <a:t>flüssig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5F1B8-C6EF-B762-C1F9-C5EF2F49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Methode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B0D6BCEA-75DC-517D-B3C1-B24E597ED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375" y="1465293"/>
            <a:ext cx="4777381" cy="9554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948565B9-FAE9-BEB6-1922-414ED0524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883164"/>
              </p:ext>
            </p:extLst>
          </p:nvPr>
        </p:nvGraphicFramePr>
        <p:xfrm>
          <a:off x="5169833" y="2168797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79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BF5A8-6BEA-1CFF-EC0D-77995072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89F72-FDB5-8533-6F2A-6A235532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-Kontur">
            <a:extLst>
              <a:ext uri="{FF2B5EF4-FFF2-40B4-BE49-F238E27FC236}">
                <a16:creationId xmlns:a16="http://schemas.microsoft.com/office/drawing/2014/main" id="{BBD6917B-C6F1-5B45-C3BA-D9FE66E8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B32D6-E9EB-98E2-3979-0AC0D941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de-DE"/>
              <a:t>Chat GPT 3.5 </a:t>
            </a:r>
            <a:r>
              <a:rPr lang="de-DE">
                <a:hlinkClick r:id="rId4"/>
              </a:rPr>
              <a:t>https://chat.openai.com/</a:t>
            </a:r>
            <a:endParaRPr lang="de-DE"/>
          </a:p>
          <a:p>
            <a:r>
              <a:rPr lang="de-DE">
                <a:ea typeface="+mn-lt"/>
                <a:cs typeface="+mn-lt"/>
                <a:hlinkClick r:id="rId5"/>
              </a:rPr>
              <a:t>https://www.lamapoll.de/</a:t>
            </a:r>
            <a:endParaRPr lang="de-DE">
              <a:ea typeface="+mn-lt"/>
              <a:cs typeface="+mn-lt"/>
            </a:endParaRPr>
          </a:p>
          <a:p>
            <a:r>
              <a:rPr lang="de-DE" sz="2800">
                <a:hlinkClick r:id="rId6"/>
              </a:rPr>
              <a:t>https://www.deprag.com/fileadmin/_processed_/7/4/csm_Statistik_Standardabweichung_02_360941f7ce.jpg</a:t>
            </a:r>
            <a:endParaRPr lang="de-DE" sz="2800"/>
          </a:p>
          <a:p>
            <a:r>
              <a:rPr lang="de-DE" sz="2800">
                <a:hlinkClick r:id="rId7"/>
              </a:rPr>
              <a:t>https://encrypted-tbn0.gstatic.com/images?q=tbn:ANd9GcQN5Ycd6m2U5dKSE60ftEdpGOh9rS5msWl_pw&amp;usqp=CAU</a:t>
            </a:r>
            <a:endParaRPr lang="de-DE" sz="2800"/>
          </a:p>
          <a:p>
            <a:r>
              <a:rPr lang="de-DE" sz="2800">
                <a:hlinkClick r:id="rId8"/>
              </a:rPr>
              <a:t>https://dccdn.de/www.doccheck.com/data/93/q3/nq/x8/fg/rx/varianz_2_lg.jpg</a:t>
            </a:r>
          </a:p>
          <a:p>
            <a:r>
              <a:rPr lang="de-DE">
                <a:ea typeface="+mn-lt"/>
                <a:cs typeface="+mn-lt"/>
                <a:hlinkClick r:id="rId9"/>
              </a:rPr>
              <a:t>https://www.mycompiler.io/de/new/python</a:t>
            </a:r>
            <a:endParaRPr lang="de-DE" sz="2800"/>
          </a:p>
          <a:p>
            <a:endParaRPr lang="de-DE" sz="2800"/>
          </a:p>
          <a:p>
            <a:endParaRPr lang="de-DE" sz="2800"/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  <a:p>
            <a:endParaRPr lang="de-DE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7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30E14-09A1-3E4B-2205-C637F282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49EC-D5C9-73D1-3AE0-3749CCAD69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C293E04-7D5B-8165-91AB-760CC182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19" t="15789" r="19935" b="2153"/>
          <a:stretch/>
        </p:blipFill>
        <p:spPr>
          <a:xfrm>
            <a:off x="838200" y="1939834"/>
            <a:ext cx="4764023" cy="3566551"/>
          </a:xfrm>
        </p:spPr>
      </p:pic>
      <p:pic>
        <p:nvPicPr>
          <p:cNvPr id="5" name="Grafik 4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573F93F0-92B1-D191-D933-18E57506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4" t="963" r="12900" b="11878"/>
          <a:stretch/>
        </p:blipFill>
        <p:spPr>
          <a:xfrm>
            <a:off x="6096000" y="1939834"/>
            <a:ext cx="5162629" cy="35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6D40-325A-C874-6DCD-B0F95EE1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2067E-F02B-ED52-4580-8C193573AA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6" name="Inhaltsplatzhalter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D8F49A8C-45CD-C32C-84EE-79BEF306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867"/>
            <a:ext cx="4891977" cy="3409033"/>
          </a:xfrm>
        </p:spPr>
      </p:pic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F992C24-577F-964A-22B1-CAF6813A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99" y="1843700"/>
            <a:ext cx="5687582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B712943-D8C2-23FF-676F-4111ED41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49799"/>
              </p:ext>
            </p:extLst>
          </p:nvPr>
        </p:nvGraphicFramePr>
        <p:xfrm>
          <a:off x="838647" y="4530412"/>
          <a:ext cx="5073637" cy="112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31">
                  <a:extLst>
                    <a:ext uri="{9D8B030D-6E8A-4147-A177-3AD203B41FA5}">
                      <a16:colId xmlns:a16="http://schemas.microsoft.com/office/drawing/2014/main" val="3380825408"/>
                    </a:ext>
                  </a:extLst>
                </a:gridCol>
                <a:gridCol w="1470338">
                  <a:extLst>
                    <a:ext uri="{9D8B030D-6E8A-4147-A177-3AD203B41FA5}">
                      <a16:colId xmlns:a16="http://schemas.microsoft.com/office/drawing/2014/main" val="319756460"/>
                    </a:ext>
                  </a:extLst>
                </a:gridCol>
                <a:gridCol w="1936668">
                  <a:extLst>
                    <a:ext uri="{9D8B030D-6E8A-4147-A177-3AD203B41FA5}">
                      <a16:colId xmlns:a16="http://schemas.microsoft.com/office/drawing/2014/main" val="9642988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65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Rückläufe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4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Abbrecher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266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3B36311D-4BCB-140A-4A4B-CF62003417D8}"/>
              </a:ext>
            </a:extLst>
          </p:cNvPr>
          <p:cNvSpPr txBox="1"/>
          <p:nvPr/>
        </p:nvSpPr>
        <p:spPr>
          <a:xfrm>
            <a:off x="1888901" y="1856705"/>
            <a:ext cx="2453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/>
              <a:t>37 </a:t>
            </a:r>
            <a:r>
              <a:rPr lang="de-DE" sz="2400" b="1"/>
              <a:t>Teilnahmen</a:t>
            </a:r>
          </a:p>
        </p:txBody>
      </p:sp>
      <p:pic>
        <p:nvPicPr>
          <p:cNvPr id="13" name="Grafik 1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3FB01289-23F9-3AC4-5381-31C2B3EBB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8" t="32911" r="986" b="3797"/>
          <a:stretch/>
        </p:blipFill>
        <p:spPr>
          <a:xfrm>
            <a:off x="635090" y="2478714"/>
            <a:ext cx="4610107" cy="106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Methode – Chat GPT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22B7EA-8AAA-AC69-D95C-8A5CED96DDB3}"/>
              </a:ext>
            </a:extLst>
          </p:cNvPr>
          <p:cNvSpPr txBox="1"/>
          <p:nvPr/>
        </p:nvSpPr>
        <p:spPr>
          <a:xfrm>
            <a:off x="1715512" y="2310276"/>
            <a:ext cx="2221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Prompts, code, </a:t>
            </a:r>
            <a:r>
              <a:rPr lang="de-DE" dirty="0" err="1"/>
              <a:t>abbildung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516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254B2E5-EE91-8365-55D3-68223FA21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7E220-0374-EABF-280B-7BD44A56FB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FE67A-3CE0-2F05-4D42-B2831349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37 Teilnehmende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2F9D77-8A50-F032-02EC-1F0AC4D5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0966"/>
            <a:ext cx="5534025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69B64E-58AD-797A-3712-BE2833B59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"/>
          <a:stretch/>
        </p:blipFill>
        <p:spPr>
          <a:xfrm>
            <a:off x="6372225" y="2682486"/>
            <a:ext cx="5016352" cy="26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9C16E-8190-458E-CCC9-3F224790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A4C93-7B52-FA5D-65D4-E88C856806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Beispielfrage</a:t>
            </a:r>
          </a:p>
        </p:txBody>
      </p:sp>
      <p:pic>
        <p:nvPicPr>
          <p:cNvPr id="8" name="Inhaltsplatzhalter 7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E9AE2365-ECC4-7843-73E3-05F7EA91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92993"/>
            <a:ext cx="6225058" cy="3190474"/>
          </a:xfr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9BDD18D-401E-69B4-6CCF-925936ED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64840"/>
              </p:ext>
            </p:extLst>
          </p:nvPr>
        </p:nvGraphicFramePr>
        <p:xfrm>
          <a:off x="7416084" y="1953295"/>
          <a:ext cx="3940766" cy="42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2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62507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33270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Microsoft Office PowerPoint</Application>
  <PresentationFormat>Breitbild</PresentationFormat>
  <Paragraphs>590</Paragraphs>
  <Slides>30</Slides>
  <Notes>6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1" baseType="lpstr">
      <vt:lpstr>Office</vt:lpstr>
      <vt:lpstr>Umfrage Musikpräferenzen</vt:lpstr>
      <vt:lpstr>Gliederung </vt:lpstr>
      <vt:lpstr>Methode</vt:lpstr>
      <vt:lpstr>Methode</vt:lpstr>
      <vt:lpstr>Methode</vt:lpstr>
      <vt:lpstr>Methode</vt:lpstr>
      <vt:lpstr>Methode – Chat GPT</vt:lpstr>
      <vt:lpstr>Methode</vt:lpstr>
      <vt:lpstr>Beispielfrage</vt:lpstr>
      <vt:lpstr>Arithmetisches Mittel</vt:lpstr>
      <vt:lpstr>Arithmetisches Mittel - Rechenbeispiel</vt:lpstr>
      <vt:lpstr>Arithmetisches Mittel - Rechenbeispiel</vt:lpstr>
      <vt:lpstr>Median</vt:lpstr>
      <vt:lpstr>Median - Rechenbeispiel</vt:lpstr>
      <vt:lpstr>Modus</vt:lpstr>
      <vt:lpstr>Modus - Beispiel</vt:lpstr>
      <vt:lpstr>Varianz</vt:lpstr>
      <vt:lpstr>Varianz - Rechenbeispiel</vt:lpstr>
      <vt:lpstr>Standardabweichung</vt:lpstr>
      <vt:lpstr>Standardabweichung - Rechenbeispiel</vt:lpstr>
      <vt:lpstr>Spannweite</vt:lpstr>
      <vt:lpstr>Spannweite - Rechenbeispiel</vt:lpstr>
      <vt:lpstr>Graphen</vt:lpstr>
      <vt:lpstr>Graphen</vt:lpstr>
      <vt:lpstr>Graphen</vt:lpstr>
      <vt:lpstr>Graphen</vt:lpstr>
      <vt:lpstr>Fazit</vt:lpstr>
      <vt:lpstr>Fazit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Umfrage Musikpräferenzen</dc:title>
  <dc:creator>Malte Hermann</dc:creator>
  <cp:lastModifiedBy>Malte Hermann</cp:lastModifiedBy>
  <cp:revision>3</cp:revision>
  <dcterms:created xsi:type="dcterms:W3CDTF">2024-01-16T08:36:56Z</dcterms:created>
  <dcterms:modified xsi:type="dcterms:W3CDTF">2024-02-01T16:43:21Z</dcterms:modified>
</cp:coreProperties>
</file>