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2" r:id="rId1"/>
  </p:sldMasterIdLst>
  <p:notesMasterIdLst>
    <p:notesMasterId r:id="rId18"/>
  </p:notesMasterIdLst>
  <p:sldIdLst>
    <p:sldId id="256" r:id="rId2"/>
    <p:sldId id="257" r:id="rId3"/>
    <p:sldId id="267" r:id="rId4"/>
    <p:sldId id="266" r:id="rId5"/>
    <p:sldId id="268" r:id="rId6"/>
    <p:sldId id="270" r:id="rId7"/>
    <p:sldId id="269" r:id="rId8"/>
    <p:sldId id="262" r:id="rId9"/>
    <p:sldId id="260" r:id="rId10"/>
    <p:sldId id="264" r:id="rId11"/>
    <p:sldId id="265" r:id="rId12"/>
    <p:sldId id="261" r:id="rId13"/>
    <p:sldId id="272" r:id="rId14"/>
    <p:sldId id="273" r:id="rId15"/>
    <p:sldId id="274" r:id="rId16"/>
    <p:sldId id="25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0000"/>
    <a:srgbClr val="1E5C2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63D117-0699-4BDC-8814-C89BCBA1693E}" v="457" dt="2023-12-09T15:51:17.331"/>
    <p1510:client id="{2026B3D8-D208-4D73-9C59-79B28FBF2FF3}" v="15" dt="2023-12-08T08:48:34.064"/>
    <p1510:client id="{69DC3E76-0DA7-4CE1-B6E4-A384F0DF2586}" v="340" dt="2023-12-08T15:29:05.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16"/>
    <p:restoredTop sz="94671"/>
  </p:normalViewPr>
  <p:slideViewPr>
    <p:cSldViewPr snapToGrid="0">
      <p:cViewPr>
        <p:scale>
          <a:sx n="117" d="100"/>
          <a:sy n="117" d="100"/>
        </p:scale>
        <p:origin x="192" y="35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15:51.949"/>
    </inkml:context>
    <inkml:brush xml:id="br0">
      <inkml:brushProperty name="width" value="0.1" units="cm"/>
      <inkml:brushProperty name="height" value="0.1" units="cm"/>
      <inkml:brushProperty name="color" value="#FFFFFF"/>
    </inkml:brush>
  </inkml:definitions>
  <inkml:trace contextRef="#ctx0" brushRef="#br0">23554 19711 16383 0 0,'3'0'0'0'0,"3"0"0"0"0,4 3 0 0 0,1 4 0 0 0,0 0 0 0 0,2 0 0 0 0,1-3 0 0 0,-2 3 0 0 0,0 1 0 0 0,1 3 0 0 0,1 0 0 0 0,-2 0 0 0 0,0-2 0 0 0,-2 2 0 0 0,-1-3 0 0 0,2 1 0 0 0,2-1 0 0 0,-2 1 0 0 0,1 1 0 0 0,0 0 0 0 0,-1 0 0 0 0,0-1 0 0 0,-2 1 0 0 0,1-2 0 0 0,-2 1 0 0 0,0-1 0 0 0,0 0 0 0 0,1 0 0 0 0,-2 1 0 0 0,2 1 0 0 0,1 0 0 0 0,0 0 0 0 0,0-1 0 0 0,-1 1 0 0 0,1-2 0 0 0,-2 1 0 0 0,-4-1 0 0 0,-7-2 0 0 0,-5-2 0 0 0,-4-2 0 0 0,-2-4 0 0 0,0-4 0 0 0,0-1 0 0 0,0 0 0 0 0,0-1 0 0 0,1-3 0 0 0,1 2 0 0 0,2-1 0 0 0,0 1 0 0 0,-1 2 0 0 0,1-1 0 0 0,0-1 0 0 0,-1-2 0 0 0,-2 0 0 0 0,1 0 0 0 0,0 2 0 0 0,3-1 0 0 0,-1 1 0 0 0,-2 0 0 0 0,0-1 0 0 0,-2 0 0 0 0,1 0 0 0 0,1 1 0 0 0,2-1 0 0 0,5 2 0 0 0,7 2 0 0 0,6 2 0 0 0,4 2 0 0 0,3 1 0 0 0,-2 3 0 0 0,1 2 0 0 0,0 0 0 0 0,1 2 0 0 0,1 0 0 0 0,0-1 0 0 0,0-1 0 0 0,0-2 0 0 0,1 0 0 0 0,0-2 0 0 0,-1 0 0 0 0,-2-3 0 0 0,-7-1 0 0 0,-7 1 0 0 0,-3-3 0 0 0,-5 0 0 0 0,-3 1 0 0 0,-3 1 0 0 0,-2-1 0 0 0,-1 0 0 0 0,3-2 0 0 0,0 0 0 0 0,1 2 0 0 0,1-2 0 0 0,1 1 0 0 0,-1 1 0 0 0,-1 2 0 0 0,-1 1 0 0 0,-1 1 0 0 0,-1-3 0 0 0,-1 1 0 0 0,6-1 0 0 0,5 5 0 0 0,5 1 0 0 0,7 0 0 0 0,5 0 0 0 0,0 3 0 0 0,-2 3 0 0 0,1 0 0 0 0,2 2 0 0 0,0-1 0 0 0,3 0 0 0 0,0 0 0 0 0,-2 0 0 0 0,0-1 0 0 0,-3 1 0 0 0,1-1 0 0 0,0-2 0 0 0,1-2 0 0 0,0 1 0 0 0,-1 0 0 0 0,1-1 0 0 0,2-2 0 0 0,-5 0 0 0 0,-7-4 0 0 0,-6-1 0 0 0,-2-4 0 0 0,-1-2 0 0 0,-2-1 0 0 0,1-1 0 0 0,-1 2 0 0 0,-2 2 0 0 0,1-1 0 0 0,-1-2 0 0 0,-1 2 0 0 0,2-2 0 0 0,-1 2 0 0 0,2 4 0 0 0,2 6 0 0 0,2 6 0 0 0,3 3 0 0 0,1 4 0 0 0,3-1 0 0 0,2-1 0 0 0,3-1 0 0 0,0-1 0 0 0,2 1 0 0 0,-1 1 0 0 0,-1 1 0 0 0,0-2 0 0 0,0 0 0 0 0,-2 1 0 0 0,1-2 0 0 0,2-3 0 0 0,4 1 0 0 0,-2 0 0 0 0,1 0 0 0 0,-1 0 0 0 0,0 0 0 0 0,-2 0 0 0 0,2-1 0 0 0,-5-2 0 0 0,-3-5 0 0 0,-2-5 0 0 0,-3-2 0 0 0,-2-3 0 0 0,1-3 0 0 0,-3 1 0 0 0,-2 0 0 0 0,0-2 0 0 0,1-1 0 0 0,0 2 0 0 0,1 0 0 0 0,-1 2 0 0 0,1 0 0 0 0,1 4 0 0 0,2 7 0 0 0,5 5 0 0 0,1 5 0 0 0,1 3 0 0 0,3-1 0 0 0,0 1 0 0 0,0 0 0 0 0,-3 1 0 0 0,0 0 0 0 0,1-2 0 0 0,1 0 0 0 0,-2 0 0 0 0,3-2 0 0 0,-1 0 0 0 0,0 1 0 0 0,1-2 0 0 0,0 0 0 0 0,2-1 0 0 0,-1-5 0 0 0,-2-6 0 0 0,-1-6 0 0 0,-4-1 0 0 0,-2-2 0 0 0,-2-2 0 0 0,-1 1 0 0 0,-1 0 0 0 0,-2 2 0 0 0,-3 3 0 0 0,2-1 0 0 0,1-1 0 0 0,-1-2 0 0 0,-1 1 0 0 0,1-1 0 0 0,2-2 0 0 0,-1 3 0 0 0,1-1 0 0 0,2-2 0 0 0,5 6 0 0 0,4 2 0 0 0,6 4 0 0 0,0 3 0 0 0,-2 5 0 0 0,1 1 0 0 0,0 3 0 0 0,-1-2 0 0 0,3-2 0 0 0,-1 1 0 0 0,0 2 0 0 0,2-1 0 0 0,-2 1 0 0 0,1-2 0 0 0,-2-4 0 0 0,-2-6 0 0 0,-2-6 0 0 0,-6 0 0 0 0,-1-3 0 0 0,-5 0 0 0 0,1 1 0 0 0,0-2 0 0 0,-2 1 0 0 0,1 0 0 0 0,2 5 0 0 0,1 5 0 0 0,2 7 0 0 0,1 4 0 0 0,0 4 0 0 0,4 0 0 0 0,1-1 0 0 0,0 1 0 0 0,2-2 0 0 0,0 0 0 0 0,2-2 0 0 0,-1-1 0 0 0,-1 2 0 0 0,1-1 0 0 0,-1-5 0 0 0,-1-7 0 0 0,-4-2 0 0 0,-3-4 0 0 0,0-3 0 0 0,-1-3 0 0 0,-2 2 0 0 0,0-1 0 0 0,0 0 0 0 0,-1 1 0 0 0,0 1 0 0 0,1-1 0 0 0,2-2 0 0 0,1 0 0 0 0,0-2 0 0 0,2 6 0 0 0,3 7 0 0 0,1 6 0 0 0,2 4 0 0 0,1 2 0 0 0,2 3 0 0 0,-1 3 0 0 0,1-2 0 0 0,-1 0 0 0 0,1-3 0 0 0,-1 1 0 0 0,-1 0 0 0 0,0-1 0 0 0,-1 1 0 0 0,-2 0 0 0 0,2 0 0 0 0,0-1 0 0 0,1-1 0 0 0,0 1 0 0 0,-1 1 0 0 0,-2 1 0 0 0,-2 3 0 0 0,2-3 0 0 0,0 0 0 0 0,0 1 0 0 0,-1 1 0 0 0,1-2 0 0 0,1 0 0 0 0,-1 1 0 0 0,-1 0 0 0 0,-1 2 0 0 0,-4-3 0 0 0,-4-2 0 0 0,-4-4 0 0 0,-3-2 0 0 0,0-5 0 0 0,1-3 0 0 0,1-2 0 0 0,3-4 0 0 0,0 0 0 0 0,1-1 0 0 0,0 1 0 0 0,0 0 0 0 0,-1 1 0 0 0,0 0 0 0 0,3-2 0 0 0,1-2 0 0 0,-2 2 0 0 0,2-1 0 0 0,0 0 0 0 0,-2 1 0 0 0,0 0 0 0 0,5 2 0 0 0,4 2 0 0 0,2 5 0 0 0,3 7 0 0 0,4 4 0 0 0,1 1 0 0 0,-1 1 0 0 0,-2 2 0 0 0,-1-1 0 0 0,-1 0 0 0 0,1-2 0 0 0,-2 0 0 0 0,1-2 0 0 0,0 1 0 0 0,-3 2 0 0 0,2-2 0 0 0,-1 2 0 0 0,-1 0 0 0 0,1 0 0 0 0,0-1 0 0 0,1 0 0 0 0,0-1 0 0 0,-2 2 0 0 0,2-1 0 0 0,2 0 0 0 0,2-1 0 0 0,3-2 0 0 0,-5-3 0 0 0,-3-4 0 0 0,-6-3 0 0 0,-2-3 0 0 0,-5-3 0 0 0,-3-1 0 0 0,0-1 0 0 0,2-2 0 0 0,-1 2 0 0 0,1 0 0 0 0,-1 1 0 0 0,-1 3 0 0 0,0 0 0 0 0,3-2 0 0 0,2-3 0 0 0,2-1 0 0 0,-2-1 0 0 0,1-2 0 0 0,-2 2 0 0 0,-1 1 0 0 0,-1 2 0 0 0,1 1 0 0 0,1-1 0 0 0,-1 1 0 0 0,-2 3 0 0 0,-3 2 0 0 0,-1 2 0 0 0,-2 1 0 0 0,-1 2 0 0 0,-1 0 0 0 0,0 1 0 0 0,0-1 0 0 0,0 1 0 0 0,0-1 0 0 0,1 0 0 0 0,-1 0 0 0 0,0 0 0 0 0,4-3 0 0 0,0 0 0 0 0,0-1 0 0 0,-1 1 0 0 0,0 1 0 0 0,-1 1 0 0 0,-1 0 0 0 0,-1 1 0 0 0,1 0 0 0 0,-1 3 0 0 0,1 1 0 0 0,-1-1 0 0 0,0 0 0 0 0,1 0 0 0 0,2 1 0 0 0,1 0 0 0 0,0 0 0 0 0,2 2 0 0 0,0-1 0 0 0,2 3 0 0 0,0-1 0 0 0,-1-1 0 0 0,0 1 0 0 0,0-1 0 0 0,1 2 0 0 0,0 2 0 0 0,3-1 0 0 0,7-2 0 0 0,5-1 0 0 0,5-3 0 0 0,3-1 0 0 0,2-2 0 0 0,1 0 0 0 0,-5 0 0 0 0,-8 0 0 0 0,-6-4 0 0 0,-7 0 0 0 0,-4 0 0 0 0,-3-1 0 0 0,-1-1 0 0 0,-1 1 0 0 0,0 1 0 0 0,0-1 0 0 0,0 0 0 0 0,1 1 0 0 0,0 1 0 0 0,1 1 0 0 0,-1 1 0 0 0,1 1 0 0 0,-1 0 0 0 0,1 0 0 0 0,-1 0 0 0 0,1 0 0 0 0,-1 1 0 0 0,1-1 0 0 0,-1 0 0 0 0,1-3 0 0 0,-1-1 0 0 0,1 1 0 0 0,-1 0 0 0 0,0 1 0 0 0,1 1 0 0 0,-1 0 0 0 0,1 1 0 0 0,-1 0 0 0 0,1 0 0 0 0,-1 0 0 0 0,-2 0 0 0 0,-1 0 0 0 0,0 0 0 0 0,0 0 0 0 0,2 0 0 0 0,0 0 0 0 0,0 0 0 0 0,2 0 0 0 0,-1 0 0 0 0,1 0 0 0 0,-1 0 0 0 0,1 0 0 0 0,0 0 0 0 0,-1 0 0 0 0,1 0 0 0 0,-1 0 0 0 0,3 3 0 0 0,2 1 0 0 0,-1-1 0 0 0,-1 0 0 0 0,-1-1 0 0 0,0 0 0 0 0,5-2 0 0 0,4 3 0 0 0,6 1 0 0 0,6 0 0 0 0,4-2 0 0 0,4 0 0 0 0,-1 2 0 0 0,1 0 0 0 0,0 0 0 0 0,1-1 0 0 0,0-1 0 0 0,-2 2 0 0 0,0 0 0 0 0,0 0 0 0 0,1-1 0 0 0,0-1 0 0 0,2-1 0 0 0,0-1 0 0 0,0 0 0 0 0,1 0 0 0 0,-1 0 0 0 0,1 3 0 0 0,0 0 0 0 0,-1 1 0 0 0,1-2 0 0 0,0 0 0 0 0,-4 2 0 0 0,0 1 0 0 0,0-1 0 0 0,1-1 0 0 0,0-1 0 0 0,1-1 0 0 0,1-1 0 0 0,1 0 0 0 0,-1 0 0 0 0,1 0 0 0 0,-1 0 0 0 0,1 0 0 0 0,0 0 0 0 0,-1 0 0 0 0,1-1 0 0 0,0 1 0 0 0,-1 0 0 0 0,1 0 0 0 0,-1 0 0 0 0,1 0 0 0 0,-1 0 0 0 0,1 0 0 0 0,-1 0 0 0 0,1 0 0 0 0,-1 0 0 0 0,-2 3 0 0 0,-1 1 0 0 0,0 0 0 0 0,1-2 0 0 0,-6 1 0 0 0,-5-2 0 0 0,-8-1 0 0 0,-4 1 0 0 0,-5-1 0 0 0,-2 0 0 0 0,-1-1 0 0 0,-1 1 0 0 0,0 0 0 0 0,0 0 0 0 0,1 0 0 0 0,0 0 0 0 0,0 0 0 0 0,1 0 0 0 0,-1 0 0 0 0,0 0 0 0 0,1 0 0 0 0,-1 0 0 0 0,1 0 0 0 0,-1 0 0 0 0,7 0 0 0 0,6 0 0 0 0,8 0 0 0 0,5 0 0 0 0,5 0 0 0 0,2 0 0 0 0,1 0 0 0 0,1 0 0 0 0,0 0 0 0 0,0 3 0 0 0,-1 1 0 0 0,1-1 0 0 0,-2 0 0 0 0,1-1 0 0 0,-3 2 0 0 0,-1 1 0 0 0,0-2 0 0 0,0 0 0 0 0,2-1 0 0 0,0-1 0 0 0,1 0 0 0 0,0-1 0 0 0,0 0 0 0 0,1 0 0 0 0,0 0 0 0 0,-1-1 0 0 0,1 1 0 0 0,0 0 0 0 0,-1 0 0 0 0,1 0 0 0 0,-1 0 0 0 0,-2 3 0 0 0,-1 1 0 0 0,0-1 0 0 0,1 0 0 0 0,0-1 0 0 0,1-1 0 0 0,-4 0 0 0 0,-8-1 0 0 0,-7 0 0 0 0,-5 0 0 0 0,-5 0 0 0 0,-2 0 0 0 0,-1 0 0 0 0,-1 0 0 0 0,0 0 0 0 0,1-3 0 0 0,-1-1 0 0 0,1 0 0 0 0,0 2 0 0 0,1 0 0 0 0,-1 0 0 0 0,0 2 0 0 0,1-1 0 0 0,0 1 0 0 0,-1 0 0 0 0,1 1 0 0 0,-1-1 0 0 0,1 0 0 0 0,-1 0 0 0 0,0 0 0 0 0,1 0 0 0 0,-1 0 0 0 0,1 0 0 0 0,-1 0 0 0 0,1 0 0 0 0,-1 0 0 0 0,1 0 0 0 0,-1 0 0 0 0,1 0 0 0 0,-1 0 0 0 0,3 3 0 0 0,2 1 0 0 0,-1-1 0 0 0,-1 0 0 0 0,-1-1 0 0 0,0-1 0 0 0,-1 0 0 0 0,0-1 0 0 0,2 3 0 0 0,1 1 0 0 0,0-1 0 0 0,2 3 0 0 0,6-1 0 0 0,6 0 0 0 0,6-1 0 0 0,2 1 0 0 0,2 0 0 0 0,3-1 0 0 0,0-1 0 0 0,2-1 0 0 0,0-1 0 0 0,1-1 0 0 0,0 0 0 0 0,0 0 0 0 0,0 0 0 0 0,0 0 0 0 0,0-1 0 0 0,-1 1 0 0 0,1 0 0 0 0,-1 0 0 0 0,1 0 0 0 0,-1 0 0 0 0,1 0 0 0 0,-1 0 0 0 0,1 0 0 0 0,-1 0 0 0 0,1 0 0 0 0,-1 0 0 0 0,1 0 0 0 0,0 0 0 0 0,-1 0 0 0 0,1 0 0 0 0,-1 0 0 0 0,1 0 0 0 0,-1 0 0 0 0,1 0 0 0 0,-1 0 0 0 0,1 0 0 0 0,-6 0 0 0 0,-8 0 0 0 0,-7 0 0 0 0,-5 0 0 0 0,-5 0 0 0 0,-2-3 0 0 0,-1 0 0 0 0,-1-1 0 0 0,0 1 0 0 0,0 1 0 0 0,1-2 0 0 0,0 0 0 0 0,0 0 0 0 0,0 1 0 0 0,1 1 0 0 0,-1 1 0 0 0,1 0 0 0 0,2-2 0 0 0,1 0 0 0 0,0-1 0 0 0,0 2 0 0 0,-2 0 0 0 0,6 1 0 0 0,6 0 0 0 0,7 1 0 0 0,5 0 0 0 0,5 0 0 0 0,2 0 0 0 0,1 0 0 0 0,1 0 0 0 0,0 1 0 0 0,-1-1 0 0 0,1 0 0 0 0,-1 0 0 0 0,0 0 0 0 0,-1 0 0 0 0,1 0 0 0 0,-1 0 0 0 0,1 0 0 0 0,-1 0 0 0 0,1 0 0 0 0,-1 0 0 0 0,1 0 0 0 0,-1 0 0 0 0,1 0 0 0 0,-1 0 0 0 0,-2-3 0 0 0,-1-1 0 0 0,0 1 0 0 0,-2-3 0 0 0,0 0 0 0 0,-3-2 0 0 0,2 1 0 0 0,0 1 0 0 0,0-1 0 0 0,-3-2 0 0 0,-2-2 0 0 0,-2-3 0 0 0,-1-1 0 0 0,-2-1 0 0 0,3 2 0 0 0,0 7 0 0 0,0 6 0 0 0,0 7 0 0 0,-1 6 0 0 0,-1 2 0 0 0,-1 3 0 0 0,-2-2 0 0 0,-2-1 0 0 0,0 0 0 0 0,1 1 0 0 0,1 0 0 0 0,1 1 0 0 0,0 0 0 0 0,0-5 0 0 0,1-8 0 0 0,1-7 0 0 0,-1-5 0 0 0,0-4 0 0 0,0-3 0 0 0,3 1 0 0 0,1 1 0 0 0,-1-1 0 0 0,0 1 0 0 0,2-2 0 0 0,0 0 0 0 0,-1 0 0 0 0,2 3 0 0 0,0 0 0 0 0,-1 5 0 0 0,-2 8 0 0 0,-1 5 0 0 0,-1 6 0 0 0,0 3 0 0 0,-1 2 0 0 0,0 2 0 0 0,0 0 0 0 0,-1 0 0 0 0,1-1 0 0 0,0 0 0 0 0,0 0 0 0 0,0 0 0 0 0,0 0 0 0 0,0-1 0 0 0,0 1 0 0 0,-3-1 0 0 0,-1 1 0 0 0,1-6 0 0 0,-3-5 0 0 0,0-6 0 0 0,1-6 0 0 0,2-5 0 0 0,1-3 0 0 0,-3-2 0 0 0,1-1 0 0 0,0-1 0 0 0,2 1 0 0 0,0-1 0 0 0,1 1 0 0 0,0 0 0 0 0,1 0 0 0 0,0 0 0 0 0,1 1 0 0 0,-1-1 0 0 0,0 1 0 0 0,0-1 0 0 0,0 1 0 0 0,3 2 0 0 0,1 1 0 0 0,2 3 0 0 0,4 3 0 0 0,2 3 0 0 0,-1 4 0 0 0,1 3 0 0 0,-2 4 0 0 0,-2 2 0 0 0,-3 4 0 0 0,-2 2 0 0 0,-2 1 0 0 0,-1 1 0 0 0,0 0 0 0 0,0 0 0 0 0,-1 1 0 0 0,1-1 0 0 0,-1-1 0 0 0,1 1 0 0 0,0 0 0 0 0,-3-4 0 0 0,-1-5 0 0 0,1-9 0 0 0,-3-2 0 0 0,0-5 0 0 0,1-3 0 0 0,5 0 0 0 0,1-1 0 0 0,4 1 0 0 0,4 4 0 0 0,0-1 0 0 0,-1-2 0 0 0,-2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15:51.950"/>
    </inkml:context>
    <inkml:brush xml:id="br0">
      <inkml:brushProperty name="width" value="0.1" units="cm"/>
      <inkml:brushProperty name="height" value="0.1" units="cm"/>
      <inkml:brushProperty name="color" value="#FFFFFF"/>
    </inkml:brush>
  </inkml:definitions>
  <inkml:trace contextRef="#ctx0" brushRef="#br0">28637 20241 16383 0 0,'0'3'0'0'0,"0"3"0"0"0,0 4 0 0 0,0 3 0 0 0,0 2 0 0 0,0 2 0 0 0,0 0 0 0 0,0 0 0 0 0,0 0 0 0 0,0-5 0 0 0,0-8 0 0 0,0-8 0 0 0,0-5 0 0 0,0-5 0 0 0,0-2 0 0 0,3 2 0 0 0,1-1 0 0 0,0 1 0 0 0,-2-1 0 0 0,0 0 0 0 0,0-1 0 0 0,-2 0 0 0 0,1-1 0 0 0,1 4 0 0 0,2 0 0 0 0,0 0 0 0 0,-2-1 0 0 0,3 2 0 0 0,0 0 0 0 0,-1 0 0 0 0,-1 4 0 0 0,-1 7 0 0 0,-1 6 0 0 0,0 5 0 0 0,-1 3 0 0 0,0 3 0 0 0,-3-1 0 0 0,-1-1 0 0 0,0 0 0 0 0,1 1 0 0 0,-2-3 0 0 0,0 0 0 0 0,1 1 0 0 0,1 0 0 0 0,-2-1 0 0 0,0 0 0 0 0,1 0 0 0 0,-2-1 0 0 0,0 0 0 0 0,-1-2 0 0 0,0 0 0 0 0,1 2 0 0 0,2 2 0 0 0,-1-2 0 0 0,-3-3 0 0 0,0 1 0 0 0,-1-2 0 0 0,1 2 0 0 0,1 0 0 0 0,0 1 0 0 0,-3 0 0 0 0,-1 1 0 0 0,0 3 0 0 0,0-3 0 0 0,-1-2 0 0 0,-2-2 0 0 0,-1-4 0 0 0,2-4 0 0 0,1-5 0 0 0,2-4 0 0 0,-1-1 0 0 0,3-1 0 0 0,2-1 0 0 0,2-1 0 0 0,2-2 0 0 0,1 0 0 0 0,1-1 0 0 0,0 1 0 0 0,1-1 0 0 0,-1 0 0 0 0,-2 3 0 0 0,-2 1 0 0 0,1 0 0 0 0,0-1 0 0 0,1 0 0 0 0,1-1 0 0 0,0-1 0 0 0,1 0 0 0 0,0-1 0 0 0,3 3 0 0 0,1 1 0 0 0,2 3 0 0 0,1 5 0 0 0,1 5 0 0 0,0 4 0 0 0,1 4 0 0 0,0 5 0 0 0,-3 1 0 0 0,1 0 0 0 0,-1-1 0 0 0,2-2 0 0 0,-1 0 0 0 0,-2 1 0 0 0,2 1 0 0 0,-1 1 0 0 0,-1 1 0 0 0,-2 1 0 0 0,-1 0 0 0 0,2-2 0 0 0,0-1 0 0 0,-1 0 0 0 0,3-1 0 0 0,-1-2 0 0 0,3-1 0 0 0,-1-5 0 0 0,-1-6 0 0 0,1-3 0 0 0,-1-4 0 0 0,-1-2 0 0 0,-2-3 0 0 0,2 2 0 0 0,0-1 0 0 0,-1 0 0 0 0,1 1 0 0 0,1 1 0 0 0,-2-1 0 0 0,0-2 0 0 0,1 3 0 0 0,-1-1 0 0 0,1-1 0 0 0,0 3 0 0 0,1-1 0 0 0,1 2 0 0 0,0-1 0 0 0,-1 5 0 0 0,-2 6 0 0 0,-1 5 0 0 0,-2 5 0 0 0,-1 3 0 0 0,0 2 0 0 0,0 1 0 0 0,0 0 0 0 0,0 1 0 0 0,-1 0 0 0 0,1-1 0 0 0,0 0 0 0 0,0 0 0 0 0,0-1 0 0 0,0 1 0 0 0,0-1 0 0 0,0 1 0 0 0,0-1 0 0 0,0 1 0 0 0,0-6 0 0 0,0-8 0 0 0,0-7 0 0 0,0-5 0 0 0,0-5 0 0 0,0-2 0 0 0,0-1 0 0 0,0-1 0 0 0,0 0 0 0 0,0 0 0 0 0,0 1 0 0 0,0 0 0 0 0,0 0 0 0 0,0 0 0 0 0,0 1 0 0 0,0-1 0 0 0,3 4 0 0 0,1 0 0 0 0,-1 0 0 0 0,0-1 0 0 0,2 3 0 0 0,0-1 0 0 0,-1 5 0 0 0,-1 7 0 0 0,-1 6 0 0 0,-1 4 0 0 0,0 5 0 0 0,-1 1 0 0 0,-3-2 0 0 0,-1 0 0 0 0,0 0 0 0 0,-1 1 0 0 0,-1 0 0 0 0,1 1 0 0 0,1 0 0 0 0,2 1 0 0 0,0-1 0 0 0,2 1 0 0 0,0-1 0 0 0,0 1 0 0 0,-3-3 0 0 0,3-4 0 0 0,0-6 0 0 0,4-7 0 0 0,0-6 0 0 0,4-1 0 0 0,2 1 0 0 0,-1-1 0 0 0,-1-1 0 0 0,1 1 0 0 0,-2-1 0 0 0,2 2 0 0 0,1 0 0 0 0,-1-2 0 0 0,-1-2 0 0 0,0 2 0 0 0,1 2 0 0 0,0 0 0 0 0,1-1 0 0 0,-1-2 0 0 0,0 1 0 0 0,2 0 0 0 0,-1-1 0 0 0,0 1 0 0 0,2 3 0 0 0,-1 0 0 0 0,-1 1 0 0 0,2 2 0 0 0,2 1 0 0 0,0 3 0 0 0,2 0 0 0 0,0 1 0 0 0,0 0 0 0 0,1 0 0 0 0,-3 3 0 0 0,-1 1 0 0 0,0 3 0 0 0,1 0 0 0 0,-2 1 0 0 0,0 0 0 0 0,0-2 0 0 0,-2 2 0 0 0,1-2 0 0 0,-2 2 0 0 0,-5-1 0 0 0,-6-1 0 0 0,-6-3 0 0 0,-1-3 0 0 0,-2-3 0 0 0,-2 0 0 0 0,1-2 0 0 0,0-1 0 0 0,-1 0 0 0 0,-1 3 0 0 0,2-3 0 0 0,0 1 0 0 0,2-2 0 0 0,1 0 0 0 0,-2-1 0 0 0,-2 0 0 0 0,-1 2 0 0 0,-1 2 0 0 0,-1 1 0 0 0,-1-1 0 0 0,1 0 0 0 0,-1 1 0 0 0,0 0 0 0 0,0 1 0 0 0,0 1 0 0 0,6 1 0 0 0,5 3 0 0 0,6 1 0 0 0,6-1 0 0 0,5 0 0 0 0,3 0 0 0 0,2-2 0 0 0,1 2 0 0 0,1 2 0 0 0,0-2 0 0 0,-1 0 0 0 0,0-1 0 0 0,0-1 0 0 0,-3 2 0 0 0,-1 1 0 0 0,0 0 0 0 0,1-2 0 0 0,0 0 0 0 0,2-1 0 0 0,-1 0 0 0 0,2-1 0 0 0,-4 3 0 0 0,0 0 0 0 0,0 1 0 0 0,1-1 0 0 0,1-1 0 0 0,0-1 0 0 0,1-1 0 0 0,0 1 0 0 0,-5-1 0 0 0,-7-1 0 0 0,-8 1 0 0 0,-5 0 0 0 0,-4 0 0 0 0,-3 0 0 0 0,-2 0 0 0 0,0 0 0 0 0,0 0 0 0 0,1 0 0 0 0,-1 0 0 0 0,1 0 0 0 0,0 0 0 0 0,0 0 0 0 0,1 0 0 0 0,-1 0 0 0 0,1 0 0 0 0,-1 0 0 0 0,1 0 0 0 0,-1 0 0 0 0,1 0 0 0 0,-1 0 0 0 0,1 0 0 0 0,-1 0 0 0 0,1 0 0 0 0,-1 0 0 0 0,1 0 0 0 0,-1 0 0 0 0,1 0 0 0 0,-1 0 0 0 0,1 0 0 0 0,-1 0 0 0 0,1 0 0 0 0,-1 0 0 0 0,0 0 0 0 0,1 0 0 0 0,-1 0 0 0 0,1 0 0 0 0,2 3 0 0 0,7 0 0 0 0,7 1 0 0 0,4 2 0 0 0,4-1 0 0 0,0 3 0 0 0,2-1 0 0 0,2-1 0 0 0,2-2 0 0 0,1-1 0 0 0,1-2 0 0 0,1 0 0 0 0,0-1 0 0 0,0 0 0 0 0,-1-1 0 0 0,1 1 0 0 0,0 0 0 0 0,0 0 0 0 0,-1 0 0 0 0,1-1 0 0 0,-1 1 0 0 0,1 0 0 0 0,-1 0 0 0 0,1 0 0 0 0,-1 0 0 0 0,-2 3 0 0 0,-1 1 0 0 0,0 0 0 0 0,1-2 0 0 0,0 1 0 0 0,1-2 0 0 0,-2 2 0 0 0,0 1 0 0 0,0 0 0 0 0,1-1 0 0 0,-2 1 0 0 0,-1 1 0 0 0,2-1 0 0 0,0-1 0 0 0,-4-1 0 0 0,-7-1 0 0 0,-6 0 0 0 0,-5-1 0 0 0,-5 0 0 0 0,-2 0 0 0 0,-1 0 0 0 0,-1-1 0 0 0,0 1 0 0 0,1 0 0 0 0,-1 0 0 0 0,1 0 0 0 0,0 0 0 0 0,1 0 0 0 0,-1 0 0 0 0,1 0 0 0 0,-1 0 0 0 0,1 0 0 0 0,-1 0 0 0 0,1 0 0 0 0,-1 0 0 0 0,1 0 0 0 0,-1 0 0 0 0,1 0 0 0 0,-1 0 0 0 0,1 0 0 0 0,-1 0 0 0 0,1 0 0 0 0,-1 0 0 0 0,0 0 0 0 0,1 0 0 0 0,-1 0 0 0 0,1 0 0 0 0,-1 0 0 0 0,1 0 0 0 0,5 0 0 0 0,7 0 0 0 0,8 0 0 0 0,6 0 0 0 0,3 0 0 0 0,3 0 0 0 0,2 0 0 0 0,0 0 0 0 0,0 0 0 0 0,-1 0 0 0 0,1 0 0 0 0,-4 3 0 0 0,-1 1 0 0 0,0-1 0 0 0,1 0 0 0 0,0-1 0 0 0,2-1 0 0 0,-1 0 0 0 0,2-1 0 0 0,-1 0 0 0 0,1 0 0 0 0,-1 3 0 0 0,1 0 0 0 0,0 1 0 0 0,-1-1 0 0 0,1-1 0 0 0,0-1 0 0 0,-1 0 0 0 0,1-1 0 0 0,-1 0 0 0 0,1 0 0 0 0,-1 0 0 0 0,1-1 0 0 0,-4 4 0 0 0,0 1 0 0 0,0-1 0 0 0,1 0 0 0 0,0-1 0 0 0,2-1 0 0 0,0 0 0 0 0,0-1 0 0 0,0 0 0 0 0,1 0 0 0 0,0 0 0 0 0,-1 0 0 0 0,1 0 0 0 0,-6 0 0 0 0,-7 0 0 0 0,-8 0 0 0 0,-6 0 0 0 0,-3 0 0 0 0,-3 0 0 0 0,-2 0 0 0 0,0 0 0 0 0,0 0 0 0 0,1 0 0 0 0,-1 0 0 0 0,1 0 0 0 0,0 0 0 0 0,1 0 0 0 0,-1 0 0 0 0,1 0 0 0 0,-1 0 0 0 0,1 0 0 0 0,-1 0 0 0 0,1 0 0 0 0,-1 0 0 0 0,3-3 0 0 0,2-1 0 0 0,-1 1 0 0 0,-1 0 0 0 0,-1 1 0 0 0,0 0 0 0 0,-1 2 0 0 0,0-1 0 0 0,2-1 0 0 0,7-2 0 0 0,7 1 0 0 0,6 0 0 0 0,3-2 0 0 0,2 0 0 0 0,2 1 0 0 0,2 1 0 0 0,1 1 0 0 0,0 1 0 0 0,1 0 0 0 0,0 1 0 0 0,0 0 0 0 0,0 0 0 0 0,0 1 0 0 0,0-1 0 0 0,-1 0 0 0 0,1 0 0 0 0,-1 0 0 0 0,1-3 0 0 0,-1 0 0 0 0,1-1 0 0 0,-1 1 0 0 0,1 1 0 0 0,-1 1 0 0 0,-2-3 0 0 0,-1 0 0 0 0,0 1 0 0 0,1 0 0 0 0,0 1 0 0 0,1 1 0 0 0,-2-2 0 0 0,0-1 0 0 0,0 0 0 0 0,1 1 0 0 0,0 2 0 0 0,2-1 0 0 0,0 2 0 0 0,-5 0 0 0 0,-8 0 0 0 0,-7 0 0 0 0,-5 0 0 0 0,-4 0 0 0 0,-3 0 0 0 0,-1 0 0 0 0,-1 0 0 0 0,0 1 0 0 0,0-1 0 0 0,0 0 0 0 0,1 0 0 0 0,6 0 0 0 0,8-1 0 0 0,6 1 0 0 0,7 0 0 0 0,3 0 0 0 0,3 0 0 0 0,2 0 0 0 0,-3-2 0 0 0,-1-2 0 0 0,1 0 0 0 0,-4-1 0 0 0,1-1 0 0 0,-3-2 0 0 0,0 1 0 0 0,2 1 0 0 0,1 2 0 0 0,-1-1 0 0 0,-2-3 0 0 0,-6 0 0 0 0,-6 1 0 0 0,-6 3 0 0 0,-3 1 0 0 0,-3 1 0 0 0,-2 1 0 0 0,0 1 0 0 0,2 3 0 0 0,1 1 0 0 0,3 3 0 0 0,0 0 0 0 0,3 2 0 0 0,2 1 0 0 0,2 3 0 0 0,2 2 0 0 0,1 1 0 0 0,1 0 0 0 0,0 1 0 0 0,4-3 0 0 0,3-4 0 0 0,3-3 0 0 0,3-3 0 0 0,3-2 0 0 0,-3-5 0 0 0,-2-4 0 0 0,-1-1 0 0 0,-2-2 0 0 0,-3-2 0 0 0,-1-2 0 0 0,1-1 0 0 0,-1-1 0 0 0,0-1 0 0 0,-2 0 0 0 0,0 0 0 0 0,1 3 0 0 0,1 1 0 0 0,0 6 0 0 0,-1 6 0 0 0,-1 7 0 0 0,-1 4 0 0 0,-1 5 0 0 0,0 1 0 0 0,0 1 0 0 0,0 1 0 0 0,0 0 0 0 0,0 0 0 0 0,0-1 0 0 0,0 0 0 0 0,-1 0 0 0 0,1-1 0 0 0,0 1 0 0 0,0-1 0 0 0,0 1 0 0 0,0-1 0 0 0,-2-2 0 0 0,-5-4 0 0 0,-3-6 0 0 0,0-7 0 0 0,-1-3 0 0 0,-2 0 0 0 0,2-3 0 0 0,-1-1 0 0 0,2-3 0 0 0,1 1 0 0 0,-3 3 0 0 0,0 0 0 0 0,1-1 0 0 0,-1 0 0 0 0,0 3 0 0 0,1-1 0 0 0,0 2 0 0 0,-1 1 0 0 0,-1 2 0 0 0,-2 1 0 0 0,0 1 0 0 0,-1 1 0 0 0,-1 0 0 0 0,0 3 0 0 0,1 1 0 0 0,-1 3 0 0 0,3 2 0 0 0,1 1 0 0 0,0-2 0 0 0,-1 0 0 0 0,2 2 0 0 0,1-1 0 0 0,-1 1 0 0 0,-2-1 0 0 0,3 1 0 0 0,-1-2 0 0 0,2 1 0 0 0,1-1 0 0 0,-3-3 0 0 0,3 2 0 0 0,-2-1 0 0 0,0 2 0 0 0,-2-1 0 0 0,1 1 0 0 0,0 2 0 0 0,0 0 0 0 0,-2-2 0 0 0,2 0 0 0 0,0 2 0 0 0,0-1 0 0 0,1 0 0 0 0,3-3 0 0 0,0-6 0 0 0,1-6 0 0 0,2-4 0 0 0,2-4 0 0 0,1-2 0 0 0,-2 2 0 0 0,0 0 0 0 0,-2 0 0 0 0,0-1 0 0 0,-2 3 0 0 0,0 0 0 0 0,2-1 0 0 0,2 0 0 0 0,-1 1 0 0 0,-3 3 0 0 0,-3 3 0 0 0,1 6 0 0 0,2 5 0 0 0,-1 5 0 0 0,-1 0 0 0 0,0 2 0 0 0,0 1 0 0 0,2 2 0 0 0,1 0 0 0 0,0-1 0 0 0,1-1 0 0 0,1 0 0 0 0,-1-2 0 0 0,-2 0 0 0 0,-1 1 0 0 0,3 1 0 0 0,-2-1 0 0 0,1-1 0 0 0,2 2 0 0 0,2 0 0 0 0,-2-1 0 0 0,0 0 0 0 0,1-5 0 0 0,1-7 0 0 0,1-6 0 0 0,2-4 0 0 0,-1-4 0 0 0,1-2 0 0 0,3 1 0 0 0,1 1 0 0 0,0 0 0 0 0,-1-1 0 0 0,-1 0 0 0 0,-1-1 0 0 0,0 0 0 0 0,2 3 0 0 0,1 6 0 0 0,-1 7 0 0 0,0 6 0 0 0,-1 5 0 0 0,-1 4 0 0 0,0 2 0 0 0,-1 0 0 0 0,0 1 0 0 0,0 0 0 0 0,0 0 0 0 0,-1-1 0 0 0,4-3 0 0 0,4-3 0 0 0,0-8 0 0 0,-1-6 0 0 0,2-3 0 0 0,-1-3 0 0 0,-1-3 0 0 0,-3-2 0 0 0,0-2 0 0 0,1 0 0 0 0,0-1 0 0 0,-1 0 0 0 0,3 2 0 0 0,-1-1 0 0 0,0-1 0 0 0,1 3 0 0 0,0 0 0 0 0,-2 0 0 0 0,0 0 0 0 0,-2-1 0 0 0,-1-1 0 0 0,0 0 0 0 0,1 3 0 0 0,2 6 0 0 0,-1 7 0 0 0,0 6 0 0 0,-1 6 0 0 0,-1 2 0 0 0,-1 3 0 0 0,1 1 0 0 0,-1 0 0 0 0,-1 0 0 0 0,1-1 0 0 0,0 0 0 0 0,0 0 0 0 0,-3-3 0 0 0,-1-1 0 0 0,1 0 0 0 0,0 1 0 0 0,1 0 0 0 0,1 1 0 0 0,-3 1 0 0 0,0 0 0 0 0,-2-2 0 0 0,-1-1 0 0 0,2 0 0 0 0,1-5 0 0 0,1-6 0 0 0,2-7 0 0 0,0-5 0 0 0,1-4 0 0 0,0-2 0 0 0,0-1 0 0 0,1-1 0 0 0,-1 0 0 0 0,0 1 0 0 0,0-1 0 0 0,0 1 0 0 0,3 3 0 0 0,1 1 0 0 0,-1 0 0 0 0,0 5 0 0 0,-1 7 0 0 0,2 3 0 0 0,1 5 0 0 0,-1 3 0 0 0,-1 3 0 0 0,-2 2 0 0 0,1 2 0 0 0,-2 0 0 0 0,0 0 0 0 0,0 1 0 0 0,0-1 0 0 0,0 0 0 0 0,0 0 0 0 0,-1-1 0 0 0,1 1 0 0 0,0-1 0 0 0,0 1 0 0 0,0-6 0 0 0,0-8 0 0 0,0-6 0 0 0,0-7 0 0 0,0-3 0 0 0,0-4 0 0 0,0 0 0 0 0,0-1 0 0 0,0 0 0 0 0,0 0 0 0 0,0 1 0 0 0,3 3 0 0 0,1 1 0 0 0,-1-1 0 0 0,0 1 0 0 0,-1-2 0 0 0,0 6 0 0 0,-2 6 0 0 0,1 7 0 0 0,-1 6 0 0 0,-1 3 0 0 0,1 3 0 0 0,0 1 0 0 0,0 1 0 0 0,0 0 0 0 0,-3-3 0 0 0,-1-2 0 0 0,1 1 0 0 0,0 0 0 0 0,-2 1 0 0 0,0 0 0 0 0,-2 1 0 0 0,0 0 0 0 0,-1-2 0 0 0,0-2 0 0 0,2 1 0 0 0,2-4 0 0 0,1-8 0 0 0,2-6 0 0 0,3-2 0 0 0,2-3 0 0 0,0-3 0 0 0,-1-1 0 0 0,2 1 0 0 0,0 0 0 0 0,0 0 0 0 0,-2-1 0 0 0,-1-1 0 0 0,2-1 0 0 0,0 0 0 0 0,0-1 0 0 0,-1 1 0 0 0,-1 5 0 0 0,-1 7 0 0 0,-1 8 0 0 0,0 5 0 0 0,0 5 0 0 0,0 2 0 0 0,0 1 0 0 0,0 1 0 0 0,-1 0 0 0 0,1 0 0 0 0,0-1 0 0 0,0 0 0 0 0,0 0 0 0 0,0 0 0 0 0,-2-4 0 0 0,-2 0 0 0 0,-3-3 0 0 0,-2-3 0 0 0,-3-2 0 0 0,-2-3 0 0 0,3-1 0 0 0,8-1 0 0 0,6-4 0 0 0,6 0 0 0 0,4 0 0 0 0,-3 1 0 0 0,-6 0 0 0 0,-4-1 0 0 0,-4 0 0 0 0,-5 0 0 0 0,-3 1 0 0 0,0-2 0 0 0,-1 0 0 0 0,0 1 0 0 0,-2 1 0 0 0,0 1 0 0 0,2-2 0 0 0,6 0 0 0 0,7 0 0 0 0,6 2 0 0 0,3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15:51.951"/>
    </inkml:context>
    <inkml:brush xml:id="br0">
      <inkml:brushProperty name="width" value="0.1" units="cm"/>
      <inkml:brushProperty name="height" value="0.1" units="cm"/>
      <inkml:brushProperty name="color" value="#FFFFFF"/>
    </inkml:brush>
  </inkml:definitions>
  <inkml:trace contextRef="#ctx0" brushRef="#br0">21749 26045 16383 0 0,'3'0'0'0'0,"6"0"0"0"0,5 0 0 0 0,2 0 0 0 0,2 0 0 0 0,1 0 0 0 0,-1 0 0 0 0,0-3 0 0 0,-1-1 0 0 0,0 1 0 0 0,0 0 0 0 0,-3-2 0 0 0,-1 0 0 0 0,0-2 0 0 0,0 0 0 0 0,2 1 0 0 0,0 2 0 0 0,1 2 0 0 0,-3-2 0 0 0,0-1 0 0 0,0-1 0 0 0,1 0 0 0 0,1-3 0 0 0,0 2 0 0 0,1 1 0 0 0,0 2 0 0 0,-2-2 0 0 0,-1 1 0 0 0,0 1 0 0 0,-2-2 0 0 0,-6 1 0 0 0,-6 0 0 0 0,-6 2 0 0 0,-5 1 0 0 0,-3 1 0 0 0,-1 0 0 0 0,-2 1 0 0 0,0 1 0 0 0,1-1 0 0 0,-1 0 0 0 0,1 0 0 0 0,0 0 0 0 0,0 1 0 0 0,1-1 0 0 0,-1 0 0 0 0,1 0 0 0 0,-1 0 0 0 0,1 0 0 0 0,5 0 0 0 0,4 2 0 0 0,7 2 0 0 0,6 0 0 0 0,5-1 0 0 0,3-1 0 0 0,2-1 0 0 0,1 0 0 0 0,1-1 0 0 0,0 0 0 0 0,-1 0 0 0 0,1 0 0 0 0,-1-1 0 0 0,0 1 0 0 0,-1 0 0 0 0,1 0 0 0 0,-4-3 0 0 0,0 0 0 0 0,0-1 0 0 0,-2 4 0 0 0,-3 4 0 0 0,-6 2 0 0 0,-6 0 0 0 0,-4-1 0 0 0,-5-2 0 0 0,0 2 0 0 0,0 0 0 0 0,-1-1 0 0 0,-1-1 0 0 0,0-1 0 0 0,1 1 0 0 0,2 2 0 0 0,-1-2 0 0 0,-1 0 0 0 0,2 2 0 0 0,0-1 0 0 0,0 1 0 0 0,-2-2 0 0 0,3 1 0 0 0,-1 1 0 0 0,0 2 0 0 0,1 3 0 0 0,6-1 0 0 0,6-2 0 0 0,6-1 0 0 0,4-3 0 0 0,4-1 0 0 0,2-1 0 0 0,0-1 0 0 0,1-1 0 0 0,0 1 0 0 0,-1 0 0 0 0,0 2 0 0 0,0 2 0 0 0,0-1 0 0 0,0 0 0 0 0,-1-1 0 0 0,1-1 0 0 0,-1 0 0 0 0,-5-1 0 0 0,-7 0 0 0 0,-8 0 0 0 0,-6 0 0 0 0,-3 0 0 0 0,-3 0 0 0 0,1-3 0 0 0,1-1 0 0 0,-1 0 0 0 0,1 1 0 0 0,-2 1 0 0 0,3-2 0 0 0,1 0 0 0 0,-1 0 0 0 0,-1 1 0 0 0,0 1 0 0 0,-2 1 0 0 0,0 1 0 0 0,6-1 0 0 0,6 2 0 0 0,8-1 0 0 0,5 0 0 0 0,4 0 0 0 0,3 0 0 0 0,2 0 0 0 0,0 0 0 0 0,-1 0 0 0 0,1 0 0 0 0,0 0 0 0 0,-1 0 0 0 0,0 0 0 0 0,-1 0 0 0 0,1 0 0 0 0,-1 0 0 0 0,1 0 0 0 0,-1 0 0 0 0,1 0 0 0 0,-3-2 0 0 0,-2-2 0 0 0,1 0 0 0 0,-2-1 0 0 0,-3-4 0 0 0,-3-2 0 0 0,-2-3 0 0 0,-5 1 0 0 0,-4 4 0 0 0,-1-1 0 0 0,0-1 0 0 0,-2 2 0 0 0,-1 2 0 0 0,0-1 0 0 0,0 2 0 0 0,-2 1 0 0 0,1-1 0 0 0,0 0 0 0 0,-1 2 0 0 0,2-2 0 0 0,-1-3 0 0 0,-1 1 0 0 0,-1 1 0 0 0,1 0 0 0 0,6 0 0 0 0,6 1 0 0 0,7 3 0 0 0,4 1 0 0 0,1 4 0 0 0,1 1 0 0 0,1 1 0 0 0,1-1 0 0 0,0-1 0 0 0,2 0 0 0 0,-4 1 0 0 0,0 2 0 0 0,1-2 0 0 0,0 0 0 0 0,0-1 0 0 0,2-1 0 0 0,0 0 0 0 0,0-1 0 0 0,0 0 0 0 0,-2-3 0 0 0,-6-1 0 0 0,-8 0 0 0 0,-4-2 0 0 0,-1-2 0 0 0,-2-1 0 0 0,-1-1 0 0 0,-1 1 0 0 0,-2 2 0 0 0,4 3 0 0 0,5 1 0 0 0,7 4 0 0 0,4 2 0 0 0,2 4 0 0 0,1 0 0 0 0,1-1 0 0 0,2-2 0 0 0,-2 2 0 0 0,-1 0 0 0 0,1-2 0 0 0,-2 2 0 0 0,-2 3 0 0 0,-4 2 0 0 0,-2 2 0 0 0,-1 2 0 0 0,-2 1 0 0 0,0 1 0 0 0,-1 0 0 0 0,0-6 0 0 0,1-7 0 0 0,0-7 0 0 0,-1-6 0 0 0,1-5 0 0 0,0-2 0 0 0,0-1 0 0 0,3 2 0 0 0,4 3 0 0 0,-3 5 0 0 0,-4 2 0 0 0,-5 3 0 0 0,-2 4 0 0 0,-2 2 0 0 0,-3 1 0 0 0,1 1 0 0 0,-1 1 0 0 0,0-2 0 0 0,-2 2 0 0 0,1 2 0 0 0,1 2 0 0 0,0 0 0 0 0,-2-3 0 0 0,2 1 0 0 0,0-1 0 0 0,3 0 0 0 0,-1-1 0 0 0,2 2 0 0 0,-1-2 0 0 0,-2-1 0 0 0,-1-2 0 0 0,1 1 0 0 0,-1 0 0 0 0,6-1 0 0 0,5-1 0 0 0,6-1 0 0 0,3-4 0 0 0,2-2 0 0 0,3 1 0 0 0,1 0 0 0 0,-1-2 0 0 0,0-1 0 0 0,0 2 0 0 0,-2-2 0 0 0,1 0 0 0 0,-3-2 0 0 0,0 1 0 0 0,2 2 0 0 0,-1-2 0 0 0,0 0 0 0 0,-1 0 0 0 0,0 0 0 0 0,-1-2 0 0 0,1 2 0 0 0,2 1 0 0 0,-2-1 0 0 0,-1-2 0 0 0,-3-3 0 0 0,1 2 0 0 0,2 1 0 0 0,3 3 0 0 0,2 3 0 0 0,1 1 0 0 0,2 1 0 0 0,-2-2 0 0 0,-6 0 0 0 0,-8 0 0 0 0,-6 1 0 0 0,-3 3 0 0 0,-1 1 0 0 0,-1 4 0 0 0,0 1 0 0 0,2 1 0 0 0,2 3 0 0 0,5-1 0 0 0,6-2 0 0 0,4-2 0 0 0,5-2 0 0 0,0-5 0 0 0,0-2 0 0 0,-2-4 0 0 0,0 0 0 0 0,-2-2 0 0 0,-5 1 0 0 0,-7 1 0 0 0,-2 5 0 0 0,-3 3 0 0 0,0 4 0 0 0,-2 1 0 0 0,1 3 0 0 0,-1 2 0 0 0,1 2 0 0 0,0-1 0 0 0,1 0 0 0 0,-1-1 0 0 0,1-1 0 0 0,2 1 0 0 0,2 2 0 0 0,-1-1 0 0 0,-3-4 0 0 0,1 1 0 0 0,-2 1 0 0 0,0 2 0 0 0,3 1 0 0 0,-1-1 0 0 0,0 0 0 0 0,2 1 0 0 0,-1-2 0 0 0,-2 0 0 0 0,-1 1 0 0 0,3 2 0 0 0,-2-3 0 0 0,1 1 0 0 0,2 0 0 0 0,1 2 0 0 0,0-2 0 0 0,-1 0 0 0 0,-2-3 0 0 0,1 1 0 0 0,0 1 0 0 0,2 2 0 0 0,2 1 0 0 0,-2-2 0 0 0,0 1 0 0 0,3-3 0 0 0,2-6 0 0 0,1-6 0 0 0,0-5 0 0 0,2-5 0 0 0,1-3 0 0 0,-1-2 0 0 0,0 0 0 0 0,-2-1 0 0 0,-1 0 0 0 0,3 4 0 0 0,0 0 0 0 0,-1 1 0 0 0,0-1 0 0 0,-1-1 0 0 0,-1 0 0 0 0,-1-1 0 0 0,0 0 0 0 0,0 0 0 0 0,0-1 0 0 0,0 6 0 0 0,0 7 0 0 0,0 8 0 0 0,0 5 0 0 0,0 5 0 0 0,0 2 0 0 0,-1 1 0 0 0,1 1 0 0 0,1 0 0 0 0,1-3 0 0 0,5-4 0 0 0,0-7 0 0 0,0-7 0 0 0,-2-5 0 0 0,-2-5 0 0 0,-1-2 0 0 0,-1-2 0 0 0,2 2 0 0 0,0 0 0 0 0,1 1 0 0 0,1 3 0 0 0,1 5 0 0 0,-2 7 0 0 0,0 6 0 0 0,-2 5 0 0 0,-1 2 0 0 0,0 3 0 0 0,-1 1 0 0 0,0 0 0 0 0,-1-1 0 0 0,1 1 0 0 0,0-1 0 0 0,0 0 0 0 0,0 0 0 0 0,0-1 0 0 0,0 1 0 0 0,0-1 0 0 0,0 1 0 0 0,0-6 0 0 0,0-8 0 0 0,0-7 0 0 0,0-5 0 0 0,0-5 0 0 0,0-2 0 0 0,0-1 0 0 0,0-1 0 0 0,0 0 0 0 0,0 0 0 0 0,0 1 0 0 0,0 0 0 0 0,0 0 0 0 0,0 6 0 0 0,0 7 0 0 0,0 8 0 0 0,0 6 0 0 0,0-2 0 0 0,0-5 0 0 0,0-6 0 0 0,0-5 0 0 0,0-4 0 0 0,0-3 0 0 0,0-2 0 0 0,0 0 0 0 0,2 2 0 0 0,5 4 0 0 0,3 4 0 0 0,0 5 0 0 0,-1 7 0 0 0,-3 5 0 0 0,-2 3 0 0 0,-2 3 0 0 0,-1 1 0 0 0,-1 1 0 0 0,0-1 0 0 0,0 1 0 0 0,-1-1 0 0 0,1 0 0 0 0,2-3 0 0 0,2-1 0 0 0,2-3 0 0 0,1 0 0 0 0,1-2 0 0 0,-3-2 0 0 0,-2-5 0 0 0,-5-3 0 0 0,-2-3 0 0 0,-3-2 0 0 0,0-2 0 0 0,0-2 0 0 0,3 4 0 0 0,1 5 0 0 0,1 6 0 0 0,1 6 0 0 0,4 3 0 0 0,1 2 0 0 0,-1 2 0 0 0,3-2 0 0 0,0-1 0 0 0,2-3 0 0 0,0 0 0 0 0,-2 1 0 0 0,1-3 0 0 0,-1 2 0 0 0,-1-6 0 0 0,-2-5 0 0 0,-1-6 0 0 0,-1-4 0 0 0,0-4 0 0 0,-1-2 0 0 0,-1-1 0 0 0,1-1 0 0 0,0 0 0 0 0,0 1 0 0 0,0-1 0 0 0,-1 1 0 0 0,1 1 0 0 0,0-1 0 0 0,0 0 0 0 0,0 1 0 0 0,0-1 0 0 0,0 1 0 0 0,0-1 0 0 0,0 1 0 0 0,3 5 0 0 0,1 8 0 0 0,2 3 0 0 0,1 6 0 0 0,-1 4 0 0 0,-2 3 0 0 0,-2 3 0 0 0,0 0 0 0 0,-1 2 0 0 0,2-4 0 0 0,0 0 0 0 0,1 0 0 0 0,1-3 0 0 0,0 0 0 0 0,0 1 0 0 0,-1 1 0 0 0,-2 1 0 0 0,-1 1 0 0 0,2-1 0 0 0,1-7 0 0 0,0-7 0 0 0,-2-7 0 0 0,0-4 0 0 0,-1-4 0 0 0,0-1 0 0 0,-1-2 0 0 0,0 0 0 0 0,0 0 0 0 0,0 1 0 0 0,-1 0 0 0 0,1 0 0 0 0,0 0 0 0 0,0 0 0 0 0,0 1 0 0 0,0 5 0 0 0,0 7 0 0 0,3 8 0 0 0,1 6 0 0 0,2 0 0 0 0,1 3 0 0 0,1 1 0 0 0,0 1 0 0 0,-2 1 0 0 0,-4-3 0 0 0,-3-5 0 0 0,-4-5 0 0 0,-1 0 0 0 0,0 2 0 0 0,2 4 0 0 0,1 2 0 0 0,1 3 0 0 0,1 1 0 0 0,0 1 0 0 0,4-1 0 0 0,1-2 0 0 0,0 1 0 0 0,-1 0 0 0 0,-1-5 0 0 0,0-7 0 0 0,-1-6 0 0 0,-1-6 0 0 0,0-3 0 0 0,0-3 0 0 0,0-1 0 0 0,-1-1 0 0 0,4 3 0 0 0,4 4 0 0 0,3 6 0 0 0,3 5 0 0 0,2 2 0 0 0,-2 3 0 0 0,0 1 0 0 0,1 0 0 0 0,-2 1 0 0 0,-4 2 0 0 0,-2 3 0 0 0,0-1 0 0 0,2-2 0 0 0,-1 0 0 0 0,2-2 0 0 0,-1 2 0 0 0,-1 1 0 0 0,0-1 0 0 0,-4-1 0 0 0,-2-6 0 0 0,-1-6 0 0 0,-4-1 0 0 0,-3-1 0 0 0,-4 1 0 0 0,-3 1 0 0 0,-2 2 0 0 0,0 0 0 0 0,-1 2 0 0 0,-1 0 0 0 0,1 0 0 0 0,6 0 0 0 0,7 0 0 0 0,7 1 0 0 0,7-1 0 0 0,3 0 0 0 0,3 0 0 0 0,-1-3 0 0 0,-4-3 0 0 0,-3-5 0 0 0,0 1 0 0 0,-2-1 0 0 0,1 1 0 0 0,2 2 0 0 0,3 3 0 0 0,1 2 0 0 0,3 2 0 0 0,0 0 0 0 0,0 2 0 0 0,-2-4 0 0 0,-3-3 0 0 0,-4-3 0 0 0,-4-4 0 0 0,-1-2 0 0 0,1 2 0 0 0,1 5 0 0 0,-1 8 0 0 0,2 3 0 0 0,0 4 0 0 0,-1 4 0 0 0,-1 2 0 0 0,-1 3 0 0 0,0 0 0 0 0,-2 1 0 0 0,0 1 0 0 0,0-1 0 0 0,0 0 0 0 0,-3-3 0 0 0,-1-6 0 0 0,0-8 0 0 0,1-7 0 0 0,1-4 0 0 0,1-4 0 0 0,0-2 0 0 0,1-1 0 0 0,0 0 0 0 0,0 0 0 0 0,0 1 0 0 0,0 0 0 0 0,1 0 0 0 0,-4 3 0 0 0,-1 6 0 0 0,1 9 0 0 0,-3 2 0 0 0,0 5 0 0 0,1 3 0 0 0,2 3 0 0 0,1 2 0 0 0,-3-2 0 0 0,1-1 0 0 0,0 1 0 0 0,2 1 0 0 0,0 0 0 0 0,1 0 0 0 0,-2-1 0 0 0,-1-2 0 0 0,-3-2 0 0 0,1 0 0 0 0,1 1 0 0 0,-2-1 0 0 0,0 0 0 0 0,2 2 0 0 0,-1 1 0 0 0,0 1 0 0 0,-1-1 0 0 0,-3-1 0 0 0,1 1 0 0 0,1 1 0 0 0,0-2 0 0 0,-2 0 0 0 0,1 0 0 0 0,-1-1 0 0 0,1 0 0 0 0,0 1 0 0 0,-2 1 0 0 0,-2 1 0 0 0,2 2 0 0 0,-1 0 0 0 0,0 0 0 0 0,-2-2 0 0 0,2-1 0 0 0,3 0 0 0 0,0-1 0 0 0,-1-2 0 0 0,-2-1 0 0 0,2 1 0 0 0,2 0 0 0 0,-1 0 0 0 0,2 0 0 0 0,-1-1 0 0 0,-2-3 0 0 0,1 2 0 0 0,-1 1 0 0 0,1 2 0 0 0,-1-1 0 0 0,-1-1 0 0 0,1-1 0 0 0,0 2 0 0 0,-2 2 0 0 0,-1-1 0 0 0,1 0 0 0 0,3 2 0 0 0,0 0 0 0 0,-1-1 0 0 0,-2 0 0 0 0,1 1 0 0 0,3 1 0 0 0,0-3 0 0 0,-2 1 0 0 0,-2-2 0 0 0,1 0 0 0 0,3 1 0 0 0,-1-1 0 0 0,-1-3 0 0 0,1 1 0 0 0,-1 1 0 0 0,2 3 0 0 0,-2-1 0 0 0,2 0 0 0 0,-1 1 0 0 0,-1 2 0 0 0,0 1 0 0 0,0-3 0 0 0,1 1 0 0 0,-1-3 0 0 0,2 0 0 0 0,-1-1 0 0 0,-1-1 0 0 0,-3 3 0 0 0,-1-2 0 0 0,2 1 0 0 0,-1-1 0 0 0,0-2 0 0 0,2 0 0 0 0,0-1 0 0 0,2 2 0 0 0,-1-1 0 0 0,2 1 0 0 0,-1 0 0 0 0,-1-3 0 0 0,0 2 0 0 0,3 2 0 0 0,-1 0 0 0 0,1 0 0 0 0,-1 0 0 0 0,1 0 0 0 0,2 2 0 0 0,-2 2 0 0 0,1 1 0 0 0,1 2 0 0 0,2 0 0 0 0,1 1 0 0 0,1 0 0 0 0,-2-1 0 0 0,-1 1 0 0 0,1 0 0 0 0,0 0 0 0 0,2-1 0 0 0,0 1 0 0 0,0-1 0 0 0,1 1 0 0 0,0 0 0 0 0,0-1 0 0 0,0 1 0 0 0,0-1 0 0 0,1 1 0 0 0,-1-1 0 0 0,0 1 0 0 0,0-1 0 0 0,2-2 0 0 0,2-1 0 0 0,0 0 0 0 0,-1 0 0 0 0,2-1 0 0 0,0 0 0 0 0,2-3 0 0 0,-1 1 0 0 0,0 1 0 0 0,1-2 0 0 0,-1 2 0 0 0,-1 0 0 0 0,-1 2 0 0 0,0-1 0 0 0,1 0 0 0 0,2-3 0 0 0,2-1 0 0 0,1-7 0 0 0,-3-5 0 0 0,1-2 0 0 0,-1-3 0 0 0,-1-3 0 0 0,0-2 0 0 0,0-1 0 0 0,-2-1 0 0 0,0-1 0 0 0,-3 0 0 0 0,0 0 0 0 0,0 0 0 0 0,-1 0 0 0 0,-1 0 0 0 0,1 0 0 0 0,0 1 0 0 0,0-1 0 0 0,-3 3 0 0 0,-4 4 0 0 0,0 7 0 0 0,0 6 0 0 0,2 6 0 0 0,2 3 0 0 0,1 4 0 0 0,1 1 0 0 0,1 1 0 0 0,0-1 0 0 0,0 1 0 0 0,1-1 0 0 0,-1 1 0 0 0,0-1 0 0 0,0-1 0 0 0,0 1 0 0 0,0-1 0 0 0,0-5 0 0 0,0-7 0 0 0,0-8 0 0 0,0-6 0 0 0,0-3 0 0 0,0-3 0 0 0,0-2 0 0 0,0 0 0 0 0,0 0 0 0 0,0 1 0 0 0,-2 2 0 0 0,-2 2 0 0 0,0-1 0 0 0,1 1 0 0 0,-1-2 0 0 0,-1 0 0 0 0,0-1 0 0 0,-1 3 0 0 0,1 5 0 0 0,0 8 0 0 0,1 7 0 0 0,2 4 0 0 0,1 4 0 0 0,1 2 0 0 0,0 0 0 0 0,0 1 0 0 0,0 0 0 0 0,0 0 0 0 0,1-1 0 0 0,-1 0 0 0 0,0 0 0 0 0,-3-4 0 0 0,-4-3 0 0 0,-3-3 0 0 0,0-7 0 0 0,2-5 0 0 0,-1-2 0 0 0,1 3 0 0 0,-1 2 0 0 0,2 5 0 0 0,-2 1 0 0 0,2 3 0 0 0,1 3 0 0 0,2-3 0 0 0,1-5 0 0 0,2-7 0 0 0,1-4 0 0 0,0-4 0 0 0,0-2 0 0 0,1 3 0 0 0,-1 8 0 0 0,0 7 0 0 0,0 5 0 0 0,1-1 0 0 0,-1-4 0 0 0,0-7 0 0 0,0-4 0 0 0,0-4 0 0 0,2-3 0 0 0,2-1 0 0 0,0-2 0 0 0,-1 1 0 0 0,1 2 0 0 0,1 1 0 0 0,0 1 0 0 0,-2-1 0 0 0,2 2 0 0 0,0 0 0 0 0,-1 0 0 0 0,-1-1 0 0 0,1 1 0 0 0,1 6 0 0 0,-1 7 0 0 0,2 3 0 0 0,0-2 0 0 0,1-2 0 0 0,0-2 0 0 0,-1-5 0 0 0,-2-4 0 0 0,-2-3 0 0 0,0-1 0 0 0,1 1 0 0 0,1 1 0 0 0,-1-1 0 0 0,2 0 0 0 0,1-1 0 0 0,-1-1 0 0 0,1 3 0 0 0,2 3 0 0 0,4 6 0 0 0,-1 7 0 0 0,-3 5 0 0 0,1 2 0 0 0,-2 2 0 0 0,-1 1 0 0 0,-2 2 0 0 0,-2 1 0 0 0,-1 0 0 0 0,-1 1 0 0 0,2-3 0 0 0,5-4 0 0 0,-1 0 0 0 0,1-5 0 0 0,-3-7 0 0 0,-1-5 0 0 0,-1-4 0 0 0,-1-3 0 0 0,-1-3 0 0 0,0 0 0 0 0,0-1 0 0 0,0 0 0 0 0,0 1 0 0 0,2 3 0 0 0,2 6 0 0 0,-1 8 0 0 0,0 6 0 0 0,2 3 0 0 0,0 2 0 0 0,-1 2 0 0 0,2 2 0 0 0,0 1 0 0 0,-1 1 0 0 0,1-3 0 0 0,0-1 0 0 0,-2-5 0 0 0,0-7 0 0 0,-2-7 0 0 0,-1-4 0 0 0,-1-4 0 0 0,0-3 0 0 0,0 0 0 0 0,0-1 0 0 0,0 0 0 0 0,-1 1 0 0 0,1-1 0 0 0,0 1 0 0 0,0 1 0 0 0,0-1 0 0 0,0 0 0 0 0,0 6 0 0 0,0 8 0 0 0,0 7 0 0 0,0 5 0 0 0,0 5 0 0 0,0 2 0 0 0,0 1 0 0 0,-3-1 0 0 0,0-2 0 0 0,-1 0 0 0 0,1 1 0 0 0,1 0 0 0 0,1 0 0 0 0,0 1 0 0 0,1 0 0 0 0,-3 1 0 0 0,0 0 0 0 0,-4-4 0 0 0,1-5 0 0 0,0-8 0 0 0,2-7 0 0 0,-1-4 0 0 0,0-4 0 0 0,0-2 0 0 0,2-1 0 0 0,-1 3 0 0 0,-1 1 0 0 0,1 0 0 0 0,1 0 0 0 0,-2-1 0 0 0,1-1 0 0 0,0 0 0 0 0,1 0 0 0 0,1 0 0 0 0,1-1 0 0 0,-3 3 0 0 0,1 1 0 0 0,-1 6 0 0 0,1 6 0 0 0,2 7 0 0 0,-1 5 0 0 0,2 3 0 0 0,-3 2 0 0 0,-1 2 0 0 0,1-1 0 0 0,0 1 0 0 0,1 0 0 0 0,1-1 0 0 0,0 0 0 0 0,-2-3 0 0 0,0-7 0 0 0,-1-7 0 0 0,2-6 0 0 0,0-6 0 0 0,-2 0 0 0 0,-1-1 0 0 0,2 5 0 0 0,0 5 0 0 0,1 8 0 0 0,1 5 0 0 0,0 3 0 0 0,1 3 0 0 0,0 1 0 0 0,0 1 0 0 0,0 0 0 0 0,1-1 0 0 0,-1 1 0 0 0,0-1 0 0 0,0 0 0 0 0,0-1 0 0 0,0-5 0 0 0,-3-5 0 0 0,-1-6 0 0 0,1-5 0 0 0,-3-3 0 0 0,0-3 0 0 0,1-1 0 0 0,2-3 0 0 0,1 0 0 0 0,0-2 0 0 0,2 0 0 0 0,0 0 0 0 0,0 0 0 0 0,-3 3 0 0 0,0 1 0 0 0,-1 0 0 0 0,2-1 0 0 0,0 0 0 0 0,-2 1 0 0 0,-1 1 0 0 0,-1 2 0 0 0,-1 6 0 0 0,4 6 0 0 0,3 6 0 0 0,4 4 0 0 0,1 3 0 0 0,3-1 0 0 0,0-1 0 0 0,-2 2 0 0 0,-1-1 0 0 0,1-1 0 0 0,2-4 0 0 0,3-3 0 0 0,-1 1 0 0 0,-2-5 0 0 0,-2-4 0 0 0,-2-6 0 0 0,-2-4 0 0 0,1 1 0 0 0,1 4 0 0 0,2 4 0 0 0,-3 2 0 0 0,-1 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16:02.401"/>
    </inkml:context>
    <inkml:brush xml:id="br0">
      <inkml:brushProperty name="width" value="0.1" units="cm"/>
      <inkml:brushProperty name="height" value="0.1" units="cm"/>
      <inkml:brushProperty name="color" value="#FFFFFF"/>
    </inkml:brush>
  </inkml:definitions>
  <inkml:trace contextRef="#ctx0" brushRef="#br0">23234 19711 16383 0 0,'-4'0'0'0'0,"-3"0"0"0"0,-4 3 0 0 0,-2 5 0 0 0,0 0 0 0 0,-2 0 0 0 0,-2-4 0 0 0,3 4 0 0 0,0 1 0 0 0,-1 3 0 0 0,-2 0 0 0 0,3 0 0 0 0,0-2 0 0 0,2 3 0 0 0,2-4 0 0 0,-3 1 0 0 0,-2-2 0 0 0,2 2 0 0 0,-1 2 0 0 0,0-1 0 0 0,1 0 0 0 0,0-1 0 0 0,2 1 0 0 0,-1-2 0 0 0,3 1 0 0 0,0-1 0 0 0,-1 0 0 0 0,0-1 0 0 0,2 2 0 0 0,-3 2 0 0 0,-1-1 0 0 0,1 0 0 0 0,-1-1 0 0 0,1 1 0 0 0,-1-2 0 0 0,3 1 0 0 0,4-1 0 0 0,9-3 0 0 0,5-1 0 0 0,5-3 0 0 0,3-4 0 0 0,-1-5 0 0 0,1-1 0 0 0,-1 1 0 0 0,1-2 0 0 0,-2-4 0 0 0,-1 3 0 0 0,-2-1 0 0 0,-1 1 0 0 0,2 3 0 0 0,-1-2 0 0 0,0-1 0 0 0,1-3 0 0 0,2 1 0 0 0,-1 0 0 0 0,0 2 0 0 0,-3-1 0 0 0,0 1 0 0 0,3 0 0 0 0,0-1 0 0 0,3 0 0 0 0,-2 0 0 0 0,-1 1 0 0 0,-2-2 0 0 0,-6 4 0 0 0,-8 1 0 0 0,-8 2 0 0 0,-4 3 0 0 0,-4 1 0 0 0,3 3 0 0 0,-1 3 0 0 0,-1-1 0 0 0,0 3 0 0 0,-2 0 0 0 0,0-2 0 0 0,0 0 0 0 0,1-3 0 0 0,-2 0 0 0 0,0-2 0 0 0,1 0 0 0 0,3-3 0 0 0,7-2 0 0 0,9 2 0 0 0,4-4 0 0 0,5 1 0 0 0,4 0 0 0 0,4 2 0 0 0,1-2 0 0 0,2 0 0 0 0,-3-1 0 0 0,-1-1 0 0 0,-1 2 0 0 0,-1-1 0 0 0,-1 0 0 0 0,1 1 0 0 0,2 3 0 0 0,0 1 0 0 0,2 1 0 0 0,1-4 0 0 0,0 2 0 0 0,-6-2 0 0 0,-6 7 0 0 0,-5 0 0 0 0,-9 0 0 0 0,-6 0 0 0 0,0 4 0 0 0,2 3 0 0 0,-1 0 0 0 0,-2 2 0 0 0,0-1 0 0 0,-3 0 0 0 0,-1 0 0 0 0,3 0 0 0 0,0-1 0 0 0,3 1 0 0 0,-1-2 0 0 0,0-1 0 0 0,-1-2 0 0 0,0 0 0 0 0,1 1 0 0 0,-1-2 0 0 0,-3-2 0 0 0,7 1 0 0 0,8-6 0 0 0,6 0 0 0 0,3-5 0 0 0,1-2 0 0 0,3-1 0 0 0,-2-1 0 0 0,2 2 0 0 0,2 2 0 0 0,-1-1 0 0 0,1-2 0 0 0,1 2 0 0 0,-3-2 0 0 0,2 2 0 0 0,-2 5 0 0 0,-3 6 0 0 0,-2 7 0 0 0,-4 3 0 0 0,-1 5 0 0 0,-3-2 0 0 0,-3 0 0 0 0,-3-2 0 0 0,0-1 0 0 0,-3 2 0 0 0,2 0 0 0 0,1 2 0 0 0,0-3 0 0 0,-1 0 0 0 0,4 2 0 0 0,-3-3 0 0 0,-1-3 0 0 0,-5 1 0 0 0,2 0 0 0 0,-1 0 0 0 0,2 0 0 0 0,-1 0 0 0 0,2 0 0 0 0,-1-1 0 0 0,5-3 0 0 0,4-4 0 0 0,2-7 0 0 0,3-2 0 0 0,3-3 0 0 0,-1-3 0 0 0,3 1 0 0 0,2 0 0 0 0,1-3 0 0 0,-2 0 0 0 0,1 1 0 0 0,-2 1 0 0 0,1 2 0 0 0,0 0 0 0 0,-2 4 0 0 0,-3 8 0 0 0,-5 6 0 0 0,-1 5 0 0 0,-2 4 0 0 0,-3-2 0 0 0,0 2 0 0 0,0-1 0 0 0,4 2 0 0 0,-1 0 0 0 0,-1-3 0 0 0,0 0 0 0 0,1 1 0 0 0,-3-3 0 0 0,1 0 0 0 0,0 2 0 0 0,-1-3 0 0 0,0 0 0 0 0,-2-1 0 0 0,1-6 0 0 0,2-6 0 0 0,1-7 0 0 0,5-1 0 0 0,2-2 0 0 0,3-2 0 0 0,1 0 0 0 0,1 1 0 0 0,2 2 0 0 0,4 3 0 0 0,-2-1 0 0 0,-2-1 0 0 0,2-2 0 0 0,0 1 0 0 0,0-1 0 0 0,-3-3 0 0 0,2 4 0 0 0,-2-1 0 0 0,-2-3 0 0 0,-6 8 0 0 0,-5 1 0 0 0,-7 5 0 0 0,1 3 0 0 0,1 6 0 0 0,0 1 0 0 0,-1 3 0 0 0,2-2 0 0 0,-4-2 0 0 0,1 1 0 0 0,0 2 0 0 0,-2-1 0 0 0,2 1 0 0 0,0-2 0 0 0,1-5 0 0 0,3-6 0 0 0,2-7 0 0 0,7 0 0 0 0,1-3 0 0 0,7 0 0 0 0,-2 1 0 0 0,0-3 0 0 0,2 2 0 0 0,-1 0 0 0 0,-2 5 0 0 0,-1 6 0 0 0,-3 8 0 0 0,-1 4 0 0 0,1 4 0 0 0,-6 1 0 0 0,-1-2 0 0 0,1 2 0 0 0,-3-3 0 0 0,0 1 0 0 0,-3-3 0 0 0,2-1 0 0 0,1 2 0 0 0,-1-1 0 0 0,1-5 0 0 0,1-9 0 0 0,5-1 0 0 0,3-5 0 0 0,0-3 0 0 0,2-4 0 0 0,2 3 0 0 0,0-1 0 0 0,-1-1 0 0 0,3 2 0 0 0,-1 1 0 0 0,-2-2 0 0 0,-1-1 0 0 0,-2-1 0 0 0,1-2 0 0 0,-3 7 0 0 0,-4 8 0 0 0,-1 6 0 0 0,-2 5 0 0 0,-1 2 0 0 0,-2 3 0 0 0,0 4 0 0 0,0-3 0 0 0,0 1 0 0 0,0-4 0 0 0,0 1 0 0 0,2 0 0 0 0,0 0 0 0 0,1 0 0 0 0,2 0 0 0 0,-2 0 0 0 0,0-1 0 0 0,-1-1 0 0 0,0 1 0 0 0,1 2 0 0 0,2 0 0 0 0,3 4 0 0 0,-3-4 0 0 0,0 0 0 0 0,1 2 0 0 0,0 0 0 0 0,-1-1 0 0 0,-1-1 0 0 0,2 1 0 0 0,0 1 0 0 0,2 2 0 0 0,4-4 0 0 0,5-2 0 0 0,5-4 0 0 0,3-3 0 0 0,0-5 0 0 0,0-3 0 0 0,-3-3 0 0 0,-2-4 0 0 0,-1 0 0 0 0,-1-2 0 0 0,1 2 0 0 0,-1 0 0 0 0,1 1 0 0 0,1 0 0 0 0,-4-2 0 0 0,-2-2 0 0 0,3 1 0 0 0,-2 0 0 0 0,0 0 0 0 0,2 0 0 0 0,0 1 0 0 0,-6 2 0 0 0,-5 2 0 0 0,-1 6 0 0 0,-5 8 0 0 0,-4 4 0 0 0,-1 1 0 0 0,1 1 0 0 0,2 3 0 0 0,1-2 0 0 0,2 0 0 0 0,-2-2 0 0 0,3 0 0 0 0,-1-2 0 0 0,-1 1 0 0 0,5 3 0 0 0,-4-3 0 0 0,2 2 0 0 0,2 0 0 0 0,-3 0 0 0 0,1-1 0 0 0,-1 0 0 0 0,0-1 0 0 0,2 3 0 0 0,-2-2 0 0 0,-3 0 0 0 0,-2-1 0 0 0,-3-2 0 0 0,5-4 0 0 0,4-4 0 0 0,7-3 0 0 0,3-4 0 0 0,5-3 0 0 0,4-1 0 0 0,-1-1 0 0 0,-1-3 0 0 0,0 3 0 0 0,0 0 0 0 0,0 1 0 0 0,2 3 0 0 0,0 0 0 0 0,-4-2 0 0 0,-2-3 0 0 0,-3-2 0 0 0,3 0 0 0 0,-1-3 0 0 0,2 3 0 0 0,1 0 0 0 0,2 3 0 0 0,-2 1 0 0 0,-1-1 0 0 0,1 0 0 0 0,3 5 0 0 0,3 1 0 0 0,1 3 0 0 0,3 1 0 0 0,0 2 0 0 0,2 0 0 0 0,0 1 0 0 0,0-1 0 0 0,0 1 0 0 0,0-1 0 0 0,-1 0 0 0 0,1 0 0 0 0,0 0 0 0 0,-5-4 0 0 0,0 1 0 0 0,1-1 0 0 0,0 0 0 0 0,0 2 0 0 0,2 1 0 0 0,1 0 0 0 0,1 1 0 0 0,-2 0 0 0 0,2 3 0 0 0,-1 2 0 0 0,1-2 0 0 0,0 0 0 0 0,-1 1 0 0 0,-3 0 0 0 0,0 1 0 0 0,-1-1 0 0 0,-2 3 0 0 0,0-2 0 0 0,-3 4 0 0 0,1-1 0 0 0,0-1 0 0 0,1 0 0 0 0,0 0 0 0 0,-2 2 0 0 0,1 2 0 0 0,-4-1 0 0 0,-8-2 0 0 0,-6-2 0 0 0,-6-2 0 0 0,-3-2 0 0 0,-3-2 0 0 0,-1 0 0 0 0,6 0 0 0 0,9 0 0 0 0,7-4 0 0 0,9-1 0 0 0,4 1 0 0 0,4-2 0 0 0,1-1 0 0 0,1 2 0 0 0,0 0 0 0 0,0 0 0 0 0,0-1 0 0 0,-1 2 0 0 0,0 1 0 0 0,-1 0 0 0 0,1 2 0 0 0,-1 1 0 0 0,1 0 0 0 0,-1 0 0 0 0,0 0 0 0 0,0 0 0 0 0,1 1 0 0 0,-1-1 0 0 0,1 0 0 0 0,-1-3 0 0 0,1-1 0 0 0,-2 0 0 0 0,2 1 0 0 0,0 1 0 0 0,-1 1 0 0 0,1-1 0 0 0,-1 2 0 0 0,1 0 0 0 0,-1 0 0 0 0,0 0 0 0 0,4 0 0 0 0,0 0 0 0 0,1 0 0 0 0,-1 0 0 0 0,-2 0 0 0 0,0 0 0 0 0,1 0 0 0 0,-4 0 0 0 0,2 0 0 0 0,-1 0 0 0 0,1 0 0 0 0,-1 0 0 0 0,0 0 0 0 0,0 0 0 0 0,0 0 0 0 0,1 0 0 0 0,-3 4 0 0 0,-3 0 0 0 0,1 0 0 0 0,1-1 0 0 0,2-1 0 0 0,0 0 0 0 0,-7-2 0 0 0,-4 4 0 0 0,-7 0 0 0 0,-7 1 0 0 0,-4-3 0 0 0,-6 0 0 0 0,2 2 0 0 0,-2 1 0 0 0,1-1 0 0 0,-2 0 0 0 0,1-2 0 0 0,2 2 0 0 0,-1 1 0 0 0,1-1 0 0 0,-1 0 0 0 0,-1-2 0 0 0,-2-1 0 0 0,1-1 0 0 0,-1 0 0 0 0,-1 0 0 0 0,1 0 0 0 0,-1 3 0 0 0,0 1 0 0 0,1 0 0 0 0,0-2 0 0 0,-1 0 0 0 0,4 3 0 0 0,1 0 0 0 0,0 0 0 0 0,-2-2 0 0 0,1-1 0 0 0,-2 0 0 0 0,0-2 0 0 0,-2 0 0 0 0,1 0 0 0 0,-1 0 0 0 0,1 0 0 0 0,-1 0 0 0 0,0 0 0 0 0,2 0 0 0 0,-2-2 0 0 0,0 2 0 0 0,1 0 0 0 0,-1 0 0 0 0,1 0 0 0 0,-1 0 0 0 0,1 0 0 0 0,-1 0 0 0 0,2 0 0 0 0,-2 0 0 0 0,1 0 0 0 0,3 4 0 0 0,0 0 0 0 0,1 1 0 0 0,-1-3 0 0 0,6 1 0 0 0,7-2 0 0 0,9-1 0 0 0,4 1 0 0 0,7-1 0 0 0,1 0 0 0 0,2-1 0 0 0,1 1 0 0 0,1 0 0 0 0,-1 0 0 0 0,-1 0 0 0 0,0 0 0 0 0,-1 0 0 0 0,0 0 0 0 0,1 0 0 0 0,0 0 0 0 0,-1 0 0 0 0,1 0 0 0 0,-1 0 0 0 0,1 0 0 0 0,-9 0 0 0 0,-6 0 0 0 0,-10 0 0 0 0,-5 0 0 0 0,-7 0 0 0 0,-1 0 0 0 0,-2 0 0 0 0,-2 0 0 0 0,1 0 0 0 0,0 4 0 0 0,1 0 0 0 0,-1-1 0 0 0,2 1 0 0 0,-1-2 0 0 0,4 2 0 0 0,1 2 0 0 0,0-3 0 0 0,-1 1 0 0 0,-1-2 0 0 0,-1-1 0 0 0,-1 0 0 0 0,1-1 0 0 0,-1 0 0 0 0,-1 0 0 0 0,0 0 0 0 0,1-1 0 0 0,-1 1 0 0 0,0 0 0 0 0,1 0 0 0 0,-1 0 0 0 0,2 0 0 0 0,1 3 0 0 0,2 2 0 0 0,0-2 0 0 0,-2 0 0 0 0,1 0 0 0 0,-2-2 0 0 0,5 0 0 0 0,10-1 0 0 0,8 0 0 0 0,5 0 0 0 0,7 0 0 0 0,1 0 0 0 0,2 0 0 0 0,1 0 0 0 0,1 0 0 0 0,-3-3 0 0 0,3-2 0 0 0,-2 1 0 0 0,-1 1 0 0 0,0 1 0 0 0,1 0 0 0 0,0 2 0 0 0,-1-1 0 0 0,0 1 0 0 0,1 0 0 0 0,-2 1 0 0 0,2-1 0 0 0,-1 0 0 0 0,1 0 0 0 0,0 0 0 0 0,-1 0 0 0 0,1 0 0 0 0,-1 0 0 0 0,0 0 0 0 0,0 0 0 0 0,1 0 0 0 0,-1 0 0 0 0,1 0 0 0 0,-1 0 0 0 0,1 0 0 0 0,-4 3 0 0 0,-2 2 0 0 0,1-2 0 0 0,2 0 0 0 0,0 0 0 0 0,1-2 0 0 0,1 0 0 0 0,0-1 0 0 0,-3 3 0 0 0,-1 2 0 0 0,0-2 0 0 0,-2 4 0 0 0,-7-2 0 0 0,-7 1 0 0 0,-7-2 0 0 0,-3 2 0 0 0,-2-1 0 0 0,-3 0 0 0 0,0-2 0 0 0,-3-1 0 0 0,0-1 0 0 0,-1-1 0 0 0,0 0 0 0 0,0 0 0 0 0,0 0 0 0 0,0 0 0 0 0,0-1 0 0 0,2 1 0 0 0,-2 0 0 0 0,1 0 0 0 0,-1 0 0 0 0,1 0 0 0 0,-1 0 0 0 0,1 0 0 0 0,-1 0 0 0 0,2 0 0 0 0,-2 0 0 0 0,1 0 0 0 0,-1 0 0 0 0,0 0 0 0 0,1 0 0 0 0,-1 0 0 0 0,2 0 0 0 0,-2 0 0 0 0,1 0 0 0 0,-1 0 0 0 0,1 0 0 0 0,-1 0 0 0 0,7 0 0 0 0,10 0 0 0 0,7 0 0 0 0,7 0 0 0 0,5 0 0 0 0,3-3 0 0 0,1 0 0 0 0,1-2 0 0 0,0 2 0 0 0,1 1 0 0 0,-3-3 0 0 0,1 1 0 0 0,0-1 0 0 0,0 2 0 0 0,-1 1 0 0 0,1 1 0 0 0,-1 0 0 0 0,-3-3 0 0 0,-1 1 0 0 0,1-2 0 0 0,-1 3 0 0 0,3 0 0 0 0,-8 1 0 0 0,-6 0 0 0 0,-9 1 0 0 0,-6 0 0 0 0,-5 0 0 0 0,-3 0 0 0 0,-1 0 0 0 0,-1 0 0 0 0,0 1 0 0 0,1-1 0 0 0,-1 0 0 0 0,1 0 0 0 0,0 0 0 0 0,1 0 0 0 0,-1 0 0 0 0,2 0 0 0 0,-2 0 0 0 0,1 0 0 0 0,-1 0 0 0 0,1 0 0 0 0,-1 0 0 0 0,1 0 0 0 0,-1 0 0 0 0,2 0 0 0 0,1-3 0 0 0,2-2 0 0 0,0 2 0 0 0,2-4 0 0 0,0 0 0 0 0,4-1 0 0 0,-3 0 0 0 0,0 1 0 0 0,0-1 0 0 0,4-2 0 0 0,2-2 0 0 0,3-3 0 0 0,0-2 0 0 0,3-1 0 0 0,-3 3 0 0 0,-1 7 0 0 0,1 7 0 0 0,-1 7 0 0 0,2 8 0 0 0,1 1 0 0 0,1 4 0 0 0,2-2 0 0 0,3-2 0 0 0,0 1 0 0 0,-2 1 0 0 0,-1-1 0 0 0,0 2 0 0 0,-1 0 0 0 0,0-6 0 0 0,-1-9 0 0 0,-1-7 0 0 0,1-6 0 0 0,0-5 0 0 0,0-2 0 0 0,-4 0 0 0 0,0 1 0 0 0,0 0 0 0 0,0 0 0 0 0,-1-2 0 0 0,-1 1 0 0 0,1-1 0 0 0,-2 3 0 0 0,0 1 0 0 0,1 5 0 0 0,3 9 0 0 0,0 6 0 0 0,2 6 0 0 0,0 3 0 0 0,1 3 0 0 0,0 2 0 0 0,0 0 0 0 0,1 0 0 0 0,-1-1 0 0 0,0 0 0 0 0,0 0 0 0 0,0 0 0 0 0,0 0 0 0 0,0-2 0 0 0,0 2 0 0 0,4-1 0 0 0,0 1 0 0 0,0-7 0 0 0,3-5 0 0 0,0-7 0 0 0,-1-7 0 0 0,-3-5 0 0 0,0-4 0 0 0,2-1 0 0 0,0-2 0 0 0,0-1 0 0 0,-3 1 0 0 0,1-1 0 0 0,-2 1 0 0 0,0 0 0 0 0,-1 0 0 0 0,0 0 0 0 0,-1 2 0 0 0,1-2 0 0 0,0 1 0 0 0,0-1 0 0 0,0 1 0 0 0,-4 3 0 0 0,0 0 0 0 0,-4 4 0 0 0,-3 3 0 0 0,-3 4 0 0 0,1 4 0 0 0,-1 3 0 0 0,2 5 0 0 0,3 2 0 0 0,3 4 0 0 0,2 3 0 0 0,3 1 0 0 0,1 1 0 0 0,0 0 0 0 0,0 0 0 0 0,1 1 0 0 0,-1-2 0 0 0,1 0 0 0 0,-1 1 0 0 0,0 0 0 0 0,4-5 0 0 0,1-5 0 0 0,-2-10 0 0 0,4-2 0 0 0,0-6 0 0 0,-1-3 0 0 0,-6 0 0 0 0,-1-2 0 0 0,-5 2 0 0 0,-5 4 0 0 0,1-1 0 0 0,0-2 0 0 0,3 1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16:02.402"/>
    </inkml:context>
    <inkml:brush xml:id="br0">
      <inkml:brushProperty name="width" value="0.1" units="cm"/>
      <inkml:brushProperty name="height" value="0.1" units="cm"/>
      <inkml:brushProperty name="color" value="#FFFFFF"/>
    </inkml:brush>
  </inkml:definitions>
  <inkml:trace contextRef="#ctx0" brushRef="#br0">29236 20256 16383 0 0,'0'3'0'0'0,"0"4"0"0"0,0 4 0 0 0,0 3 0 0 0,0 3 0 0 0,0 2 0 0 0,0 0 0 0 0,0 0 0 0 0,0-1 0 0 0,0-4 0 0 0,0-10 0 0 0,0-8 0 0 0,0-6 0 0 0,0-6 0 0 0,0-2 0 0 0,-3 3 0 0 0,-2-2 0 0 0,0 2 0 0 0,3-2 0 0 0,0 0 0 0 0,-1 0 0 0 0,3-1 0 0 0,-1-1 0 0 0,-1 4 0 0 0,-3 1 0 0 0,1 0 0 0 0,1-2 0 0 0,-3 3 0 0 0,0-1 0 0 0,2 1 0 0 0,0 4 0 0 0,2 8 0 0 0,1 7 0 0 0,0 5 0 0 0,1 3 0 0 0,0 4 0 0 0,3-1 0 0 0,2-2 0 0 0,-1 1 0 0 0,0 0 0 0 0,2-2 0 0 0,0-1 0 0 0,-2 1 0 0 0,0 1 0 0 0,2-2 0 0 0,0 1 0 0 0,-2-1 0 0 0,3-1 0 0 0,0 0 0 0 0,2-2 0 0 0,-1 0 0 0 0,-1 3 0 0 0,-2 1 0 0 0,0-2 0 0 0,5-3 0 0 0,-1 1 0 0 0,2-2 0 0 0,-2 2 0 0 0,-1 0 0 0 0,1 1 0 0 0,2 0 0 0 0,2 1 0 0 0,0 4 0 0 0,0-4 0 0 0,1-2 0 0 0,3-2 0 0 0,0-5 0 0 0,-2-4 0 0 0,-1-6 0 0 0,-2-4 0 0 0,1-1 0 0 0,-3-1 0 0 0,-3-2 0 0 0,-3 0 0 0 0,-1-3 0 0 0,-2 0 0 0 0,-1-1 0 0 0,0 2 0 0 0,-1-2 0 0 0,1 0 0 0 0,2 3 0 0 0,3 2 0 0 0,-2-1 0 0 0,1 0 0 0 0,-2-1 0 0 0,-1 0 0 0 0,0-2 0 0 0,-1 0 0 0 0,0-1 0 0 0,-3 4 0 0 0,-2 0 0 0 0,-2 4 0 0 0,-1 5 0 0 0,-1 6 0 0 0,-1 5 0 0 0,0 4 0 0 0,-1 5 0 0 0,4 2 0 0 0,-1-1 0 0 0,1 0 0 0 0,-3-3 0 0 0,2 0 0 0 0,2 2 0 0 0,-2 0 0 0 0,1 2 0 0 0,1 0 0 0 0,3 2 0 0 0,0 0 0 0 0,-1-3 0 0 0,-1 0 0 0 0,1-1 0 0 0,-3 0 0 0 0,1-3 0 0 0,-3-1 0 0 0,1-6 0 0 0,1-6 0 0 0,-1-4 0 0 0,1-4 0 0 0,1-2 0 0 0,2-3 0 0 0,-2 1 0 0 0,0 0 0 0 0,2-1 0 0 0,-2 2 0 0 0,-1 1 0 0 0,2-2 0 0 0,0-1 0 0 0,0 3 0 0 0,0-2 0 0 0,-1 0 0 0 0,0 3 0 0 0,-1-1 0 0 0,-1 2 0 0 0,0-2 0 0 0,1 7 0 0 0,2 6 0 0 0,1 6 0 0 0,3 5 0 0 0,1 3 0 0 0,0 3 0 0 0,0 1 0 0 0,0 0 0 0 0,0 1 0 0 0,1 0 0 0 0,-1-1 0 0 0,0 0 0 0 0,0 0 0 0 0,0-2 0 0 0,0 2 0 0 0,0-1 0 0 0,0 1 0 0 0,0-1 0 0 0,0 1 0 0 0,0-7 0 0 0,0-9 0 0 0,0-7 0 0 0,0-6 0 0 0,0-6 0 0 0,0-2 0 0 0,0 0 0 0 0,0-2 0 0 0,0 0 0 0 0,0 0 0 0 0,0 1 0 0 0,0 0 0 0 0,0 0 0 0 0,0 0 0 0 0,0 1 0 0 0,0-1 0 0 0,-3 5 0 0 0,-2-1 0 0 0,2 1 0 0 0,-1-2 0 0 0,-2 4 0 0 0,0-1 0 0 0,2 5 0 0 0,0 8 0 0 0,2 7 0 0 0,1 4 0 0 0,0 6 0 0 0,1 0 0 0 0,3-1 0 0 0,2-1 0 0 0,-1 1 0 0 0,2 1 0 0 0,1-1 0 0 0,-1 2 0 0 0,-1 0 0 0 0,-3 1 0 0 0,1-1 0 0 0,-3 0 0 0 0,0 0 0 0 0,0 1 0 0 0,3-3 0 0 0,-3-5 0 0 0,0-7 0 0 0,-5-7 0 0 0,1-7 0 0 0,-6-1 0 0 0,-1 1 0 0 0,0-1 0 0 0,2-2 0 0 0,-2 2 0 0 0,3-1 0 0 0,-3 2 0 0 0,0 0 0 0 0,0-2 0 0 0,2-3 0 0 0,-1 3 0 0 0,0 2 0 0 0,-1 0 0 0 0,-1-1 0 0 0,2-2 0 0 0,-1 1 0 0 0,-2-1 0 0 0,2 0 0 0 0,-1 1 0 0 0,-2 3 0 0 0,1 0 0 0 0,1 1 0 0 0,-2 3 0 0 0,-2 0 0 0 0,-1 4 0 0 0,-2 0 0 0 0,1 1 0 0 0,-1 0 0 0 0,-1 0 0 0 0,4 3 0 0 0,0 2 0 0 0,1 3 0 0 0,-1-1 0 0 0,2 2 0 0 0,-1 0 0 0 0,1-2 0 0 0,3 2 0 0 0,-2-3 0 0 0,2 3 0 0 0,6-1 0 0 0,8-1 0 0 0,6-4 0 0 0,2-3 0 0 0,2-3 0 0 0,2-1 0 0 0,-1-1 0 0 0,0-2 0 0 0,1 0 0 0 0,2 4 0 0 0,-3-4 0 0 0,0 2 0 0 0,-2-3 0 0 0,-2 0 0 0 0,3-1 0 0 0,2 1 0 0 0,2 1 0 0 0,0 2 0 0 0,2 2 0 0 0,1-1 0 0 0,-1-1 0 0 0,1 2 0 0 0,0 0 0 0 0,0 0 0 0 0,0 2 0 0 0,-7 1 0 0 0,-6 4 0 0 0,-7 0 0 0 0,-7-1 0 0 0,-6 1 0 0 0,-4-1 0 0 0,-1-2 0 0 0,-2 2 0 0 0,-2 3 0 0 0,1-3 0 0 0,1 1 0 0 0,0-2 0 0 0,0-1 0 0 0,4 2 0 0 0,1 2 0 0 0,0-1 0 0 0,-2-2 0 0 0,1 1 0 0 0,-3-2 0 0 0,1 0 0 0 0,-2-1 0 0 0,5 3 0 0 0,0 1 0 0 0,0 0 0 0 0,-2-1 0 0 0,0 0 0 0 0,-1-2 0 0 0,-1-1 0 0 0,0 1 0 0 0,7-1 0 0 0,7-1 0 0 0,10 1 0 0 0,5 0 0 0 0,5 0 0 0 0,4 0 0 0 0,2 0 0 0 0,0 0 0 0 0,0 0 0 0 0,-1 0 0 0 0,2 0 0 0 0,-3 0 0 0 0,1 0 0 0 0,0 0 0 0 0,-1 0 0 0 0,1 0 0 0 0,-1 0 0 0 0,1 0 0 0 0,-1 0 0 0 0,1 0 0 0 0,-2 0 0 0 0,2 0 0 0 0,-1 0 0 0 0,1 0 0 0 0,-1 0 0 0 0,1 0 0 0 0,-2 0 0 0 0,2 0 0 0 0,-1 0 0 0 0,1 0 0 0 0,-1 0 0 0 0,1 0 0 0 0,-1 0 0 0 0,1 0 0 0 0,0 0 0 0 0,-2 0 0 0 0,2 0 0 0 0,-1 0 0 0 0,-3 3 0 0 0,-7 0 0 0 0,-9 2 0 0 0,-5 1 0 0 0,-4 0 0 0 0,-1 3 0 0 0,-2-1 0 0 0,-2-2 0 0 0,-2-1 0 0 0,-2-2 0 0 0,0-2 0 0 0,-2 0 0 0 0,0-1 0 0 0,0 0 0 0 0,1-1 0 0 0,-1 1 0 0 0,0 0 0 0 0,0 0 0 0 0,1 0 0 0 0,-1-1 0 0 0,2 1 0 0 0,-2 0 0 0 0,1 0 0 0 0,-1 0 0 0 0,1 0 0 0 0,3 3 0 0 0,1 2 0 0 0,-1-1 0 0 0,0-1 0 0 0,-1 0 0 0 0,0-2 0 0 0,2 2 0 0 0,-1 2 0 0 0,1-1 0 0 0,-1 0 0 0 0,2 0 0 0 0,1 2 0 0 0,-3-2 0 0 0,1-1 0 0 0,5 0 0 0 0,7-2 0 0 0,8 0 0 0 0,5-1 0 0 0,7 0 0 0 0,2 0 0 0 0,1 0 0 0 0,1-1 0 0 0,0 1 0 0 0,-1 0 0 0 0,1 0 0 0 0,-1 0 0 0 0,0 0 0 0 0,-1 0 0 0 0,1 0 0 0 0,-2 0 0 0 0,2 0 0 0 0,-1 0 0 0 0,1 0 0 0 0,-1 0 0 0 0,1 0 0 0 0,-2 0 0 0 0,2 0 0 0 0,-1 0 0 0 0,1 0 0 0 0,-1 0 0 0 0,1 0 0 0 0,-1 0 0 0 0,1 0 0 0 0,0 0 0 0 0,-2 0 0 0 0,2 0 0 0 0,-1 0 0 0 0,1 0 0 0 0,-1 0 0 0 0,-6 0 0 0 0,-9 0 0 0 0,-8 0 0 0 0,-8 0 0 0 0,-3 0 0 0 0,-4 0 0 0 0,-2 0 0 0 0,0 0 0 0 0,0 0 0 0 0,1 0 0 0 0,-2 0 0 0 0,6 3 0 0 0,1 1 0 0 0,0 0 0 0 0,-2-1 0 0 0,1-1 0 0 0,-3-1 0 0 0,1 1 0 0 0,-2-2 0 0 0,2 0 0 0 0,-2 0 0 0 0,1 3 0 0 0,-1 0 0 0 0,0 2 0 0 0,1-2 0 0 0,-1-1 0 0 0,0-1 0 0 0,2 0 0 0 0,-2-1 0 0 0,1 0 0 0 0,-1 0 0 0 0,1 0 0 0 0,-1-1 0 0 0,5 5 0 0 0,0 0 0 0 0,-1-1 0 0 0,0 1 0 0 0,0-2 0 0 0,-3-1 0 0 0,0 0 0 0 0,0-1 0 0 0,0 0 0 0 0,-1 0 0 0 0,1 0 0 0 0,0 0 0 0 0,-1 0 0 0 0,7 0 0 0 0,8 0 0 0 0,10 0 0 0 0,7 0 0 0 0,3 0 0 0 0,4 0 0 0 0,2 0 0 0 0,0 0 0 0 0,0 0 0 0 0,-1 0 0 0 0,1 0 0 0 0,-1 0 0 0 0,0 0 0 0 0,-1 0 0 0 0,1 0 0 0 0,-2 0 0 0 0,2 0 0 0 0,-1 0 0 0 0,1 0 0 0 0,-1 0 0 0 0,1 0 0 0 0,-4-3 0 0 0,-2-2 0 0 0,2 2 0 0 0,0 0 0 0 0,2 1 0 0 0,-1-1 0 0 0,2 3 0 0 0,0-1 0 0 0,-3-1 0 0 0,-8-2 0 0 0,-8 0 0 0 0,-7 1 0 0 0,-3-3 0 0 0,-3 1 0 0 0,-2 0 0 0 0,-3 2 0 0 0,-1 1 0 0 0,1 1 0 0 0,-2 0 0 0 0,0 1 0 0 0,0 0 0 0 0,0 0 0 0 0,0 1 0 0 0,0-1 0 0 0,1 0 0 0 0,-1 0 0 0 0,1 0 0 0 0,-1-4 0 0 0,2 1 0 0 0,-2-1 0 0 0,1 0 0 0 0,-1 2 0 0 0,1 1 0 0 0,3-4 0 0 0,1 1 0 0 0,-1 1 0 0 0,0-1 0 0 0,-1 2 0 0 0,0 1 0 0 0,2-2 0 0 0,-1-2 0 0 0,1 1 0 0 0,-1 0 0 0 0,-1 3 0 0 0,-2-1 0 0 0,1 2 0 0 0,5 0 0 0 0,9 0 0 0 0,9 0 0 0 0,5 0 0 0 0,6 0 0 0 0,3 0 0 0 0,0 0 0 0 0,3 0 0 0 0,-1 1 0 0 0,0-1 0 0 0,0 0 0 0 0,-1 0 0 0 0,-7 0 0 0 0,-10-1 0 0 0,-6 1 0 0 0,-9 0 0 0 0,-3 0 0 0 0,-4 0 0 0 0,-2 0 0 0 0,3-2 0 0 0,2-3 0 0 0,-2 1 0 0 0,5-2 0 0 0,-1 0 0 0 0,4-3 0 0 0,-1 1 0 0 0,-2 1 0 0 0,-1 3 0 0 0,1-2 0 0 0,3-2 0 0 0,6-1 0 0 0,8 1 0 0 0,6 3 0 0 0,4 2 0 0 0,4 1 0 0 0,2 1 0 0 0,0 1 0 0 0,-3 3 0 0 0,0 2 0 0 0,-4 2 0 0 0,0 1 0 0 0,-4 2 0 0 0,-2 1 0 0 0,-2 4 0 0 0,-3 1 0 0 0,-1 2 0 0 0,-1 0 0 0 0,0 1 0 0 0,-4-4 0 0 0,-5-4 0 0 0,-2-3 0 0 0,-5-3 0 0 0,-2-3 0 0 0,2-5 0 0 0,4-5 0 0 0,0-1 0 0 0,2-2 0 0 0,5-3 0 0 0,0-1 0 0 0,-1-2 0 0 0,1-1 0 0 0,1 0 0 0 0,1-1 0 0 0,1 0 0 0 0,-2 3 0 0 0,0 2 0 0 0,-1 6 0 0 0,1 7 0 0 0,2 8 0 0 0,1 4 0 0 0,1 5 0 0 0,0 2 0 0 0,0 1 0 0 0,0 1 0 0 0,0 0 0 0 0,0 0 0 0 0,0-1 0 0 0,0 0 0 0 0,1 0 0 0 0,-1-2 0 0 0,0 2 0 0 0,0-1 0 0 0,0 1 0 0 0,0-1 0 0 0,2-3 0 0 0,7-4 0 0 0,2-6 0 0 0,1-8 0 0 0,1-4 0 0 0,2 0 0 0 0,-2-3 0 0 0,1-1 0 0 0,-2-3 0 0 0,-1 0 0 0 0,3 4 0 0 0,0 0 0 0 0,-1-1 0 0 0,1 0 0 0 0,0 3 0 0 0,-1-1 0 0 0,0 3 0 0 0,1 0 0 0 0,1 3 0 0 0,3 1 0 0 0,-1 1 0 0 0,2 1 0 0 0,1 0 0 0 0,0 3 0 0 0,-1 1 0 0 0,1 4 0 0 0,-4 2 0 0 0,-1 1 0 0 0,0-2 0 0 0,2 0 0 0 0,-3 2 0 0 0,-1-1 0 0 0,1 1 0 0 0,2-1 0 0 0,-3 1 0 0 0,1-2 0 0 0,-2 1 0 0 0,-1-1 0 0 0,3-3 0 0 0,-4 1 0 0 0,3 0 0 0 0,0 2 0 0 0,2-1 0 0 0,-1 1 0 0 0,1 2 0 0 0,-1 0 0 0 0,2-2 0 0 0,-2 0 0 0 0,0 2 0 0 0,0-1 0 0 0,-1 0 0 0 0,-3-4 0 0 0,-1-6 0 0 0,-1-6 0 0 0,-2-5 0 0 0,-2-5 0 0 0,-2-2 0 0 0,3 3 0 0 0,-1-1 0 0 0,3 1 0 0 0,0-2 0 0 0,3 4 0 0 0,-1-1 0 0 0,-2 0 0 0 0,-2-1 0 0 0,1 2 0 0 0,3 3 0 0 0,4 3 0 0 0,-1 7 0 0 0,-3 6 0 0 0,2 5 0 0 0,0 0 0 0 0,1 3 0 0 0,0 0 0 0 0,-3 3 0 0 0,0-1 0 0 0,-1 0 0 0 0,-1-2 0 0 0,-1 1 0 0 0,1-3 0 0 0,2 0 0 0 0,2 2 0 0 0,-4 0 0 0 0,2-1 0 0 0,-1 0 0 0 0,-2 1 0 0 0,-2 0 0 0 0,2 0 0 0 0,-1-1 0 0 0,0-5 0 0 0,-1-8 0 0 0,-2-7 0 0 0,-2-4 0 0 0,1-4 0 0 0,-1-3 0 0 0,-3 1 0 0 0,-2 2 0 0 0,0-1 0 0 0,2-1 0 0 0,0 1 0 0 0,2-2 0 0 0,0 0 0 0 0,-2 4 0 0 0,-2 6 0 0 0,1 8 0 0 0,1 7 0 0 0,0 5 0 0 0,2 4 0 0 0,0 3 0 0 0,1 0 0 0 0,0 1 0 0 0,0 0 0 0 0,0 0 0 0 0,1-1 0 0 0,-4-3 0 0 0,-5-4 0 0 0,-1-9 0 0 0,2-6 0 0 0,-2-4 0 0 0,1-3 0 0 0,1-3 0 0 0,3-3 0 0 0,1-1 0 0 0,-2-1 0 0 0,0-1 0 0 0,2 0 0 0 0,-4 2 0 0 0,1 0 0 0 0,0-2 0 0 0,-1 3 0 0 0,0 1 0 0 0,2-1 0 0 0,0 0 0 0 0,3 0 0 0 0,1-2 0 0 0,0 0 0 0 0,-2 4 0 0 0,-1 6 0 0 0,0 8 0 0 0,1 7 0 0 0,0 6 0 0 0,2 3 0 0 0,1 2 0 0 0,-1 2 0 0 0,1 0 0 0 0,1 0 0 0 0,-1-1 0 0 0,0 0 0 0 0,0 0 0 0 0,4-3 0 0 0,0-2 0 0 0,0 1 0 0 0,-1 0 0 0 0,0 1 0 0 0,-2 0 0 0 0,4 2 0 0 0,-1 0 0 0 0,3-3 0 0 0,2 0 0 0 0,-4-1 0 0 0,0-5 0 0 0,-1-7 0 0 0,-3-7 0 0 0,0-6 0 0 0,-1-5 0 0 0,0-2 0 0 0,0 0 0 0 0,-1-2 0 0 0,1 0 0 0 0,0 1 0 0 0,0-1 0 0 0,0 1 0 0 0,-4 3 0 0 0,0 2 0 0 0,0-1 0 0 0,1 6 0 0 0,0 8 0 0 0,-1 4 0 0 0,-2 4 0 0 0,1 4 0 0 0,1 4 0 0 0,3 2 0 0 0,-1 1 0 0 0,2 1 0 0 0,0 0 0 0 0,0 1 0 0 0,0-1 0 0 0,0 0 0 0 0,0 0 0 0 0,1-1 0 0 0,-1 1 0 0 0,0-2 0 0 0,0 2 0 0 0,0-7 0 0 0,0-8 0 0 0,0-8 0 0 0,0-7 0 0 0,0-3 0 0 0,0-5 0 0 0,0 0 0 0 0,0-1 0 0 0,0 0 0 0 0,0 0 0 0 0,0 1 0 0 0,-3 4 0 0 0,-2 0 0 0 0,1 0 0 0 0,1 0 0 0 0,0-1 0 0 0,1 6 0 0 0,2 6 0 0 0,-1 9 0 0 0,1 6 0 0 0,1 3 0 0 0,-1 4 0 0 0,0 1 0 0 0,0 1 0 0 0,0 0 0 0 0,4-3 0 0 0,0-3 0 0 0,0 2 0 0 0,-1-1 0 0 0,3 2 0 0 0,0-1 0 0 0,2 2 0 0 0,1 0 0 0 0,0-2 0 0 0,0-3 0 0 0,-2 1 0 0 0,-2-4 0 0 0,-1-9 0 0 0,-3-6 0 0 0,-4-3 0 0 0,-1-3 0 0 0,-1-3 0 0 0,2-2 0 0 0,-3 2 0 0 0,0-1 0 0 0,0 1 0 0 0,2-2 0 0 0,2-1 0 0 0,-3 0 0 0 0,1-1 0 0 0,-1-1 0 0 0,1 1 0 0 0,2 6 0 0 0,1 8 0 0 0,1 8 0 0 0,0 6 0 0 0,0 6 0 0 0,0 1 0 0 0,0 2 0 0 0,0 1 0 0 0,1 0 0 0 0,-1 0 0 0 0,0-1 0 0 0,0 0 0 0 0,0 0 0 0 0,0 0 0 0 0,2-5 0 0 0,3 1 0 0 0,3-4 0 0 0,3-3 0 0 0,3-3 0 0 0,2-3 0 0 0,-3-1 0 0 0,-9-1 0 0 0,-8-4 0 0 0,-6 0 0 0 0,-5-1 0 0 0,3 2 0 0 0,7-1 0 0 0,5 0 0 0 0,5 0 0 0 0,5-1 0 0 0,4 2 0 0 0,0-3 0 0 0,2 1 0 0 0,-1 0 0 0 0,3 2 0 0 0,-1 1 0 0 0,-2-3 0 0 0,-6 1 0 0 0,-9-1 0 0 0,-7 3 0 0 0,-4 0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7T14:16:02.403"/>
    </inkml:context>
    <inkml:brush xml:id="br0">
      <inkml:brushProperty name="width" value="0.1" units="cm"/>
      <inkml:brushProperty name="height" value="0.1" units="cm"/>
      <inkml:brushProperty name="color" value="#FFFFFF"/>
    </inkml:brush>
  </inkml:definitions>
  <inkml:trace contextRef="#ctx0" brushRef="#br0">23110 26073 16383 0 0,'-3'0'0'0'0,"-8"0"0"0"0,-5 0 0 0 0,-3 0 0 0 0,-2 0 0 0 0,-1 0 0 0 0,1 0 0 0 0,-1-4 0 0 0,3 0 0 0 0,-1 0 0 0 0,0 1 0 0 0,3-2 0 0 0,2-1 0 0 0,0-2 0 0 0,-1 0 0 0 0,-1 2 0 0 0,-1 1 0 0 0,-1 3 0 0 0,4-2 0 0 0,0-2 0 0 0,0-1 0 0 0,-2 1 0 0 0,0-4 0 0 0,-1 2 0 0 0,-1 1 0 0 0,1 3 0 0 0,1-3 0 0 0,2 2 0 0 0,0 0 0 0 0,2-1 0 0 0,7 0 0 0 0,7 0 0 0 0,7 3 0 0 0,6 1 0 0 0,4 1 0 0 0,1 0 0 0 0,2 1 0 0 0,0 1 0 0 0,-1-1 0 0 0,1 0 0 0 0,-1 0 0 0 0,0 0 0 0 0,0 1 0 0 0,-1-1 0 0 0,1 0 0 0 0,-2 0 0 0 0,2 0 0 0 0,-1 0 0 0 0,-6 0 0 0 0,-5 2 0 0 0,-8 3 0 0 0,-7-1 0 0 0,-6-1 0 0 0,-3 0 0 0 0,-3-2 0 0 0,-1 0 0 0 0,-1-1 0 0 0,0 0 0 0 0,1 0 0 0 0,-1 0 0 0 0,1-1 0 0 0,0 1 0 0 0,1 0 0 0 0,-1 0 0 0 0,5-4 0 0 0,0 1 0 0 0,-1-1 0 0 0,3 4 0 0 0,4 4 0 0 0,7 3 0 0 0,6-1 0 0 0,6 0 0 0 0,5-3 0 0 0,0 3 0 0 0,1-1 0 0 0,0 0 0 0 0,2-2 0 0 0,-1-1 0 0 0,0 2 0 0 0,-3 1 0 0 0,1-1 0 0 0,1-1 0 0 0,-2 2 0 0 0,1 0 0 0 0,-1 0 0 0 0,2-1 0 0 0,-3 0 0 0 0,1 2 0 0 0,0 2 0 0 0,-1 3 0 0 0,-7-1 0 0 0,-7-3 0 0 0,-7 0 0 0 0,-5-4 0 0 0,-5 0 0 0 0,-2-2 0 0 0,0-1 0 0 0,-1-1 0 0 0,0 1 0 0 0,1 0 0 0 0,0 2 0 0 0,0 2 0 0 0,0 0 0 0 0,0-1 0 0 0,1-1 0 0 0,-1-1 0 0 0,2 0 0 0 0,5-1 0 0 0,8 0 0 0 0,10 0 0 0 0,6 0 0 0 0,5 0 0 0 0,3 0 0 0 0,-2-3 0 0 0,0-1 0 0 0,0-1 0 0 0,0 2 0 0 0,1 1 0 0 0,-2-3 0 0 0,-2 1 0 0 0,1-1 0 0 0,1 2 0 0 0,1 1 0 0 0,2 1 0 0 0,-1 1 0 0 0,-6-1 0 0 0,-7 2 0 0 0,-10-1 0 0 0,-5 0 0 0 0,-6 0 0 0 0,-3 0 0 0 0,-2 0 0 0 0,0 0 0 0 0,1 0 0 0 0,-1 0 0 0 0,0 0 0 0 0,1 0 0 0 0,0 0 0 0 0,1 0 0 0 0,-1 0 0 0 0,2 0 0 0 0,-2 0 0 0 0,1 0 0 0 0,-1 0 0 0 0,4-3 0 0 0,1-1 0 0 0,0 0 0 0 0,2-2 0 0 0,4-4 0 0 0,3-2 0 0 0,3-4 0 0 0,5 2 0 0 0,5 4 0 0 0,1-1 0 0 0,0-2 0 0 0,3 3 0 0 0,1 3 0 0 0,-1-2 0 0 0,1 2 0 0 0,2 2 0 0 0,-1-2 0 0 0,0 0 0 0 0,1 3 0 0 0,-2-3 0 0 0,1-3 0 0 0,1 1 0 0 0,1 1 0 0 0,-1 1 0 0 0,-7-1 0 0 0,-7 1 0 0 0,-8 4 0 0 0,-5 1 0 0 0,-1 4 0 0 0,-1 1 0 0 0,-2 2 0 0 0,0-2 0 0 0,-1-1 0 0 0,-2 0 0 0 0,5 2 0 0 0,0 1 0 0 0,-2-1 0 0 0,1-1 0 0 0,-1-1 0 0 0,-1-1 0 0 0,-1 0 0 0 0,0-1 0 0 0,0 0 0 0 0,3-3 0 0 0,6-1 0 0 0,10-1 0 0 0,5-1 0 0 0,1-3 0 0 0,2-1 0 0 0,2-1 0 0 0,0 1 0 0 0,3 2 0 0 0,-5 3 0 0 0,-5 2 0 0 0,-9 4 0 0 0,-5 2 0 0 0,-2 5 0 0 0,-1 0 0 0 0,-1-1 0 0 0,-3-3 0 0 0,3 3 0 0 0,1-1 0 0 0,-1-1 0 0 0,2 2 0 0 0,2 3 0 0 0,5 2 0 0 0,3 2 0 0 0,1 3 0 0 0,2 1 0 0 0,0 1 0 0 0,1-1 0 0 0,0-5 0 0 0,-1-9 0 0 0,0-7 0 0 0,1-7 0 0 0,-1-6 0 0 0,0-2 0 0 0,0 0 0 0 0,-3 1 0 0 0,-6 4 0 0 0,5 5 0 0 0,4 2 0 0 0,6 4 0 0 0,2 4 0 0 0,2 3 0 0 0,4 0 0 0 0,-1 2 0 0 0,1 1 0 0 0,0-3 0 0 0,3 3 0 0 0,-2 2 0 0 0,-1 2 0 0 0,0 0 0 0 0,3-3 0 0 0,-3 1 0 0 0,0-1 0 0 0,-4 0 0 0 0,2-1 0 0 0,-2 2 0 0 0,0-2 0 0 0,3-2 0 0 0,1-1 0 0 0,-1 0 0 0 0,1 1 0 0 0,-7-2 0 0 0,-6 0 0 0 0,-7-2 0 0 0,-3-4 0 0 0,-3-3 0 0 0,-3 2 0 0 0,-1 0 0 0 0,0-3 0 0 0,1-1 0 0 0,0 3 0 0 0,2-3 0 0 0,-1 1 0 0 0,3-3 0 0 0,1 1 0 0 0,-3 2 0 0 0,1-1 0 0 0,0-1 0 0 0,2 0 0 0 0,-1 0 0 0 0,2-2 0 0 0,-2 2 0 0 0,-2 2 0 0 0,3-2 0 0 0,1-2 0 0 0,3-3 0 0 0,-1 2 0 0 0,-3 1 0 0 0,-3 3 0 0 0,-2 4 0 0 0,-1 0 0 0 0,-3 2 0 0 0,2-2 0 0 0,8 0 0 0 0,9-1 0 0 0,7 2 0 0 0,4 3 0 0 0,0 1 0 0 0,2 5 0 0 0,0 1 0 0 0,-2 1 0 0 0,-3 3 0 0 0,-6-1 0 0 0,-6-2 0 0 0,-6-2 0 0 0,-5-3 0 0 0,0-5 0 0 0,-1-2 0 0 0,4-5 0 0 0,-1 0 0 0 0,2-2 0 0 0,6 1 0 0 0,9 1 0 0 0,2 6 0 0 0,3 3 0 0 0,1 5 0 0 0,1 0 0 0 0,0 4 0 0 0,1 3 0 0 0,-2 1 0 0 0,1-1 0 0 0,-2 1 0 0 0,2-2 0 0 0,-2-1 0 0 0,-2 1 0 0 0,-2 3 0 0 0,1-2 0 0 0,3-4 0 0 0,-1 1 0 0 0,3 1 0 0 0,-1 2 0 0 0,-3 2 0 0 0,2-2 0 0 0,-1 1 0 0 0,-2 0 0 0 0,1-2 0 0 0,2 0 0 0 0,2 2 0 0 0,-4 1 0 0 0,2-2 0 0 0,-1 0 0 0 0,-2 0 0 0 0,-1 3 0 0 0,0-3 0 0 0,0 0 0 0 0,4-3 0 0 0,-2 2 0 0 0,0 0 0 0 0,-3 2 0 0 0,-1 2 0 0 0,1-3 0 0 0,1 2 0 0 0,-4-4 0 0 0,-2-7 0 0 0,-1-6 0 0 0,-1-6 0 0 0,-1-5 0 0 0,-2-4 0 0 0,1-2 0 0 0,1 0 0 0 0,1-1 0 0 0,2 0 0 0 0,-4 5 0 0 0,1-1 0 0 0,0 2 0 0 0,1-2 0 0 0,0 0 0 0 0,2-1 0 0 0,1-1 0 0 0,0 0 0 0 0,0 1 0 0 0,0-2 0 0 0,0 6 0 0 0,0 9 0 0 0,0 8 0 0 0,0 6 0 0 0,0 6 0 0 0,0 2 0 0 0,1 1 0 0 0,-1 1 0 0 0,-1 0 0 0 0,-1-4 0 0 0,-7-3 0 0 0,1-9 0 0 0,0-7 0 0 0,2-6 0 0 0,3-6 0 0 0,0-1 0 0 0,2-3 0 0 0,-2 2 0 0 0,-1 0 0 0 0,-1 2 0 0 0,0 3 0 0 0,-2 5 0 0 0,2 8 0 0 0,0 7 0 0 0,3 5 0 0 0,1 3 0 0 0,-1 3 0 0 0,2 1 0 0 0,0 0 0 0 0,2-1 0 0 0,-2 1 0 0 0,0-2 0 0 0,0 1 0 0 0,0 0 0 0 0,0-1 0 0 0,0 1 0 0 0,0-1 0 0 0,0 1 0 0 0,0-7 0 0 0,0-9 0 0 0,0-7 0 0 0,0-6 0 0 0,0-6 0 0 0,0-2 0 0 0,0-1 0 0 0,0-1 0 0 0,0 0 0 0 0,0 0 0 0 0,0 2 0 0 0,0-1 0 0 0,0 0 0 0 0,0 7 0 0 0,0 7 0 0 0,0 10 0 0 0,0 6 0 0 0,0-2 0 0 0,0-6 0 0 0,0-6 0 0 0,0-6 0 0 0,0-5 0 0 0,0-2 0 0 0,0-3 0 0 0,0 0 0 0 0,-3 2 0 0 0,-5 5 0 0 0,-4 4 0 0 0,1 6 0 0 0,0 8 0 0 0,4 5 0 0 0,2 3 0 0 0,3 4 0 0 0,1 1 0 0 0,1 1 0 0 0,0-1 0 0 0,0 1 0 0 0,1-1 0 0 0,-1-1 0 0 0,-2-2 0 0 0,-3-2 0 0 0,-2-2 0 0 0,-1-1 0 0 0,-2-2 0 0 0,4-3 0 0 0,3-5 0 0 0,5-3 0 0 0,3-3 0 0 0,3-3 0 0 0,0-2 0 0 0,1-2 0 0 0,-5 4 0 0 0,0 6 0 0 0,-2 6 0 0 0,-1 7 0 0 0,-4 4 0 0 0,-2 1 0 0 0,2 3 0 0 0,-4-2 0 0 0,-1-2 0 0 0,-1-2 0 0 0,0-1 0 0 0,2 1 0 0 0,-2-3 0 0 0,2 2 0 0 0,2-6 0 0 0,1-6 0 0 0,2-7 0 0 0,1-4 0 0 0,-1-4 0 0 0,2-3 0 0 0,2-1 0 0 0,-2-1 0 0 0,0 0 0 0 0,0 1 0 0 0,0-1 0 0 0,1 1 0 0 0,-1 1 0 0 0,0-1 0 0 0,0 1 0 0 0,0 0 0 0 0,0-1 0 0 0,0 1 0 0 0,0-1 0 0 0,0 1 0 0 0,-4 6 0 0 0,-1 9 0 0 0,-2 3 0 0 0,-1 7 0 0 0,1 4 0 0 0,2 3 0 0 0,3 4 0 0 0,0 0 0 0 0,1 2 0 0 0,-3-5 0 0 0,1 1 0 0 0,-2-1 0 0 0,-1-2 0 0 0,0-1 0 0 0,0 1 0 0 0,2 2 0 0 0,1 0 0 0 0,2 2 0 0 0,-2-2 0 0 0,-2-7 0 0 0,0-8 0 0 0,3-8 0 0 0,-1-4 0 0 0,2-5 0 0 0,0 0 0 0 0,1-3 0 0 0,0 0 0 0 0,0 0 0 0 0,0 1 0 0 0,1 0 0 0 0,-1 0 0 0 0,0 0 0 0 0,0 0 0 0 0,0 1 0 0 0,0 6 0 0 0,0 8 0 0 0,-3 8 0 0 0,-2 7 0 0 0,-2 0 0 0 0,-1 4 0 0 0,-2 0 0 0 0,1 2 0 0 0,2 1 0 0 0,5-4 0 0 0,3-5 0 0 0,5-5 0 0 0,1-1 0 0 0,0 2 0 0 0,-3 5 0 0 0,0 3 0 0 0,-2 2 0 0 0,0 2 0 0 0,-1 1 0 0 0,-5-2 0 0 0,-1-1 0 0 0,1 0 0 0 0,0 1 0 0 0,2-6 0 0 0,0-8 0 0 0,0-6 0 0 0,2-7 0 0 0,0-4 0 0 0,0-3 0 0 0,0-1 0 0 0,2-1 0 0 0,-6 4 0 0 0,-4 4 0 0 0,-4 6 0 0 0,-3 6 0 0 0,-3 2 0 0 0,3 4 0 0 0,0 0 0 0 0,-2 1 0 0 0,3 1 0 0 0,5 2 0 0 0,2 3 0 0 0,0-1 0 0 0,-3-2 0 0 0,2 0 0 0 0,-2-2 0 0 0,0 2 0 0 0,2 1 0 0 0,0-1 0 0 0,4-1 0 0 0,3-7 0 0 0,1-6 0 0 0,5-2 0 0 0,3 0 0 0 0,5 0 0 0 0,3 2 0 0 0,3 2 0 0 0,0-1 0 0 0,1 3 0 0 0,1 0 0 0 0,-1 0 0 0 0,-7 0 0 0 0,-9 0 0 0 0,-7 1 0 0 0,-9-1 0 0 0,-3 0 0 0 0,-4 0 0 0 0,2-3 0 0 0,4-4 0 0 0,3-5 0 0 0,1 1 0 0 0,2-1 0 0 0,-1 1 0 0 0,-3 2 0 0 0,-3 3 0 0 0,-1 3 0 0 0,-4 2 0 0 0,0 0 0 0 0,0 2 0 0 0,3-4 0 0 0,3-4 0 0 0,5-3 0 0 0,4-5 0 0 0,2-1 0 0 0,-1 1 0 0 0,-2 6 0 0 0,1 9 0 0 0,-2 4 0 0 0,1 4 0 0 0,0 4 0 0 0,1 2 0 0 0,2 4 0 0 0,0 0 0 0 0,2 1 0 0 0,0 1 0 0 0,0-1 0 0 0,0-1 0 0 0,3-2 0 0 0,2-7 0 0 0,0-9 0 0 0,-2-8 0 0 0,-1-4 0 0 0,0-5 0 0 0,-1-2 0 0 0,-1-1 0 0 0,0 0 0 0 0,0 0 0 0 0,0 1 0 0 0,0 1 0 0 0,-1-1 0 0 0,4 3 0 0 0,2 7 0 0 0,-2 10 0 0 0,4 3 0 0 0,0 5 0 0 0,-1 3 0 0 0,-2 3 0 0 0,-2 3 0 0 0,4-2 0 0 0,-1-2 0 0 0,-1 2 0 0 0,-1 0 0 0 0,-1 1 0 0 0,-1 0 0 0 0,3-2 0 0 0,1-1 0 0 0,3-3 0 0 0,-1 0 0 0 0,-1 1 0 0 0,2-1 0 0 0,0 0 0 0 0,-2 3 0 0 0,1 0 0 0 0,0 2 0 0 0,1-2 0 0 0,4-1 0 0 0,-1 2 0 0 0,-2 0 0 0 0,0-1 0 0 0,3-1 0 0 0,-1 0 0 0 0,0 0 0 0 0,0-1 0 0 0,-1 1 0 0 0,3 2 0 0 0,3 0 0 0 0,-4 3 0 0 0,3 0 0 0 0,-1-1 0 0 0,2-1 0 0 0,-2-2 0 0 0,-3 1 0 0 0,-1-2 0 0 0,2-2 0 0 0,2-1 0 0 0,-2 2 0 0 0,-3-1 0 0 0,2 0 0 0 0,-3 0 0 0 0,1-1 0 0 0,3-3 0 0 0,-1 1 0 0 0,0 2 0 0 0,0 3 0 0 0,1-2 0 0 0,1-1 0 0 0,-2-1 0 0 0,1 2 0 0 0,2 2 0 0 0,1-1 0 0 0,-1 1 0 0 0,-3 1 0 0 0,0 0 0 0 0,0 0 0 0 0,3-1 0 0 0,-1 2 0 0 0,-3 0 0 0 0,-1-3 0 0 0,3 2 0 0 0,2-3 0 0 0,-1 0 0 0 0,-4 1 0 0 0,2-1 0 0 0,1-3 0 0 0,-2 1 0 0 0,2 1 0 0 0,-3 3 0 0 0,3-1 0 0 0,-3 1 0 0 0,2 0 0 0 0,1 3 0 0 0,-1 0 0 0 0,1-2 0 0 0,-1 0 0 0 0,0-3 0 0 0,-1 0 0 0 0,0-1 0 0 0,2-1 0 0 0,3 3 0 0 0,2-2 0 0 0,-3 1 0 0 0,1-1 0 0 0,0-2 0 0 0,-2 0 0 0 0,0-1 0 0 0,-2 2 0 0 0,0-2 0 0 0,-1 2 0 0 0,0 0 0 0 0,2-3 0 0 0,0 1 0 0 0,-4 3 0 0 0,1 0 0 0 0,0 0 0 0 0,0 0 0 0 0,-1 0 0 0 0,-2 3 0 0 0,2 1 0 0 0,-1 2 0 0 0,-1 1 0 0 0,-2 1 0 0 0,-2 1 0 0 0,-1 0 0 0 0,3-1 0 0 0,0 1 0 0 0,0 0 0 0 0,0-1 0 0 0,-3 0 0 0 0,0 1 0 0 0,0-1 0 0 0,-1 1 0 0 0,0 0 0 0 0,0-2 0 0 0,0 2 0 0 0,0-1 0 0 0,-1 1 0 0 0,1-1 0 0 0,0 1 0 0 0,0-2 0 0 0,-2-1 0 0 0,-3-2 0 0 0,0 1 0 0 0,2-1 0 0 0,-3 0 0 0 0,0-1 0 0 0,-2-3 0 0 0,1 1 0 0 0,0 1 0 0 0,-2-2 0 0 0,2 3 0 0 0,1-1 0 0 0,2 2 0 0 0,-1 0 0 0 0,-1-1 0 0 0,-2-3 0 0 0,-3-1 0 0 0,0-8 0 0 0,3-6 0 0 0,-2-1 0 0 0,2-4 0 0 0,1-4 0 0 0,0-1 0 0 0,0-2 0 0 0,2-1 0 0 0,0 0 0 0 0,4-1 0 0 0,0 0 0 0 0,0 0 0 0 0,1 0 0 0 0,1 0 0 0 0,-1 0 0 0 0,0 1 0 0 0,0 0 0 0 0,4 2 0 0 0,4 5 0 0 0,0 8 0 0 0,0 6 0 0 0,-2 7 0 0 0,-2 3 0 0 0,-2 5 0 0 0,-1 1 0 0 0,-1 1 0 0 0,0-1 0 0 0,0 1 0 0 0,-1-1 0 0 0,1 1 0 0 0,0-1 0 0 0,0-2 0 0 0,0 2 0 0 0,0-1 0 0 0,0-6 0 0 0,0-7 0 0 0,0-10 0 0 0,0-6 0 0 0,0-3 0 0 0,0-4 0 0 0,0-2 0 0 0,0 0 0 0 0,0 0 0 0 0,0 1 0 0 0,2 2 0 0 0,3 3 0 0 0,0-2 0 0 0,-2 2 0 0 0,2-3 0 0 0,1 1 0 0 0,0-2 0 0 0,1 3 0 0 0,-1 6 0 0 0,-1 9 0 0 0,0 8 0 0 0,-3 4 0 0 0,0 5 0 0 0,-2 2 0 0 0,0 0 0 0 0,0 1 0 0 0,0 0 0 0 0,0 0 0 0 0,-2-1 0 0 0,2 0 0 0 0,0 0 0 0 0,4-5 0 0 0,4-3 0 0 0,4-3 0 0 0,0-8 0 0 0,-3-6 0 0 0,2-1 0 0 0,-2 2 0 0 0,2 3 0 0 0,-3 5 0 0 0,2 2 0 0 0,-1 2 0 0 0,-2 5 0 0 0,-3-5 0 0 0,0-4 0 0 0,-3-9 0 0 0,-1-4 0 0 0,0-4 0 0 0,0-3 0 0 0,-1 4 0 0 0,1 8 0 0 0,0 8 0 0 0,0 6 0 0 0,-1-1 0 0 0,1-5 0 0 0,0-7 0 0 0,0-5 0 0 0,0-4 0 0 0,-3-4 0 0 0,-1-1 0 0 0,-1-2 0 0 0,1 1 0 0 0,0 3 0 0 0,-2 0 0 0 0,0 2 0 0 0,2-2 0 0 0,-1 3 0 0 0,-1 0 0 0 0,1-1 0 0 0,1 0 0 0 0,0 0 0 0 0,-2 8 0 0 0,1 7 0 0 0,-2 3 0 0 0,0-1 0 0 0,-1-3 0 0 0,0-3 0 0 0,1-4 0 0 0,2-6 0 0 0,3-2 0 0 0,-1-2 0 0 0,0 2 0 0 0,-2 0 0 0 0,2 0 0 0 0,-3-1 0 0 0,-1-1 0 0 0,1 0 0 0 0,-1 2 0 0 0,-3 4 0 0 0,-4 7 0 0 0,1 7 0 0 0,4 6 0 0 0,-2 2 0 0 0,3 2 0 0 0,1 2 0 0 0,2 1 0 0 0,3 2 0 0 0,1 0 0 0 0,1 1 0 0 0,-2-4 0 0 0,-7-4 0 0 0,2 1 0 0 0,-1-7 0 0 0,3-7 0 0 0,2-6 0 0 0,1-4 0 0 0,0-4 0 0 0,2-3 0 0 0,0 1 0 0 0,0-2 0 0 0,0 0 0 0 0,0 1 0 0 0,-2 3 0 0 0,-3 7 0 0 0,2 9 0 0 0,-1 7 0 0 0,-2 3 0 0 0,1 2 0 0 0,0 3 0 0 0,-2 1 0 0 0,0 2 0 0 0,1 1 0 0 0,-1-4 0 0 0,0 0 0 0 0,2-6 0 0 0,0-8 0 0 0,3-8 0 0 0,1-4 0 0 0,1-4 0 0 0,0-4 0 0 0,0 0 0 0 0,0-1 0 0 0,0 0 0 0 0,1 1 0 0 0,-1-1 0 0 0,0 1 0 0 0,0 1 0 0 0,0-1 0 0 0,0 0 0 0 0,0 7 0 0 0,0 9 0 0 0,0 7 0 0 0,0 6 0 0 0,0 6 0 0 0,0 2 0 0 0,0 1 0 0 0,4-2 0 0 0,-1-1 0 0 0,2-1 0 0 0,-2 2 0 0 0,0 0 0 0 0,-2-1 0 0 0,0 2 0 0 0,-1 0 0 0 0,4 1 0 0 0,-1 0 0 0 0,5-5 0 0 0,-1-5 0 0 0,0-9 0 0 0,-2-8 0 0 0,1-4 0 0 0,0-5 0 0 0,0-1 0 0 0,-3-2 0 0 0,2 3 0 0 0,1 1 0 0 0,-2 1 0 0 0,0-1 0 0 0,2 0 0 0 0,-1-2 0 0 0,-1 0 0 0 0,0 0 0 0 0,-2 0 0 0 0,-1 0 0 0 0,4 2 0 0 0,-2 2 0 0 0,2 6 0 0 0,-1 7 0 0 0,-3 7 0 0 0,1 7 0 0 0,-2 2 0 0 0,4 3 0 0 0,0 2 0 0 0,0-1 0 0 0,-1 1 0 0 0,0 0 0 0 0,-2-1 0 0 0,0 0 0 0 0,3-4 0 0 0,-1-7 0 0 0,2-8 0 0 0,-3-7 0 0 0,1-6 0 0 0,1 0 0 0 0,2-2 0 0 0,-2 6 0 0 0,-1 6 0 0 0,0 8 0 0 0,-2 7 0 0 0,0 2 0 0 0,-1 4 0 0 0,0 1 0 0 0,0 1 0 0 0,0 0 0 0 0,-1-1 0 0 0,1 1 0 0 0,0-2 0 0 0,0 1 0 0 0,0-1 0 0 0,0-6 0 0 0,3-5 0 0 0,2-7 0 0 0,-2-6 0 0 0,4-2 0 0 0,1-5 0 0 0,-3 0 0 0 0,-1-4 0 0 0,-2 1 0 0 0,1-3 0 0 0,-3 0 0 0 0,0 0 0 0 0,0 0 0 0 0,3 4 0 0 0,1 0 0 0 0,0 1 0 0 0,-1-2 0 0 0,-1 1 0 0 0,3 0 0 0 0,1 2 0 0 0,1 2 0 0 0,1 6 0 0 0,-5 7 0 0 0,-3 7 0 0 0,-4 5 0 0 0,-2 2 0 0 0,-4 0 0 0 0,1-2 0 0 0,2 3 0 0 0,1-1 0 0 0,-1-2 0 0 0,-2-4 0 0 0,-4-3 0 0 0,1 0 0 0 0,3-4 0 0 0,2-6 0 0 0,2-5 0 0 0,3-6 0 0 0,-2 2 0 0 0,-1 4 0 0 0,-2 5 0 0 0,4 2 0 0 0,0 1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5468E-066F-A145-9F99-B5C877A13D9B}" type="datetimeFigureOut">
              <a:rPr lang="de-DE" smtClean="0"/>
              <a:t>09.12.2023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E46955-A290-D94C-8CB1-EC81D13173A1}" type="slidenum">
              <a:rPr lang="de-DE" smtClean="0"/>
              <a:t>‹Nr.›</a:t>
            </a:fld>
            <a:endParaRPr lang="de-DE"/>
          </a:p>
        </p:txBody>
      </p:sp>
    </p:spTree>
    <p:extLst>
      <p:ext uri="{BB962C8B-B14F-4D97-AF65-F5344CB8AC3E}">
        <p14:creationId xmlns:p14="http://schemas.microsoft.com/office/powerpoint/2010/main" val="2955288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09E46955-A290-D94C-8CB1-EC81D13173A1}" type="slidenum">
              <a:rPr lang="de-DE" smtClean="0"/>
              <a:t>1</a:t>
            </a:fld>
            <a:endParaRPr lang="de-DE"/>
          </a:p>
        </p:txBody>
      </p:sp>
    </p:spTree>
    <p:extLst>
      <p:ext uri="{BB962C8B-B14F-4D97-AF65-F5344CB8AC3E}">
        <p14:creationId xmlns:p14="http://schemas.microsoft.com/office/powerpoint/2010/main" val="239850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r>
              <a:rPr lang="de-DE"/>
              <a:t>12.12.23</a:t>
            </a:r>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r>
              <a:rPr lang="en-US"/>
              <a:t>Jan Himmel, Malte Hermann, Christian Silbernagel, Selim Berk Tan</a:t>
            </a:r>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‹Nr.›</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a:t>Click to edit Master title style</a:t>
            </a:r>
          </a:p>
        </p:txBody>
      </p:sp>
    </p:spTree>
    <p:extLst>
      <p:ext uri="{BB962C8B-B14F-4D97-AF65-F5344CB8AC3E}">
        <p14:creationId xmlns:p14="http://schemas.microsoft.com/office/powerpoint/2010/main" val="140699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r>
              <a:rPr lang="de-DE"/>
              <a:t>12.12.23</a:t>
            </a:r>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r>
              <a:rPr lang="en-US"/>
              <a:t>Jan Himmel, Malte Hermann, Christian Silbernagel, Selim Berk Tan</a:t>
            </a:r>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141777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r>
              <a:rPr lang="de-DE"/>
              <a:t>12.12.23</a:t>
            </a:r>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r>
              <a:rPr lang="en-US"/>
              <a:t>Jan Himmel, Malte Hermann, Christian Silbernagel, Selim Berk Tan</a:t>
            </a:r>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1285539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hasCustomPrompt="1"/>
          </p:nvPr>
        </p:nvSpPr>
        <p:spPr/>
        <p:txBody>
          <a:bodyPr/>
          <a:lstStyle>
            <a:lvl1pPr>
              <a:defRPr cap="none" baseline="0"/>
            </a:lvl1pPr>
          </a:lstStyle>
          <a:p>
            <a:r>
              <a:rPr lang="en-US" dirty="0"/>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a:xfrm>
            <a:off x="844768" y="6370638"/>
            <a:ext cx="2743200" cy="365125"/>
          </a:xfrm>
        </p:spPr>
        <p:txBody>
          <a:bodyPr/>
          <a:lstStyle/>
          <a:p>
            <a:r>
              <a:rPr lang="de-DE" dirty="0"/>
              <a:t>12.12.23</a:t>
            </a:r>
            <a:endParaRPr lang="en-US" dirty="0"/>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a:xfrm>
            <a:off x="6926107" y="6370637"/>
            <a:ext cx="3802000" cy="365125"/>
          </a:xfrm>
        </p:spPr>
        <p:txBody>
          <a:bodyPr/>
          <a:lstStyle/>
          <a:p>
            <a:r>
              <a:rPr lang="en-US" dirty="0"/>
              <a:t>Jan Himmel, Malte Hermann, Christian Silbernagel, Selim Berk Tan</a:t>
            </a:r>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a:xfrm>
            <a:off x="10718582" y="6370637"/>
            <a:ext cx="619125" cy="365125"/>
          </a:xfrm>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504310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r>
              <a:rPr lang="de-DE"/>
              <a:t>12.12.23</a:t>
            </a:r>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r>
              <a:rPr lang="en-US"/>
              <a:t>Jan Himmel, Malte Hermann, Christian Silbernagel, Selim Berk Tan</a:t>
            </a:r>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408808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r>
              <a:rPr lang="de-DE"/>
              <a:t>12.12.23</a:t>
            </a:r>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r>
              <a:rPr lang="en-US"/>
              <a:t>Jan Himmel, Malte Hermann, Christian Silbernagel, Selim Berk Tan</a:t>
            </a:r>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152245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r>
              <a:rPr lang="de-DE"/>
              <a:t>12.12.23</a:t>
            </a:r>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r>
              <a:rPr lang="en-US"/>
              <a:t>Jan Himmel, Malte Hermann, Christian Silbernagel, Selim Berk Tan</a:t>
            </a:r>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‹Nr.›</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9442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r>
              <a:rPr lang="de-DE"/>
              <a:t>12.12.23</a:t>
            </a:r>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r>
              <a:rPr lang="en-US"/>
              <a:t>Jan Himmel, Malte Hermann, Christian Silbernagel, Selim Berk Tan</a:t>
            </a:r>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1596940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r>
              <a:rPr lang="de-DE"/>
              <a:t>12.12.23</a:t>
            </a:r>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r>
              <a:rPr lang="en-US"/>
              <a:t>Jan Himmel, Malte Hermann, Christian Silbernagel, Selim Berk Tan</a:t>
            </a:r>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2845248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r>
              <a:rPr lang="de-DE"/>
              <a:t>12.12.23</a:t>
            </a:r>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r>
              <a:rPr lang="en-US"/>
              <a:t>Jan Himmel, Malte Hermann, Christian Silbernagel, Selim Berk Tan</a:t>
            </a:r>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3486807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r>
              <a:rPr lang="de-DE"/>
              <a:t>12.12.23</a:t>
            </a:r>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r>
              <a:rPr lang="en-US"/>
              <a:t>Jan Himmel, Malte Hermann, Christian Silbernagel, Selim Berk Tan</a:t>
            </a:r>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‹Nr.›</a:t>
            </a:fld>
            <a:endParaRPr lang="en-US"/>
          </a:p>
        </p:txBody>
      </p:sp>
    </p:spTree>
    <p:extLst>
      <p:ext uri="{BB962C8B-B14F-4D97-AF65-F5344CB8AC3E}">
        <p14:creationId xmlns:p14="http://schemas.microsoft.com/office/powerpoint/2010/main" val="359971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de-DE"/>
              <a:t>12.12.23</a:t>
            </a:r>
            <a:endParaRPr lang="en-US" dirty="0"/>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6894577" y="6199188"/>
            <a:ext cx="3802000" cy="365125"/>
          </a:xfrm>
          <a:prstGeom prst="rect">
            <a:avLst/>
          </a:prstGeom>
        </p:spPr>
        <p:txBody>
          <a:bodyPr vert="horz" lIns="91440" tIns="45720" rIns="91440" bIns="45720" rtlCol="0" anchor="ctr"/>
          <a:lstStyle>
            <a:lvl1pPr algn="r">
              <a:defRPr sz="1050">
                <a:solidFill>
                  <a:schemeClr val="tx1"/>
                </a:solidFill>
                <a:latin typeface="+mj-lt"/>
              </a:defRPr>
            </a:lvl1pPr>
          </a:lstStyle>
          <a:p>
            <a:r>
              <a:rPr lang="en-US"/>
              <a:t>Jan Himmel, Malte Hermann, Christian Silbernagel, Selim Berk Tan</a:t>
            </a:r>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‹Nr.›</a:t>
            </a:fld>
            <a:endParaRPr lang="en-US"/>
          </a:p>
        </p:txBody>
      </p:sp>
    </p:spTree>
    <p:extLst>
      <p:ext uri="{BB962C8B-B14F-4D97-AF65-F5344CB8AC3E}">
        <p14:creationId xmlns:p14="http://schemas.microsoft.com/office/powerpoint/2010/main" val="740350291"/>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15" r:id="rId6"/>
    <p:sldLayoutId id="2147483711" r:id="rId7"/>
    <p:sldLayoutId id="2147483712" r:id="rId8"/>
    <p:sldLayoutId id="2147483713" r:id="rId9"/>
    <p:sldLayoutId id="2147483714" r:id="rId10"/>
    <p:sldLayoutId id="2147483716" r:id="rId11"/>
  </p:sldLayoutIdLst>
  <p:hf hdr="0"/>
  <p:txStyles>
    <p:titleStyle>
      <a:lvl1pPr algn="l" defTabSz="914400" rtl="0" eaLnBrk="1" latinLnBrk="0" hangingPunct="1">
        <a:lnSpc>
          <a:spcPct val="120000"/>
        </a:lnSpc>
        <a:spcBef>
          <a:spcPct val="0"/>
        </a:spcBef>
        <a:buNone/>
        <a:defRPr sz="2800" kern="1200" cap="none"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11.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image" Target="../media/image10.png"/><Relationship Id="rId16" Type="http://schemas.openxmlformats.org/officeDocument/2006/relationships/image" Target="../media/image29.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19"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0.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33.jpe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35.png"/><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2" name="Rectangle 41">
            <a:extLst>
              <a:ext uri="{FF2B5EF4-FFF2-40B4-BE49-F238E27FC236}">
                <a16:creationId xmlns:a16="http://schemas.microsoft.com/office/drawing/2014/main" id="{A31384CA-BBDF-78EA-C1B6-7C26234E0B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43">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 descr="Stahlmaschine">
            <a:extLst>
              <a:ext uri="{FF2B5EF4-FFF2-40B4-BE49-F238E27FC236}">
                <a16:creationId xmlns:a16="http://schemas.microsoft.com/office/drawing/2014/main" id="{A4B4A49C-2DCF-F114-AF9F-E5A75A0E7770}"/>
              </a:ext>
            </a:extLst>
          </p:cNvPr>
          <p:cNvPicPr>
            <a:picLocks noChangeAspect="1"/>
          </p:cNvPicPr>
          <p:nvPr/>
        </p:nvPicPr>
        <p:blipFill rotWithShape="1">
          <a:blip r:embed="rId3">
            <a:alphaModFix amt="60000"/>
          </a:blip>
          <a:srcRect t="8776" b="6955"/>
          <a:stretch/>
        </p:blipFill>
        <p:spPr>
          <a:xfrm>
            <a:off x="20" y="10"/>
            <a:ext cx="12191978" cy="6857990"/>
          </a:xfrm>
          <a:prstGeom prst="rect">
            <a:avLst/>
          </a:prstGeom>
        </p:spPr>
      </p:pic>
      <p:sp>
        <p:nvSpPr>
          <p:cNvPr id="54" name="Freeform: Shape 45">
            <a:extLst>
              <a:ext uri="{FF2B5EF4-FFF2-40B4-BE49-F238E27FC236}">
                <a16:creationId xmlns:a16="http://schemas.microsoft.com/office/drawing/2014/main" id="{41A03FE5-7938-1573-2D18-E168CC7C0A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6782305" y="952500"/>
            <a:ext cx="4457195"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p:cNvSpPr>
            <a:spLocks noGrp="1"/>
          </p:cNvSpPr>
          <p:nvPr>
            <p:ph type="ctrTitle"/>
          </p:nvPr>
        </p:nvSpPr>
        <p:spPr>
          <a:xfrm>
            <a:off x="7130374" y="2033018"/>
            <a:ext cx="4361040" cy="2116348"/>
          </a:xfrm>
          <a:noFill/>
        </p:spPr>
        <p:txBody>
          <a:bodyPr anchor="ctr">
            <a:normAutofit/>
          </a:bodyPr>
          <a:lstStyle/>
          <a:p>
            <a:pPr algn="r"/>
            <a:r>
              <a:rPr lang="de-DE" dirty="0">
                <a:solidFill>
                  <a:srgbClr val="FFFFFF"/>
                </a:solidFill>
                <a:ea typeface="Calibri Light"/>
                <a:cs typeface="Calibri Light"/>
              </a:rPr>
              <a:t>Exponat "Einfacher Motor"</a:t>
            </a:r>
            <a:endParaRPr lang="de-DE" dirty="0">
              <a:solidFill>
                <a:srgbClr val="FFFFFF"/>
              </a:solidFill>
            </a:endParaRPr>
          </a:p>
        </p:txBody>
      </p:sp>
      <p:sp>
        <p:nvSpPr>
          <p:cNvPr id="3" name="Untertitel 2"/>
          <p:cNvSpPr>
            <a:spLocks noGrp="1"/>
          </p:cNvSpPr>
          <p:nvPr>
            <p:ph type="subTitle" idx="1"/>
          </p:nvPr>
        </p:nvSpPr>
        <p:spPr>
          <a:xfrm>
            <a:off x="7375713" y="4497355"/>
            <a:ext cx="3354752" cy="945063"/>
          </a:xfrm>
          <a:noFill/>
        </p:spPr>
        <p:txBody>
          <a:bodyPr vert="horz" lIns="91440" tIns="45720" rIns="91440" bIns="45720" rtlCol="0" anchor="b">
            <a:normAutofit/>
          </a:bodyPr>
          <a:lstStyle/>
          <a:p>
            <a:pPr algn="r"/>
            <a:r>
              <a:rPr lang="de-DE" dirty="0" err="1">
                <a:solidFill>
                  <a:srgbClr val="FFFFFF"/>
                </a:solidFill>
                <a:ea typeface="Calibri"/>
                <a:cs typeface="Calibri"/>
              </a:rPr>
              <a:t>Barlow'sches</a:t>
            </a:r>
            <a:r>
              <a:rPr lang="de-DE" dirty="0">
                <a:solidFill>
                  <a:srgbClr val="FFFFFF"/>
                </a:solidFill>
                <a:ea typeface="Calibri"/>
                <a:cs typeface="Calibri"/>
              </a:rPr>
              <a:t> Rad</a:t>
            </a:r>
            <a:endParaRPr lang="de-DE" dirty="0">
              <a:solidFill>
                <a:srgbClr val="FFFFFF"/>
              </a:solidFill>
            </a:endParaRPr>
          </a:p>
        </p:txBody>
      </p:sp>
    </p:spTree>
    <p:extLst>
      <p:ext uri="{BB962C8B-B14F-4D97-AF65-F5344CB8AC3E}">
        <p14:creationId xmlns:p14="http://schemas.microsoft.com/office/powerpoint/2010/main" val="157749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5B0D70-6DBB-7489-48DE-E7CAF3098FC7}"/>
              </a:ext>
            </a:extLst>
          </p:cNvPr>
          <p:cNvSpPr>
            <a:spLocks noGrp="1"/>
          </p:cNvSpPr>
          <p:nvPr>
            <p:ph type="title"/>
          </p:nvPr>
        </p:nvSpPr>
        <p:spPr>
          <a:xfrm>
            <a:off x="1266967" y="245873"/>
            <a:ext cx="9601200" cy="1309687"/>
          </a:xfrm>
        </p:spPr>
        <p:txBody>
          <a:bodyPr>
            <a:normAutofit/>
          </a:bodyPr>
          <a:lstStyle/>
          <a:p>
            <a:r>
              <a:rPr lang="de-DE" sz="2700"/>
              <a:t>Physik Leiterschaukel (Lorentzkraft)</a:t>
            </a:r>
          </a:p>
        </p:txBody>
      </p:sp>
      <p:grpSp>
        <p:nvGrpSpPr>
          <p:cNvPr id="13" name="Gruppieren 12">
            <a:extLst>
              <a:ext uri="{FF2B5EF4-FFF2-40B4-BE49-F238E27FC236}">
                <a16:creationId xmlns:a16="http://schemas.microsoft.com/office/drawing/2014/main" id="{17B0FDEC-03A9-2D7F-A86D-B396912C8D0A}"/>
              </a:ext>
            </a:extLst>
          </p:cNvPr>
          <p:cNvGrpSpPr/>
          <p:nvPr/>
        </p:nvGrpSpPr>
        <p:grpSpPr>
          <a:xfrm>
            <a:off x="432217" y="4255093"/>
            <a:ext cx="4693816" cy="2038450"/>
            <a:chOff x="4501453" y="1587540"/>
            <a:chExt cx="6649533" cy="2887787"/>
          </a:xfrm>
        </p:grpSpPr>
        <p:sp>
          <p:nvSpPr>
            <p:cNvPr id="24" name="Pfeil: nach oben 23">
              <a:extLst>
                <a:ext uri="{FF2B5EF4-FFF2-40B4-BE49-F238E27FC236}">
                  <a16:creationId xmlns:a16="http://schemas.microsoft.com/office/drawing/2014/main" id="{DFA6182A-891F-DA6F-7B55-9CBDF26AB135}"/>
                </a:ext>
              </a:extLst>
            </p:cNvPr>
            <p:cNvSpPr/>
            <p:nvPr/>
          </p:nvSpPr>
          <p:spPr>
            <a:xfrm>
              <a:off x="523164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oben 25">
              <a:extLst>
                <a:ext uri="{FF2B5EF4-FFF2-40B4-BE49-F238E27FC236}">
                  <a16:creationId xmlns:a16="http://schemas.microsoft.com/office/drawing/2014/main" id="{814634A9-DDCF-8FBC-2BEE-6A01006240A2}"/>
                </a:ext>
              </a:extLst>
            </p:cNvPr>
            <p:cNvSpPr/>
            <p:nvPr/>
          </p:nvSpPr>
          <p:spPr>
            <a:xfrm>
              <a:off x="6266596"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oben 26">
              <a:extLst>
                <a:ext uri="{FF2B5EF4-FFF2-40B4-BE49-F238E27FC236}">
                  <a16:creationId xmlns:a16="http://schemas.microsoft.com/office/drawing/2014/main" id="{078E50FC-0C83-9A4B-9AED-4FC1988DC8D9}"/>
                </a:ext>
              </a:extLst>
            </p:cNvPr>
            <p:cNvSpPr/>
            <p:nvPr/>
          </p:nvSpPr>
          <p:spPr>
            <a:xfrm>
              <a:off x="6784073" y="217795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oben 27">
              <a:extLst>
                <a:ext uri="{FF2B5EF4-FFF2-40B4-BE49-F238E27FC236}">
                  <a16:creationId xmlns:a16="http://schemas.microsoft.com/office/drawing/2014/main" id="{38D1D288-76B3-6891-726E-C1F8717B5552}"/>
                </a:ext>
              </a:extLst>
            </p:cNvPr>
            <p:cNvSpPr/>
            <p:nvPr/>
          </p:nvSpPr>
          <p:spPr>
            <a:xfrm>
              <a:off x="7819028"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oben 28">
              <a:extLst>
                <a:ext uri="{FF2B5EF4-FFF2-40B4-BE49-F238E27FC236}">
                  <a16:creationId xmlns:a16="http://schemas.microsoft.com/office/drawing/2014/main" id="{38A98F70-8C18-40EF-1B02-8D22A8B5C1BE}"/>
                </a:ext>
              </a:extLst>
            </p:cNvPr>
            <p:cNvSpPr/>
            <p:nvPr/>
          </p:nvSpPr>
          <p:spPr>
            <a:xfrm>
              <a:off x="730155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oben 29">
              <a:extLst>
                <a:ext uri="{FF2B5EF4-FFF2-40B4-BE49-F238E27FC236}">
                  <a16:creationId xmlns:a16="http://schemas.microsoft.com/office/drawing/2014/main" id="{18687FFF-C3BA-C85D-F2B6-465C66CAD402}"/>
                </a:ext>
              </a:extLst>
            </p:cNvPr>
            <p:cNvSpPr/>
            <p:nvPr/>
          </p:nvSpPr>
          <p:spPr>
            <a:xfrm>
              <a:off x="8336505"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Pfeil: nach oben 30">
              <a:extLst>
                <a:ext uri="{FF2B5EF4-FFF2-40B4-BE49-F238E27FC236}">
                  <a16:creationId xmlns:a16="http://schemas.microsoft.com/office/drawing/2014/main" id="{41AB4E72-97F4-F5CF-C3A9-D33C97F4D0BC}"/>
                </a:ext>
              </a:extLst>
            </p:cNvPr>
            <p:cNvSpPr/>
            <p:nvPr/>
          </p:nvSpPr>
          <p:spPr>
            <a:xfrm>
              <a:off x="8853983"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oben 24">
              <a:extLst>
                <a:ext uri="{FF2B5EF4-FFF2-40B4-BE49-F238E27FC236}">
                  <a16:creationId xmlns:a16="http://schemas.microsoft.com/office/drawing/2014/main" id="{1281A953-4A82-0B9A-77CC-8F358D1BDD21}"/>
                </a:ext>
              </a:extLst>
            </p:cNvPr>
            <p:cNvSpPr/>
            <p:nvPr/>
          </p:nvSpPr>
          <p:spPr>
            <a:xfrm>
              <a:off x="5741625"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Pfeil: nach oben 31">
              <a:extLst>
                <a:ext uri="{FF2B5EF4-FFF2-40B4-BE49-F238E27FC236}">
                  <a16:creationId xmlns:a16="http://schemas.microsoft.com/office/drawing/2014/main" id="{BE8C6ADC-AECC-A941-D621-294503AC684B}"/>
                </a:ext>
              </a:extLst>
            </p:cNvPr>
            <p:cNvSpPr/>
            <p:nvPr/>
          </p:nvSpPr>
          <p:spPr>
            <a:xfrm>
              <a:off x="9371460"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Pfeil: nach oben 32">
              <a:extLst>
                <a:ext uri="{FF2B5EF4-FFF2-40B4-BE49-F238E27FC236}">
                  <a16:creationId xmlns:a16="http://schemas.microsoft.com/office/drawing/2014/main" id="{860F0F30-822B-F98F-5FDB-3164BA80165F}"/>
                </a:ext>
              </a:extLst>
            </p:cNvPr>
            <p:cNvSpPr/>
            <p:nvPr/>
          </p:nvSpPr>
          <p:spPr>
            <a:xfrm>
              <a:off x="9888938" y="2206387"/>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Pfeil: nach oben 33">
              <a:extLst>
                <a:ext uri="{FF2B5EF4-FFF2-40B4-BE49-F238E27FC236}">
                  <a16:creationId xmlns:a16="http://schemas.microsoft.com/office/drawing/2014/main" id="{CEB8C3D2-212A-764E-E5CD-5A0FD2E93D12}"/>
                </a:ext>
              </a:extLst>
            </p:cNvPr>
            <p:cNvSpPr/>
            <p:nvPr/>
          </p:nvSpPr>
          <p:spPr>
            <a:xfrm>
              <a:off x="10406415" y="220638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1E2B31B8-0023-90C3-0D14-47AE905F6B95}"/>
                </a:ext>
              </a:extLst>
            </p:cNvPr>
            <p:cNvSpPr/>
            <p:nvPr/>
          </p:nvSpPr>
          <p:spPr>
            <a:xfrm>
              <a:off x="4930254" y="3053686"/>
              <a:ext cx="5982268" cy="511791"/>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5" name="Gruppieren 34">
              <a:extLst>
                <a:ext uri="{FF2B5EF4-FFF2-40B4-BE49-F238E27FC236}">
                  <a16:creationId xmlns:a16="http://schemas.microsoft.com/office/drawing/2014/main" id="{ABDCC278-19C8-ABB0-B8E8-5B6932C53170}"/>
                </a:ext>
              </a:extLst>
            </p:cNvPr>
            <p:cNvGrpSpPr/>
            <p:nvPr/>
          </p:nvGrpSpPr>
          <p:grpSpPr>
            <a:xfrm>
              <a:off x="5544921" y="3074446"/>
              <a:ext cx="806370" cy="454998"/>
              <a:chOff x="5370803" y="3084475"/>
              <a:chExt cx="806370" cy="454998"/>
            </a:xfrm>
          </p:grpSpPr>
          <p:sp>
            <p:nvSpPr>
              <p:cNvPr id="23" name="Pfeil: nach oben 22">
                <a:extLst>
                  <a:ext uri="{FF2B5EF4-FFF2-40B4-BE49-F238E27FC236}">
                    <a16:creationId xmlns:a16="http://schemas.microsoft.com/office/drawing/2014/main" id="{EC267916-0526-3854-6C0A-AA8D0155895F}"/>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Gruppieren 14">
                <a:extLst>
                  <a:ext uri="{FF2B5EF4-FFF2-40B4-BE49-F238E27FC236}">
                    <a16:creationId xmlns:a16="http://schemas.microsoft.com/office/drawing/2014/main" id="{DCA93A45-B5E6-8227-CCBB-77FE483379CE}"/>
                  </a:ext>
                </a:extLst>
              </p:cNvPr>
              <p:cNvGrpSpPr/>
              <p:nvPr/>
            </p:nvGrpSpPr>
            <p:grpSpPr>
              <a:xfrm>
                <a:off x="5370803" y="3084475"/>
                <a:ext cx="456532" cy="454998"/>
                <a:chOff x="7304236" y="2930937"/>
                <a:chExt cx="1104800" cy="1091893"/>
              </a:xfrm>
            </p:grpSpPr>
            <p:sp>
              <p:nvSpPr>
                <p:cNvPr id="12" name="Ellipse 11">
                  <a:extLst>
                    <a:ext uri="{FF2B5EF4-FFF2-40B4-BE49-F238E27FC236}">
                      <a16:creationId xmlns:a16="http://schemas.microsoft.com/office/drawing/2014/main" id="{FDEBBC49-6721-0AEA-17C6-7DE113009C4F}"/>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4" name="Additionszeichen 13">
                  <a:extLst>
                    <a:ext uri="{FF2B5EF4-FFF2-40B4-BE49-F238E27FC236}">
                      <a16:creationId xmlns:a16="http://schemas.microsoft.com/office/drawing/2014/main" id="{7855E877-56E3-0F8E-418E-26C1E831C2A5}"/>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36" name="Gruppieren 35">
              <a:extLst>
                <a:ext uri="{FF2B5EF4-FFF2-40B4-BE49-F238E27FC236}">
                  <a16:creationId xmlns:a16="http://schemas.microsoft.com/office/drawing/2014/main" id="{5D5E6FCC-AFA7-05D9-DF38-B3FDC005F6CB}"/>
                </a:ext>
              </a:extLst>
            </p:cNvPr>
            <p:cNvGrpSpPr/>
            <p:nvPr/>
          </p:nvGrpSpPr>
          <p:grpSpPr>
            <a:xfrm>
              <a:off x="6938530" y="3081156"/>
              <a:ext cx="806370" cy="454998"/>
              <a:chOff x="5370803" y="3084475"/>
              <a:chExt cx="806370" cy="454998"/>
            </a:xfrm>
          </p:grpSpPr>
          <p:sp>
            <p:nvSpPr>
              <p:cNvPr id="37" name="Pfeil: nach oben 36">
                <a:extLst>
                  <a:ext uri="{FF2B5EF4-FFF2-40B4-BE49-F238E27FC236}">
                    <a16:creationId xmlns:a16="http://schemas.microsoft.com/office/drawing/2014/main" id="{6F1B63C6-D300-6994-352E-C40B29F366E3}"/>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8" name="Gruppieren 37">
                <a:extLst>
                  <a:ext uri="{FF2B5EF4-FFF2-40B4-BE49-F238E27FC236}">
                    <a16:creationId xmlns:a16="http://schemas.microsoft.com/office/drawing/2014/main" id="{A14767C1-2CE9-8DE5-6921-C60C0EFE96FE}"/>
                  </a:ext>
                </a:extLst>
              </p:cNvPr>
              <p:cNvGrpSpPr/>
              <p:nvPr/>
            </p:nvGrpSpPr>
            <p:grpSpPr>
              <a:xfrm>
                <a:off x="5370803" y="3084475"/>
                <a:ext cx="456532" cy="454998"/>
                <a:chOff x="7304236" y="2930937"/>
                <a:chExt cx="1104800" cy="1091893"/>
              </a:xfrm>
            </p:grpSpPr>
            <p:sp>
              <p:nvSpPr>
                <p:cNvPr id="39" name="Ellipse 38">
                  <a:extLst>
                    <a:ext uri="{FF2B5EF4-FFF2-40B4-BE49-F238E27FC236}">
                      <a16:creationId xmlns:a16="http://schemas.microsoft.com/office/drawing/2014/main" id="{D4927DFE-A319-3B15-505F-A384800DA1D1}"/>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40" name="Additionszeichen 39">
                  <a:extLst>
                    <a:ext uri="{FF2B5EF4-FFF2-40B4-BE49-F238E27FC236}">
                      <a16:creationId xmlns:a16="http://schemas.microsoft.com/office/drawing/2014/main" id="{A5E1F407-B43B-2DBB-36B4-782E7930A8C2}"/>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41" name="Gruppieren 40">
              <a:extLst>
                <a:ext uri="{FF2B5EF4-FFF2-40B4-BE49-F238E27FC236}">
                  <a16:creationId xmlns:a16="http://schemas.microsoft.com/office/drawing/2014/main" id="{7068730A-61D2-349B-1FC0-1F05C988FE21}"/>
                </a:ext>
              </a:extLst>
            </p:cNvPr>
            <p:cNvGrpSpPr/>
            <p:nvPr/>
          </p:nvGrpSpPr>
          <p:grpSpPr>
            <a:xfrm>
              <a:off x="8497321" y="3081156"/>
              <a:ext cx="806370" cy="454998"/>
              <a:chOff x="5370803" y="3084475"/>
              <a:chExt cx="806370" cy="454998"/>
            </a:xfrm>
          </p:grpSpPr>
          <p:sp>
            <p:nvSpPr>
              <p:cNvPr id="42" name="Pfeil: nach oben 41">
                <a:extLst>
                  <a:ext uri="{FF2B5EF4-FFF2-40B4-BE49-F238E27FC236}">
                    <a16:creationId xmlns:a16="http://schemas.microsoft.com/office/drawing/2014/main" id="{72E71194-FB11-7D4B-9893-F6B639855249}"/>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3" name="Gruppieren 42">
                <a:extLst>
                  <a:ext uri="{FF2B5EF4-FFF2-40B4-BE49-F238E27FC236}">
                    <a16:creationId xmlns:a16="http://schemas.microsoft.com/office/drawing/2014/main" id="{46C197CE-BF1B-CEED-F95A-A2FE462E6E2D}"/>
                  </a:ext>
                </a:extLst>
              </p:cNvPr>
              <p:cNvGrpSpPr/>
              <p:nvPr/>
            </p:nvGrpSpPr>
            <p:grpSpPr>
              <a:xfrm>
                <a:off x="5370803" y="3084475"/>
                <a:ext cx="456532" cy="454998"/>
                <a:chOff x="7304236" y="2930937"/>
                <a:chExt cx="1104800" cy="1091893"/>
              </a:xfrm>
            </p:grpSpPr>
            <p:sp>
              <p:nvSpPr>
                <p:cNvPr id="44" name="Ellipse 43">
                  <a:extLst>
                    <a:ext uri="{FF2B5EF4-FFF2-40B4-BE49-F238E27FC236}">
                      <a16:creationId xmlns:a16="http://schemas.microsoft.com/office/drawing/2014/main" id="{FE1CDBCB-CA32-F748-8472-DCA540129E26}"/>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45" name="Additionszeichen 44">
                  <a:extLst>
                    <a:ext uri="{FF2B5EF4-FFF2-40B4-BE49-F238E27FC236}">
                      <a16:creationId xmlns:a16="http://schemas.microsoft.com/office/drawing/2014/main" id="{65E34330-257C-E708-4495-03850CC3BAC2}"/>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46" name="Gruppieren 45">
              <a:extLst>
                <a:ext uri="{FF2B5EF4-FFF2-40B4-BE49-F238E27FC236}">
                  <a16:creationId xmlns:a16="http://schemas.microsoft.com/office/drawing/2014/main" id="{C0886E77-0583-36C5-1D32-F2FAEA7A3A86}"/>
                </a:ext>
              </a:extLst>
            </p:cNvPr>
            <p:cNvGrpSpPr/>
            <p:nvPr/>
          </p:nvGrpSpPr>
          <p:grpSpPr>
            <a:xfrm>
              <a:off x="10048442" y="3072780"/>
              <a:ext cx="806370" cy="454998"/>
              <a:chOff x="5370803" y="3084475"/>
              <a:chExt cx="806370" cy="454998"/>
            </a:xfrm>
          </p:grpSpPr>
          <p:sp>
            <p:nvSpPr>
              <p:cNvPr id="47" name="Pfeil: nach oben 46">
                <a:extLst>
                  <a:ext uri="{FF2B5EF4-FFF2-40B4-BE49-F238E27FC236}">
                    <a16:creationId xmlns:a16="http://schemas.microsoft.com/office/drawing/2014/main" id="{EE05B72D-7B6E-9129-4B5B-B87982EEE668}"/>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8" name="Gruppieren 47">
                <a:extLst>
                  <a:ext uri="{FF2B5EF4-FFF2-40B4-BE49-F238E27FC236}">
                    <a16:creationId xmlns:a16="http://schemas.microsoft.com/office/drawing/2014/main" id="{B98EB01F-B8FB-56FB-997F-FC89A1A9195C}"/>
                  </a:ext>
                </a:extLst>
              </p:cNvPr>
              <p:cNvGrpSpPr/>
              <p:nvPr/>
            </p:nvGrpSpPr>
            <p:grpSpPr>
              <a:xfrm>
                <a:off x="5370803" y="3084475"/>
                <a:ext cx="456532" cy="454998"/>
                <a:chOff x="7304236" y="2930937"/>
                <a:chExt cx="1104800" cy="1091893"/>
              </a:xfrm>
            </p:grpSpPr>
            <p:sp>
              <p:nvSpPr>
                <p:cNvPr id="49" name="Ellipse 48">
                  <a:extLst>
                    <a:ext uri="{FF2B5EF4-FFF2-40B4-BE49-F238E27FC236}">
                      <a16:creationId xmlns:a16="http://schemas.microsoft.com/office/drawing/2014/main" id="{16E9BCC6-231F-6F95-94E0-A1C1557809B9}"/>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50" name="Additionszeichen 49">
                  <a:extLst>
                    <a:ext uri="{FF2B5EF4-FFF2-40B4-BE49-F238E27FC236}">
                      <a16:creationId xmlns:a16="http://schemas.microsoft.com/office/drawing/2014/main" id="{CDB32004-96A2-92FA-2DE5-8C890FD8DF4C}"/>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52" name="Textfeld 51">
              <a:extLst>
                <a:ext uri="{FF2B5EF4-FFF2-40B4-BE49-F238E27FC236}">
                  <a16:creationId xmlns:a16="http://schemas.microsoft.com/office/drawing/2014/main" id="{17B22154-7254-73CD-7B92-FCFB9BE5377D}"/>
                </a:ext>
              </a:extLst>
            </p:cNvPr>
            <p:cNvSpPr txBox="1"/>
            <p:nvPr/>
          </p:nvSpPr>
          <p:spPr>
            <a:xfrm>
              <a:off x="10764698" y="2184479"/>
              <a:ext cx="318385" cy="313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54" name="Gerade Verbindung mit Pfeil 53">
              <a:extLst>
                <a:ext uri="{FF2B5EF4-FFF2-40B4-BE49-F238E27FC236}">
                  <a16:creationId xmlns:a16="http://schemas.microsoft.com/office/drawing/2014/main" id="{2FC32A6A-C669-6991-0891-B459FD4C40D8}"/>
                </a:ext>
              </a:extLst>
            </p:cNvPr>
            <p:cNvCxnSpPr>
              <a:cxnSpLocks/>
            </p:cNvCxnSpPr>
            <p:nvPr/>
          </p:nvCxnSpPr>
          <p:spPr>
            <a:xfrm>
              <a:off x="10893625" y="2184479"/>
              <a:ext cx="257361" cy="1069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8032C52E-98FE-AD9A-4D8E-4325D7EF70A8}"/>
                </a:ext>
              </a:extLst>
            </p:cNvPr>
            <p:cNvSpPr txBox="1"/>
            <p:nvPr/>
          </p:nvSpPr>
          <p:spPr>
            <a:xfrm>
              <a:off x="6281747" y="3070227"/>
              <a:ext cx="4745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58" name="Gerade Verbindung mit Pfeil 57">
              <a:extLst>
                <a:ext uri="{FF2B5EF4-FFF2-40B4-BE49-F238E27FC236}">
                  <a16:creationId xmlns:a16="http://schemas.microsoft.com/office/drawing/2014/main" id="{095455E5-FB66-3259-65EF-98A30688ECF6}"/>
                </a:ext>
              </a:extLst>
            </p:cNvPr>
            <p:cNvCxnSpPr>
              <a:cxnSpLocks/>
            </p:cNvCxnSpPr>
            <p:nvPr/>
          </p:nvCxnSpPr>
          <p:spPr>
            <a:xfrm flipV="1">
              <a:off x="6352059" y="3190950"/>
              <a:ext cx="19727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Pfeil: nach oben 15">
              <a:extLst>
                <a:ext uri="{FF2B5EF4-FFF2-40B4-BE49-F238E27FC236}">
                  <a16:creationId xmlns:a16="http://schemas.microsoft.com/office/drawing/2014/main" id="{859EA66C-AE0B-2B91-A6BD-327F6FEF3717}"/>
                </a:ext>
              </a:extLst>
            </p:cNvPr>
            <p:cNvSpPr/>
            <p:nvPr/>
          </p:nvSpPr>
          <p:spPr>
            <a:xfrm rot="5400000">
              <a:off x="6165216" y="2725941"/>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Bogen 16">
              <a:extLst>
                <a:ext uri="{FF2B5EF4-FFF2-40B4-BE49-F238E27FC236}">
                  <a16:creationId xmlns:a16="http://schemas.microsoft.com/office/drawing/2014/main" id="{658C44AD-A2CD-2842-84DA-14E1ECA5C6AF}"/>
                </a:ext>
              </a:extLst>
            </p:cNvPr>
            <p:cNvSpPr/>
            <p:nvPr/>
          </p:nvSpPr>
          <p:spPr>
            <a:xfrm>
              <a:off x="5600352" y="2647595"/>
              <a:ext cx="696769" cy="663364"/>
            </a:xfrm>
            <a:prstGeom prst="arc">
              <a:avLst>
                <a:gd name="adj1" fmla="val 16185509"/>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8" name="Grafik 17">
              <a:extLst>
                <a:ext uri="{FF2B5EF4-FFF2-40B4-BE49-F238E27FC236}">
                  <a16:creationId xmlns:a16="http://schemas.microsoft.com/office/drawing/2014/main" id="{74DD71C7-73FC-D8F8-9382-2B166C91F799}"/>
                </a:ext>
              </a:extLst>
            </p:cNvPr>
            <p:cNvPicPr>
              <a:picLocks/>
            </p:cNvPicPr>
            <p:nvPr/>
          </p:nvPicPr>
          <p:blipFill>
            <a:blip r:embed="rId2"/>
            <a:stretch>
              <a:fillRect/>
            </a:stretch>
          </p:blipFill>
          <p:spPr>
            <a:xfrm>
              <a:off x="5990555" y="2792386"/>
              <a:ext cx="171100" cy="126222"/>
            </a:xfrm>
            <a:prstGeom prst="rect">
              <a:avLst/>
            </a:prstGeom>
          </p:spPr>
        </p:pic>
        <p:sp>
          <p:nvSpPr>
            <p:cNvPr id="19" name="Pfeil: nach rechts 18">
              <a:extLst>
                <a:ext uri="{FF2B5EF4-FFF2-40B4-BE49-F238E27FC236}">
                  <a16:creationId xmlns:a16="http://schemas.microsoft.com/office/drawing/2014/main" id="{99A587C0-904B-F9F9-60AF-A4853568614C}"/>
                </a:ext>
              </a:extLst>
            </p:cNvPr>
            <p:cNvSpPr/>
            <p:nvPr/>
          </p:nvSpPr>
          <p:spPr>
            <a:xfrm rot="8016833">
              <a:off x="4861347" y="3521321"/>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a:extLst>
                <a:ext uri="{FF2B5EF4-FFF2-40B4-BE49-F238E27FC236}">
                  <a16:creationId xmlns:a16="http://schemas.microsoft.com/office/drawing/2014/main" id="{67963E8A-26E8-2947-7150-F1DDED3E43C6}"/>
                </a:ext>
              </a:extLst>
            </p:cNvPr>
            <p:cNvSpPr/>
            <p:nvPr/>
          </p:nvSpPr>
          <p:spPr>
            <a:xfrm rot="8016833">
              <a:off x="6257792" y="3528715"/>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a:extLst>
                <a:ext uri="{FF2B5EF4-FFF2-40B4-BE49-F238E27FC236}">
                  <a16:creationId xmlns:a16="http://schemas.microsoft.com/office/drawing/2014/main" id="{F740A15E-83F8-2DB5-4AF8-0A433BE49D55}"/>
                </a:ext>
              </a:extLst>
            </p:cNvPr>
            <p:cNvSpPr/>
            <p:nvPr/>
          </p:nvSpPr>
          <p:spPr>
            <a:xfrm rot="8016833">
              <a:off x="7822324" y="3537254"/>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Pfeil: nach rechts 21">
              <a:extLst>
                <a:ext uri="{FF2B5EF4-FFF2-40B4-BE49-F238E27FC236}">
                  <a16:creationId xmlns:a16="http://schemas.microsoft.com/office/drawing/2014/main" id="{ADE367D5-86D3-12D2-AC47-DDDBEFD1B0F6}"/>
                </a:ext>
              </a:extLst>
            </p:cNvPr>
            <p:cNvSpPr/>
            <p:nvPr/>
          </p:nvSpPr>
          <p:spPr>
            <a:xfrm rot="8016833">
              <a:off x="9378316" y="3522369"/>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Textfeld 50">
              <a:extLst>
                <a:ext uri="{FF2B5EF4-FFF2-40B4-BE49-F238E27FC236}">
                  <a16:creationId xmlns:a16="http://schemas.microsoft.com/office/drawing/2014/main" id="{055884E1-A162-F28A-4DC7-4916F9B5CFC0}"/>
                </a:ext>
              </a:extLst>
            </p:cNvPr>
            <p:cNvSpPr txBox="1"/>
            <p:nvPr/>
          </p:nvSpPr>
          <p:spPr>
            <a:xfrm>
              <a:off x="4501453" y="3757067"/>
              <a:ext cx="583628" cy="523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53" name="Gerade Verbindung mit Pfeil 52">
              <a:extLst>
                <a:ext uri="{FF2B5EF4-FFF2-40B4-BE49-F238E27FC236}">
                  <a16:creationId xmlns:a16="http://schemas.microsoft.com/office/drawing/2014/main" id="{6535488B-C5A2-DB19-8B39-EC6D0B3B963E}"/>
                </a:ext>
              </a:extLst>
            </p:cNvPr>
            <p:cNvCxnSpPr>
              <a:cxnSpLocks/>
            </p:cNvCxnSpPr>
            <p:nvPr/>
          </p:nvCxnSpPr>
          <p:spPr>
            <a:xfrm>
              <a:off x="4570429" y="3757067"/>
              <a:ext cx="3210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Geschweifte Klammer links 76">
              <a:extLst>
                <a:ext uri="{FF2B5EF4-FFF2-40B4-BE49-F238E27FC236}">
                  <a16:creationId xmlns:a16="http://schemas.microsoft.com/office/drawing/2014/main" id="{4CEC39BB-CB7F-7F14-E132-C0D227C4156C}"/>
                </a:ext>
              </a:extLst>
            </p:cNvPr>
            <p:cNvSpPr/>
            <p:nvPr/>
          </p:nvSpPr>
          <p:spPr>
            <a:xfrm rot="5400000">
              <a:off x="7780261" y="-1273446"/>
              <a:ext cx="290997" cy="6012969"/>
            </a:xfrm>
            <a:prstGeom prst="leftBrace">
              <a:avLst>
                <a:gd name="adj1" fmla="val 8333"/>
                <a:gd name="adj2" fmla="val 491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pic>
        <p:nvPicPr>
          <p:cNvPr id="78" name="Grafik 77">
            <a:extLst>
              <a:ext uri="{FF2B5EF4-FFF2-40B4-BE49-F238E27FC236}">
                <a16:creationId xmlns:a16="http://schemas.microsoft.com/office/drawing/2014/main" id="{45EE67F6-56D4-3C50-8C92-55DD0C263F60}"/>
              </a:ext>
            </a:extLst>
          </p:cNvPr>
          <p:cNvPicPr>
            <a:picLocks/>
          </p:cNvPicPr>
          <p:nvPr/>
        </p:nvPicPr>
        <p:blipFill>
          <a:blip r:embed="rId3"/>
          <a:stretch>
            <a:fillRect/>
          </a:stretch>
        </p:blipFill>
        <p:spPr>
          <a:xfrm>
            <a:off x="2846303" y="4000769"/>
            <a:ext cx="96299" cy="198263"/>
          </a:xfrm>
          <a:prstGeom prst="rect">
            <a:avLst/>
          </a:prstGeom>
        </p:spPr>
      </p:pic>
      <p:pic>
        <p:nvPicPr>
          <p:cNvPr id="3" name="Grafik 2">
            <a:extLst>
              <a:ext uri="{FF2B5EF4-FFF2-40B4-BE49-F238E27FC236}">
                <a16:creationId xmlns:a16="http://schemas.microsoft.com/office/drawing/2014/main" id="{F56C1EEB-7F96-7191-885C-A26C10DC6D66}"/>
              </a:ext>
            </a:extLst>
          </p:cNvPr>
          <p:cNvPicPr>
            <a:picLocks/>
          </p:cNvPicPr>
          <p:nvPr/>
        </p:nvPicPr>
        <p:blipFill>
          <a:blip r:embed="rId4"/>
          <a:stretch>
            <a:fillRect/>
          </a:stretch>
        </p:blipFill>
        <p:spPr>
          <a:xfrm>
            <a:off x="5431593" y="1478062"/>
            <a:ext cx="1479919" cy="368785"/>
          </a:xfrm>
          <a:prstGeom prst="rect">
            <a:avLst/>
          </a:prstGeom>
        </p:spPr>
      </p:pic>
      <p:pic>
        <p:nvPicPr>
          <p:cNvPr id="4" name="Grafik 3">
            <a:extLst>
              <a:ext uri="{FF2B5EF4-FFF2-40B4-BE49-F238E27FC236}">
                <a16:creationId xmlns:a16="http://schemas.microsoft.com/office/drawing/2014/main" id="{E06CF05C-C2FB-064F-2F2D-51F5EB4015DA}"/>
              </a:ext>
            </a:extLst>
          </p:cNvPr>
          <p:cNvPicPr>
            <a:picLocks/>
          </p:cNvPicPr>
          <p:nvPr/>
        </p:nvPicPr>
        <p:blipFill>
          <a:blip r:embed="rId5"/>
          <a:stretch>
            <a:fillRect/>
          </a:stretch>
        </p:blipFill>
        <p:spPr>
          <a:xfrm>
            <a:off x="5431593" y="1999535"/>
            <a:ext cx="1229801" cy="338426"/>
          </a:xfrm>
          <a:prstGeom prst="rect">
            <a:avLst/>
          </a:prstGeom>
        </p:spPr>
      </p:pic>
      <p:pic>
        <p:nvPicPr>
          <p:cNvPr id="6" name="Grafik 5">
            <a:extLst>
              <a:ext uri="{FF2B5EF4-FFF2-40B4-BE49-F238E27FC236}">
                <a16:creationId xmlns:a16="http://schemas.microsoft.com/office/drawing/2014/main" id="{C0C87ECF-7B2D-3EE1-DAB3-7796DD5678E3}"/>
              </a:ext>
            </a:extLst>
          </p:cNvPr>
          <p:cNvPicPr>
            <a:picLocks/>
          </p:cNvPicPr>
          <p:nvPr/>
        </p:nvPicPr>
        <p:blipFill>
          <a:blip r:embed="rId6"/>
          <a:stretch>
            <a:fillRect/>
          </a:stretch>
        </p:blipFill>
        <p:spPr>
          <a:xfrm>
            <a:off x="5423021" y="2486363"/>
            <a:ext cx="2153149" cy="283050"/>
          </a:xfrm>
          <a:prstGeom prst="rect">
            <a:avLst/>
          </a:prstGeom>
        </p:spPr>
      </p:pic>
      <p:pic>
        <p:nvPicPr>
          <p:cNvPr id="7" name="Grafik 6">
            <a:extLst>
              <a:ext uri="{FF2B5EF4-FFF2-40B4-BE49-F238E27FC236}">
                <a16:creationId xmlns:a16="http://schemas.microsoft.com/office/drawing/2014/main" id="{19748517-6958-6546-9C0D-989F588226AE}"/>
              </a:ext>
            </a:extLst>
          </p:cNvPr>
          <p:cNvPicPr>
            <a:picLocks/>
          </p:cNvPicPr>
          <p:nvPr/>
        </p:nvPicPr>
        <p:blipFill>
          <a:blip r:embed="rId7"/>
          <a:stretch>
            <a:fillRect/>
          </a:stretch>
        </p:blipFill>
        <p:spPr>
          <a:xfrm>
            <a:off x="5423021" y="2974979"/>
            <a:ext cx="2063460" cy="144732"/>
          </a:xfrm>
          <a:prstGeom prst="rect">
            <a:avLst/>
          </a:prstGeom>
        </p:spPr>
      </p:pic>
      <p:pic>
        <p:nvPicPr>
          <p:cNvPr id="8" name="Grafik 7">
            <a:extLst>
              <a:ext uri="{FF2B5EF4-FFF2-40B4-BE49-F238E27FC236}">
                <a16:creationId xmlns:a16="http://schemas.microsoft.com/office/drawing/2014/main" id="{28D95D4B-D3DF-5364-80B4-F79CB6043E87}"/>
              </a:ext>
            </a:extLst>
          </p:cNvPr>
          <p:cNvPicPr>
            <a:picLocks/>
          </p:cNvPicPr>
          <p:nvPr/>
        </p:nvPicPr>
        <p:blipFill>
          <a:blip r:embed="rId8"/>
          <a:stretch>
            <a:fillRect/>
          </a:stretch>
        </p:blipFill>
        <p:spPr>
          <a:xfrm>
            <a:off x="7178012" y="3859542"/>
            <a:ext cx="829422" cy="177535"/>
          </a:xfrm>
          <a:prstGeom prst="rect">
            <a:avLst/>
          </a:prstGeom>
        </p:spPr>
      </p:pic>
      <p:pic>
        <p:nvPicPr>
          <p:cNvPr id="11" name="Grafik 10">
            <a:extLst>
              <a:ext uri="{FF2B5EF4-FFF2-40B4-BE49-F238E27FC236}">
                <a16:creationId xmlns:a16="http://schemas.microsoft.com/office/drawing/2014/main" id="{5228CA7B-8AB6-41F8-2100-7C7ACC7522D5}"/>
              </a:ext>
            </a:extLst>
          </p:cNvPr>
          <p:cNvPicPr>
            <a:picLocks/>
          </p:cNvPicPr>
          <p:nvPr/>
        </p:nvPicPr>
        <p:blipFill>
          <a:blip r:embed="rId9"/>
          <a:stretch>
            <a:fillRect/>
          </a:stretch>
        </p:blipFill>
        <p:spPr>
          <a:xfrm>
            <a:off x="5423021" y="3859542"/>
            <a:ext cx="1519825" cy="176033"/>
          </a:xfrm>
          <a:prstGeom prst="rect">
            <a:avLst/>
          </a:prstGeom>
        </p:spPr>
      </p:pic>
      <p:pic>
        <p:nvPicPr>
          <p:cNvPr id="55" name="Grafik 54">
            <a:extLst>
              <a:ext uri="{FF2B5EF4-FFF2-40B4-BE49-F238E27FC236}">
                <a16:creationId xmlns:a16="http://schemas.microsoft.com/office/drawing/2014/main" id="{306F210B-9B05-1DFF-83CC-4957F1DB06F7}"/>
              </a:ext>
            </a:extLst>
          </p:cNvPr>
          <p:cNvPicPr>
            <a:picLocks/>
          </p:cNvPicPr>
          <p:nvPr/>
        </p:nvPicPr>
        <p:blipFill>
          <a:blip r:embed="rId10"/>
          <a:stretch>
            <a:fillRect/>
          </a:stretch>
        </p:blipFill>
        <p:spPr>
          <a:xfrm>
            <a:off x="5443615" y="3346990"/>
            <a:ext cx="2151485" cy="285272"/>
          </a:xfrm>
          <a:prstGeom prst="rect">
            <a:avLst/>
          </a:prstGeom>
        </p:spPr>
      </p:pic>
      <p:pic>
        <p:nvPicPr>
          <p:cNvPr id="57" name="Grafik 56">
            <a:extLst>
              <a:ext uri="{FF2B5EF4-FFF2-40B4-BE49-F238E27FC236}">
                <a16:creationId xmlns:a16="http://schemas.microsoft.com/office/drawing/2014/main" id="{264D2A1A-D709-6DF4-0957-112478C38B01}"/>
              </a:ext>
            </a:extLst>
          </p:cNvPr>
          <p:cNvPicPr>
            <a:picLocks/>
          </p:cNvPicPr>
          <p:nvPr/>
        </p:nvPicPr>
        <p:blipFill>
          <a:blip r:embed="rId11"/>
          <a:stretch>
            <a:fillRect/>
          </a:stretch>
        </p:blipFill>
        <p:spPr>
          <a:xfrm>
            <a:off x="5423021" y="4238467"/>
            <a:ext cx="2139446" cy="286744"/>
          </a:xfrm>
          <a:prstGeom prst="rect">
            <a:avLst/>
          </a:prstGeom>
        </p:spPr>
      </p:pic>
      <p:pic>
        <p:nvPicPr>
          <p:cNvPr id="62" name="Grafik 61">
            <a:extLst>
              <a:ext uri="{FF2B5EF4-FFF2-40B4-BE49-F238E27FC236}">
                <a16:creationId xmlns:a16="http://schemas.microsoft.com/office/drawing/2014/main" id="{DB3149AA-A26A-7484-226B-6BADA007CA9D}"/>
              </a:ext>
            </a:extLst>
          </p:cNvPr>
          <p:cNvPicPr>
            <a:picLocks/>
          </p:cNvPicPr>
          <p:nvPr/>
        </p:nvPicPr>
        <p:blipFill>
          <a:blip r:embed="rId12"/>
          <a:stretch>
            <a:fillRect/>
          </a:stretch>
        </p:blipFill>
        <p:spPr>
          <a:xfrm>
            <a:off x="5440660" y="5218512"/>
            <a:ext cx="1241822" cy="306063"/>
          </a:xfrm>
          <a:prstGeom prst="rect">
            <a:avLst/>
          </a:prstGeom>
        </p:spPr>
      </p:pic>
      <p:pic>
        <p:nvPicPr>
          <p:cNvPr id="64" name="Grafik 63">
            <a:extLst>
              <a:ext uri="{FF2B5EF4-FFF2-40B4-BE49-F238E27FC236}">
                <a16:creationId xmlns:a16="http://schemas.microsoft.com/office/drawing/2014/main" id="{801D7AE5-0FFD-682F-E7F4-353845D46FAD}"/>
              </a:ext>
            </a:extLst>
          </p:cNvPr>
          <p:cNvPicPr>
            <a:picLocks/>
          </p:cNvPicPr>
          <p:nvPr/>
        </p:nvPicPr>
        <p:blipFill>
          <a:blip r:embed="rId13"/>
          <a:stretch>
            <a:fillRect/>
          </a:stretch>
        </p:blipFill>
        <p:spPr>
          <a:xfrm>
            <a:off x="7090263" y="5140831"/>
            <a:ext cx="792436" cy="443838"/>
          </a:xfrm>
          <a:prstGeom prst="rect">
            <a:avLst/>
          </a:prstGeom>
        </p:spPr>
      </p:pic>
      <p:pic>
        <p:nvPicPr>
          <p:cNvPr id="65" name="Grafik 64">
            <a:extLst>
              <a:ext uri="{FF2B5EF4-FFF2-40B4-BE49-F238E27FC236}">
                <a16:creationId xmlns:a16="http://schemas.microsoft.com/office/drawing/2014/main" id="{1BB99802-0683-2FFD-9879-2913221DA0A9}"/>
              </a:ext>
            </a:extLst>
          </p:cNvPr>
          <p:cNvPicPr>
            <a:picLocks/>
          </p:cNvPicPr>
          <p:nvPr/>
        </p:nvPicPr>
        <p:blipFill>
          <a:blip r:embed="rId14"/>
          <a:stretch>
            <a:fillRect/>
          </a:stretch>
        </p:blipFill>
        <p:spPr>
          <a:xfrm>
            <a:off x="5427819" y="5766672"/>
            <a:ext cx="3788346" cy="361266"/>
          </a:xfrm>
          <a:prstGeom prst="rect">
            <a:avLst/>
          </a:prstGeom>
        </p:spPr>
      </p:pic>
      <p:pic>
        <p:nvPicPr>
          <p:cNvPr id="69" name="Grafik 68">
            <a:extLst>
              <a:ext uri="{FF2B5EF4-FFF2-40B4-BE49-F238E27FC236}">
                <a16:creationId xmlns:a16="http://schemas.microsoft.com/office/drawing/2014/main" id="{0A4E7C66-DB90-A281-3741-941E7109B922}"/>
              </a:ext>
            </a:extLst>
          </p:cNvPr>
          <p:cNvPicPr>
            <a:picLocks/>
          </p:cNvPicPr>
          <p:nvPr/>
        </p:nvPicPr>
        <p:blipFill>
          <a:blip r:embed="rId15"/>
          <a:stretch>
            <a:fillRect/>
          </a:stretch>
        </p:blipFill>
        <p:spPr>
          <a:xfrm>
            <a:off x="5421089" y="4756822"/>
            <a:ext cx="3367397" cy="236468"/>
          </a:xfrm>
          <a:prstGeom prst="rect">
            <a:avLst/>
          </a:prstGeom>
        </p:spPr>
      </p:pic>
      <p:pic>
        <p:nvPicPr>
          <p:cNvPr id="70" name="Grafik 69">
            <a:extLst>
              <a:ext uri="{FF2B5EF4-FFF2-40B4-BE49-F238E27FC236}">
                <a16:creationId xmlns:a16="http://schemas.microsoft.com/office/drawing/2014/main" id="{3A53CC98-3E52-97A7-5C23-2038D26FD5F9}"/>
              </a:ext>
            </a:extLst>
          </p:cNvPr>
          <p:cNvPicPr>
            <a:picLocks/>
          </p:cNvPicPr>
          <p:nvPr/>
        </p:nvPicPr>
        <p:blipFill>
          <a:blip r:embed="rId16"/>
          <a:stretch>
            <a:fillRect/>
          </a:stretch>
        </p:blipFill>
        <p:spPr>
          <a:xfrm>
            <a:off x="9216165" y="4785399"/>
            <a:ext cx="1569878" cy="175826"/>
          </a:xfrm>
          <a:prstGeom prst="rect">
            <a:avLst/>
          </a:prstGeom>
        </p:spPr>
      </p:pic>
      <p:pic>
        <p:nvPicPr>
          <p:cNvPr id="71" name="Grafik 70">
            <a:extLst>
              <a:ext uri="{FF2B5EF4-FFF2-40B4-BE49-F238E27FC236}">
                <a16:creationId xmlns:a16="http://schemas.microsoft.com/office/drawing/2014/main" id="{EB78393C-541C-6352-A5EF-065BE669E664}"/>
              </a:ext>
            </a:extLst>
          </p:cNvPr>
          <p:cNvPicPr>
            <a:picLocks/>
          </p:cNvPicPr>
          <p:nvPr/>
        </p:nvPicPr>
        <p:blipFill>
          <a:blip r:embed="rId17"/>
          <a:stretch>
            <a:fillRect/>
          </a:stretch>
        </p:blipFill>
        <p:spPr>
          <a:xfrm>
            <a:off x="5451839" y="6330300"/>
            <a:ext cx="1658120" cy="338105"/>
          </a:xfrm>
          <a:prstGeom prst="rect">
            <a:avLst/>
          </a:prstGeom>
        </p:spPr>
      </p:pic>
      <p:pic>
        <p:nvPicPr>
          <p:cNvPr id="97" name="Grafik 96">
            <a:extLst>
              <a:ext uri="{FF2B5EF4-FFF2-40B4-BE49-F238E27FC236}">
                <a16:creationId xmlns:a16="http://schemas.microsoft.com/office/drawing/2014/main" id="{E1A3121E-0245-6062-F44D-605278310F19}"/>
              </a:ext>
            </a:extLst>
          </p:cNvPr>
          <p:cNvPicPr>
            <a:picLocks/>
          </p:cNvPicPr>
          <p:nvPr/>
        </p:nvPicPr>
        <p:blipFill>
          <a:blip r:embed="rId18"/>
          <a:stretch>
            <a:fillRect/>
          </a:stretch>
        </p:blipFill>
        <p:spPr>
          <a:xfrm>
            <a:off x="7178012" y="2101178"/>
            <a:ext cx="2613688" cy="139303"/>
          </a:xfrm>
          <a:prstGeom prst="rect">
            <a:avLst/>
          </a:prstGeom>
        </p:spPr>
      </p:pic>
      <p:pic>
        <p:nvPicPr>
          <p:cNvPr id="61" name="Grafik 60">
            <a:extLst>
              <a:ext uri="{FF2B5EF4-FFF2-40B4-BE49-F238E27FC236}">
                <a16:creationId xmlns:a16="http://schemas.microsoft.com/office/drawing/2014/main" id="{94BC8E32-182F-88BF-A58C-16B10493ED29}"/>
              </a:ext>
            </a:extLst>
          </p:cNvPr>
          <p:cNvPicPr>
            <a:picLocks/>
          </p:cNvPicPr>
          <p:nvPr/>
        </p:nvPicPr>
        <p:blipFill>
          <a:blip r:embed="rId3"/>
          <a:stretch>
            <a:fillRect/>
          </a:stretch>
        </p:blipFill>
        <p:spPr>
          <a:xfrm>
            <a:off x="2846303" y="4000769"/>
            <a:ext cx="96299" cy="198263"/>
          </a:xfrm>
          <a:prstGeom prst="rect">
            <a:avLst/>
          </a:prstGeom>
        </p:spPr>
      </p:pic>
      <p:grpSp>
        <p:nvGrpSpPr>
          <p:cNvPr id="63" name="Gruppieren 62">
            <a:extLst>
              <a:ext uri="{FF2B5EF4-FFF2-40B4-BE49-F238E27FC236}">
                <a16:creationId xmlns:a16="http://schemas.microsoft.com/office/drawing/2014/main" id="{0A5E2FB1-9455-C3AD-27D8-990628032429}"/>
              </a:ext>
            </a:extLst>
          </p:cNvPr>
          <p:cNvGrpSpPr/>
          <p:nvPr/>
        </p:nvGrpSpPr>
        <p:grpSpPr>
          <a:xfrm>
            <a:off x="1235344" y="1291165"/>
            <a:ext cx="3001493" cy="2570356"/>
            <a:chOff x="1235344" y="1291165"/>
            <a:chExt cx="3001493" cy="2570356"/>
          </a:xfrm>
        </p:grpSpPr>
        <p:pic>
          <p:nvPicPr>
            <p:cNvPr id="66" name="Inhaltsplatzhalter 2" descr="Ein Bild, das Diagramm, Design enthält.&#10;&#10;Beschreibung automatisch generiert.">
              <a:extLst>
                <a:ext uri="{FF2B5EF4-FFF2-40B4-BE49-F238E27FC236}">
                  <a16:creationId xmlns:a16="http://schemas.microsoft.com/office/drawing/2014/main" id="{6A822A5D-635C-F145-AAC2-8A45B8982379}"/>
                </a:ext>
              </a:extLst>
            </p:cNvPr>
            <p:cNvPicPr>
              <a:picLocks noChangeAspect="1"/>
            </p:cNvPicPr>
            <p:nvPr/>
          </p:nvPicPr>
          <p:blipFill>
            <a:blip r:embed="rId19"/>
            <a:stretch>
              <a:fillRect/>
            </a:stretch>
          </p:blipFill>
          <p:spPr>
            <a:xfrm>
              <a:off x="1235344" y="1291165"/>
              <a:ext cx="3001493" cy="2570356"/>
            </a:xfrm>
            <a:prstGeom prst="rect">
              <a:avLst/>
            </a:prstGeom>
          </p:spPr>
        </p:pic>
        <p:sp>
          <p:nvSpPr>
            <p:cNvPr id="67" name="Textfeld 66">
              <a:extLst>
                <a:ext uri="{FF2B5EF4-FFF2-40B4-BE49-F238E27FC236}">
                  <a16:creationId xmlns:a16="http://schemas.microsoft.com/office/drawing/2014/main" id="{4064672F-9162-B315-633A-472042008CFC}"/>
                </a:ext>
              </a:extLst>
            </p:cNvPr>
            <p:cNvSpPr txBox="1"/>
            <p:nvPr/>
          </p:nvSpPr>
          <p:spPr>
            <a:xfrm>
              <a:off x="3252847" y="2981010"/>
              <a:ext cx="372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400" dirty="0">
                  <a:solidFill>
                    <a:schemeClr val="accent6"/>
                  </a:solidFill>
                  <a:latin typeface="Baskerville Old Face"/>
                </a:rPr>
                <a:t>B</a:t>
              </a:r>
            </a:p>
          </p:txBody>
        </p:sp>
        <p:sp>
          <p:nvSpPr>
            <p:cNvPr id="68" name="Textfeld 67">
              <a:extLst>
                <a:ext uri="{FF2B5EF4-FFF2-40B4-BE49-F238E27FC236}">
                  <a16:creationId xmlns:a16="http://schemas.microsoft.com/office/drawing/2014/main" id="{872473ED-A97D-A613-4938-867556B1B065}"/>
                </a:ext>
              </a:extLst>
            </p:cNvPr>
            <p:cNvSpPr txBox="1"/>
            <p:nvPr/>
          </p:nvSpPr>
          <p:spPr>
            <a:xfrm>
              <a:off x="1576863" y="2981010"/>
              <a:ext cx="322260" cy="369332"/>
            </a:xfrm>
            <a:prstGeom prst="rect">
              <a:avLst/>
            </a:prstGeom>
            <a:noFill/>
          </p:spPr>
          <p:txBody>
            <a:bodyPr wrap="square" rtlCol="0">
              <a:spAutoFit/>
            </a:bodyPr>
            <a:lstStyle/>
            <a:p>
              <a:r>
                <a:rPr lang="de-DE" b="1" dirty="0"/>
                <a:t>N</a:t>
              </a:r>
            </a:p>
          </p:txBody>
        </p:sp>
        <p:sp>
          <p:nvSpPr>
            <p:cNvPr id="72" name="Textfeld 71">
              <a:extLst>
                <a:ext uri="{FF2B5EF4-FFF2-40B4-BE49-F238E27FC236}">
                  <a16:creationId xmlns:a16="http://schemas.microsoft.com/office/drawing/2014/main" id="{900EB0A5-CDCC-4B02-B88B-018C8E64947D}"/>
                </a:ext>
              </a:extLst>
            </p:cNvPr>
            <p:cNvSpPr txBox="1"/>
            <p:nvPr/>
          </p:nvSpPr>
          <p:spPr>
            <a:xfrm>
              <a:off x="1579085" y="2324428"/>
              <a:ext cx="322260" cy="369332"/>
            </a:xfrm>
            <a:prstGeom prst="rect">
              <a:avLst/>
            </a:prstGeom>
            <a:noFill/>
          </p:spPr>
          <p:txBody>
            <a:bodyPr wrap="square" rtlCol="0">
              <a:spAutoFit/>
            </a:bodyPr>
            <a:lstStyle/>
            <a:p>
              <a:r>
                <a:rPr lang="de-DE" b="1" dirty="0"/>
                <a:t>S</a:t>
              </a:r>
            </a:p>
          </p:txBody>
        </p:sp>
      </p:grpSp>
      <p:pic>
        <p:nvPicPr>
          <p:cNvPr id="73" name="Grafik 72">
            <a:extLst>
              <a:ext uri="{FF2B5EF4-FFF2-40B4-BE49-F238E27FC236}">
                <a16:creationId xmlns:a16="http://schemas.microsoft.com/office/drawing/2014/main" id="{7EDC5E68-51B7-F4FD-F532-04F6C6AA2F87}"/>
              </a:ext>
            </a:extLst>
          </p:cNvPr>
          <p:cNvPicPr>
            <a:picLocks/>
          </p:cNvPicPr>
          <p:nvPr/>
        </p:nvPicPr>
        <p:blipFill>
          <a:blip r:embed="rId20"/>
          <a:stretch>
            <a:fillRect/>
          </a:stretch>
        </p:blipFill>
        <p:spPr>
          <a:xfrm>
            <a:off x="7955165" y="2960226"/>
            <a:ext cx="1569878" cy="179474"/>
          </a:xfrm>
          <a:prstGeom prst="rect">
            <a:avLst/>
          </a:prstGeom>
        </p:spPr>
      </p:pic>
      <p:sp>
        <p:nvSpPr>
          <p:cNvPr id="5" name="Datumsplatzhalter 4">
            <a:extLst>
              <a:ext uri="{FF2B5EF4-FFF2-40B4-BE49-F238E27FC236}">
                <a16:creationId xmlns:a16="http://schemas.microsoft.com/office/drawing/2014/main" id="{91F93FCF-A5A5-55D3-660A-CFD31657CFC0}"/>
              </a:ext>
            </a:extLst>
          </p:cNvPr>
          <p:cNvSpPr>
            <a:spLocks noGrp="1"/>
          </p:cNvSpPr>
          <p:nvPr>
            <p:ph type="dt" sz="half" idx="10"/>
          </p:nvPr>
        </p:nvSpPr>
        <p:spPr/>
        <p:txBody>
          <a:bodyPr/>
          <a:lstStyle/>
          <a:p>
            <a:r>
              <a:rPr lang="de-DE"/>
              <a:t>12.12.23</a:t>
            </a:r>
            <a:endParaRPr lang="en-US" dirty="0"/>
          </a:p>
        </p:txBody>
      </p:sp>
      <p:sp>
        <p:nvSpPr>
          <p:cNvPr id="10" name="Fußzeilenplatzhalter 9">
            <a:extLst>
              <a:ext uri="{FF2B5EF4-FFF2-40B4-BE49-F238E27FC236}">
                <a16:creationId xmlns:a16="http://schemas.microsoft.com/office/drawing/2014/main" id="{93F09C21-C88D-DA03-68F5-06F6A70A90FD}"/>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59" name="Foliennummernplatzhalter 58">
            <a:extLst>
              <a:ext uri="{FF2B5EF4-FFF2-40B4-BE49-F238E27FC236}">
                <a16:creationId xmlns:a16="http://schemas.microsoft.com/office/drawing/2014/main" id="{4D80DB12-E769-8F21-F6B3-7D27B9BA6164}"/>
              </a:ext>
            </a:extLst>
          </p:cNvPr>
          <p:cNvSpPr>
            <a:spLocks noGrp="1"/>
          </p:cNvSpPr>
          <p:nvPr>
            <p:ph type="sldNum" sz="quarter" idx="12"/>
          </p:nvPr>
        </p:nvSpPr>
        <p:spPr/>
        <p:txBody>
          <a:bodyPr/>
          <a:lstStyle/>
          <a:p>
            <a:fld id="{1B8B3671-A306-4A69-8480-FA9BE839245D}" type="slidenum">
              <a:rPr lang="en-US" smtClean="0"/>
              <a:t>10</a:t>
            </a:fld>
            <a:endParaRPr lang="en-US"/>
          </a:p>
        </p:txBody>
      </p:sp>
    </p:spTree>
    <p:extLst>
      <p:ext uri="{BB962C8B-B14F-4D97-AF65-F5344CB8AC3E}">
        <p14:creationId xmlns:p14="http://schemas.microsoft.com/office/powerpoint/2010/main" val="260979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hteck: abgerundete Ecken 60">
            <a:extLst>
              <a:ext uri="{FF2B5EF4-FFF2-40B4-BE49-F238E27FC236}">
                <a16:creationId xmlns:a16="http://schemas.microsoft.com/office/drawing/2014/main" id="{8DA16DCE-196D-626E-F611-527D837B4C3C}"/>
              </a:ext>
            </a:extLst>
          </p:cNvPr>
          <p:cNvSpPr/>
          <p:nvPr/>
        </p:nvSpPr>
        <p:spPr>
          <a:xfrm>
            <a:off x="5860871" y="4714496"/>
            <a:ext cx="3345180" cy="1189840"/>
          </a:xfrm>
          <a:prstGeom prst="roundRect">
            <a:avLst/>
          </a:prstGeom>
          <a:solidFill>
            <a:srgbClr val="FFC000">
              <a:alpha val="4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Rechteck: abgerundete Ecken 59">
            <a:extLst>
              <a:ext uri="{FF2B5EF4-FFF2-40B4-BE49-F238E27FC236}">
                <a16:creationId xmlns:a16="http://schemas.microsoft.com/office/drawing/2014/main" id="{C29E1427-6595-3127-2486-A0D97ADD1BCD}"/>
              </a:ext>
            </a:extLst>
          </p:cNvPr>
          <p:cNvSpPr/>
          <p:nvPr/>
        </p:nvSpPr>
        <p:spPr>
          <a:xfrm>
            <a:off x="5866044" y="1981423"/>
            <a:ext cx="3345180" cy="1189840"/>
          </a:xfrm>
          <a:prstGeom prst="roundRect">
            <a:avLst/>
          </a:prstGeom>
          <a:solidFill>
            <a:srgbClr val="FFC000">
              <a:alpha val="4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525B0D70-6DBB-7489-48DE-E7CAF3098FC7}"/>
              </a:ext>
            </a:extLst>
          </p:cNvPr>
          <p:cNvSpPr>
            <a:spLocks noGrp="1"/>
          </p:cNvSpPr>
          <p:nvPr>
            <p:ph type="title"/>
          </p:nvPr>
        </p:nvSpPr>
        <p:spPr>
          <a:xfrm>
            <a:off x="1266967" y="245873"/>
            <a:ext cx="9601200" cy="1309687"/>
          </a:xfrm>
        </p:spPr>
        <p:txBody>
          <a:bodyPr>
            <a:normAutofit/>
          </a:bodyPr>
          <a:lstStyle/>
          <a:p>
            <a:r>
              <a:rPr lang="de-DE" sz="2700" dirty="0"/>
              <a:t>Physik Leiterschaukel (Lorentzkraft)</a:t>
            </a:r>
          </a:p>
        </p:txBody>
      </p:sp>
      <p:grpSp>
        <p:nvGrpSpPr>
          <p:cNvPr id="13" name="Gruppieren 12">
            <a:extLst>
              <a:ext uri="{FF2B5EF4-FFF2-40B4-BE49-F238E27FC236}">
                <a16:creationId xmlns:a16="http://schemas.microsoft.com/office/drawing/2014/main" id="{17B0FDEC-03A9-2D7F-A86D-B396912C8D0A}"/>
              </a:ext>
            </a:extLst>
          </p:cNvPr>
          <p:cNvGrpSpPr/>
          <p:nvPr/>
        </p:nvGrpSpPr>
        <p:grpSpPr>
          <a:xfrm>
            <a:off x="432217" y="4255093"/>
            <a:ext cx="4693816" cy="2038450"/>
            <a:chOff x="4501453" y="1587540"/>
            <a:chExt cx="6649533" cy="2887787"/>
          </a:xfrm>
        </p:grpSpPr>
        <p:sp>
          <p:nvSpPr>
            <p:cNvPr id="24" name="Pfeil: nach oben 23">
              <a:extLst>
                <a:ext uri="{FF2B5EF4-FFF2-40B4-BE49-F238E27FC236}">
                  <a16:creationId xmlns:a16="http://schemas.microsoft.com/office/drawing/2014/main" id="{DFA6182A-891F-DA6F-7B55-9CBDF26AB135}"/>
                </a:ext>
              </a:extLst>
            </p:cNvPr>
            <p:cNvSpPr/>
            <p:nvPr/>
          </p:nvSpPr>
          <p:spPr>
            <a:xfrm>
              <a:off x="523164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oben 25">
              <a:extLst>
                <a:ext uri="{FF2B5EF4-FFF2-40B4-BE49-F238E27FC236}">
                  <a16:creationId xmlns:a16="http://schemas.microsoft.com/office/drawing/2014/main" id="{814634A9-DDCF-8FBC-2BEE-6A01006240A2}"/>
                </a:ext>
              </a:extLst>
            </p:cNvPr>
            <p:cNvSpPr/>
            <p:nvPr/>
          </p:nvSpPr>
          <p:spPr>
            <a:xfrm>
              <a:off x="6266596"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oben 26">
              <a:extLst>
                <a:ext uri="{FF2B5EF4-FFF2-40B4-BE49-F238E27FC236}">
                  <a16:creationId xmlns:a16="http://schemas.microsoft.com/office/drawing/2014/main" id="{078E50FC-0C83-9A4B-9AED-4FC1988DC8D9}"/>
                </a:ext>
              </a:extLst>
            </p:cNvPr>
            <p:cNvSpPr/>
            <p:nvPr/>
          </p:nvSpPr>
          <p:spPr>
            <a:xfrm>
              <a:off x="6784073" y="217795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oben 27">
              <a:extLst>
                <a:ext uri="{FF2B5EF4-FFF2-40B4-BE49-F238E27FC236}">
                  <a16:creationId xmlns:a16="http://schemas.microsoft.com/office/drawing/2014/main" id="{38D1D288-76B3-6891-726E-C1F8717B5552}"/>
                </a:ext>
              </a:extLst>
            </p:cNvPr>
            <p:cNvSpPr/>
            <p:nvPr/>
          </p:nvSpPr>
          <p:spPr>
            <a:xfrm>
              <a:off x="7819028"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oben 28">
              <a:extLst>
                <a:ext uri="{FF2B5EF4-FFF2-40B4-BE49-F238E27FC236}">
                  <a16:creationId xmlns:a16="http://schemas.microsoft.com/office/drawing/2014/main" id="{38A98F70-8C18-40EF-1B02-8D22A8B5C1BE}"/>
                </a:ext>
              </a:extLst>
            </p:cNvPr>
            <p:cNvSpPr/>
            <p:nvPr/>
          </p:nvSpPr>
          <p:spPr>
            <a:xfrm>
              <a:off x="730155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oben 29">
              <a:extLst>
                <a:ext uri="{FF2B5EF4-FFF2-40B4-BE49-F238E27FC236}">
                  <a16:creationId xmlns:a16="http://schemas.microsoft.com/office/drawing/2014/main" id="{18687FFF-C3BA-C85D-F2B6-465C66CAD402}"/>
                </a:ext>
              </a:extLst>
            </p:cNvPr>
            <p:cNvSpPr/>
            <p:nvPr/>
          </p:nvSpPr>
          <p:spPr>
            <a:xfrm>
              <a:off x="8336505"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Pfeil: nach oben 30">
              <a:extLst>
                <a:ext uri="{FF2B5EF4-FFF2-40B4-BE49-F238E27FC236}">
                  <a16:creationId xmlns:a16="http://schemas.microsoft.com/office/drawing/2014/main" id="{41AB4E72-97F4-F5CF-C3A9-D33C97F4D0BC}"/>
                </a:ext>
              </a:extLst>
            </p:cNvPr>
            <p:cNvSpPr/>
            <p:nvPr/>
          </p:nvSpPr>
          <p:spPr>
            <a:xfrm>
              <a:off x="8853983"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oben 24">
              <a:extLst>
                <a:ext uri="{FF2B5EF4-FFF2-40B4-BE49-F238E27FC236}">
                  <a16:creationId xmlns:a16="http://schemas.microsoft.com/office/drawing/2014/main" id="{1281A953-4A82-0B9A-77CC-8F358D1BDD21}"/>
                </a:ext>
              </a:extLst>
            </p:cNvPr>
            <p:cNvSpPr/>
            <p:nvPr/>
          </p:nvSpPr>
          <p:spPr>
            <a:xfrm>
              <a:off x="5741625"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Pfeil: nach oben 31">
              <a:extLst>
                <a:ext uri="{FF2B5EF4-FFF2-40B4-BE49-F238E27FC236}">
                  <a16:creationId xmlns:a16="http://schemas.microsoft.com/office/drawing/2014/main" id="{BE8C6ADC-AECC-A941-D621-294503AC684B}"/>
                </a:ext>
              </a:extLst>
            </p:cNvPr>
            <p:cNvSpPr/>
            <p:nvPr/>
          </p:nvSpPr>
          <p:spPr>
            <a:xfrm>
              <a:off x="9371460"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Pfeil: nach oben 32">
              <a:extLst>
                <a:ext uri="{FF2B5EF4-FFF2-40B4-BE49-F238E27FC236}">
                  <a16:creationId xmlns:a16="http://schemas.microsoft.com/office/drawing/2014/main" id="{860F0F30-822B-F98F-5FDB-3164BA80165F}"/>
                </a:ext>
              </a:extLst>
            </p:cNvPr>
            <p:cNvSpPr/>
            <p:nvPr/>
          </p:nvSpPr>
          <p:spPr>
            <a:xfrm>
              <a:off x="9888938" y="2206387"/>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Pfeil: nach oben 33">
              <a:extLst>
                <a:ext uri="{FF2B5EF4-FFF2-40B4-BE49-F238E27FC236}">
                  <a16:creationId xmlns:a16="http://schemas.microsoft.com/office/drawing/2014/main" id="{CEB8C3D2-212A-764E-E5CD-5A0FD2E93D12}"/>
                </a:ext>
              </a:extLst>
            </p:cNvPr>
            <p:cNvSpPr/>
            <p:nvPr/>
          </p:nvSpPr>
          <p:spPr>
            <a:xfrm>
              <a:off x="10406415" y="220638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1E2B31B8-0023-90C3-0D14-47AE905F6B95}"/>
                </a:ext>
              </a:extLst>
            </p:cNvPr>
            <p:cNvSpPr/>
            <p:nvPr/>
          </p:nvSpPr>
          <p:spPr>
            <a:xfrm>
              <a:off x="4930254" y="3053686"/>
              <a:ext cx="5982268" cy="511791"/>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5" name="Gruppieren 34">
              <a:extLst>
                <a:ext uri="{FF2B5EF4-FFF2-40B4-BE49-F238E27FC236}">
                  <a16:creationId xmlns:a16="http://schemas.microsoft.com/office/drawing/2014/main" id="{ABDCC278-19C8-ABB0-B8E8-5B6932C53170}"/>
                </a:ext>
              </a:extLst>
            </p:cNvPr>
            <p:cNvGrpSpPr/>
            <p:nvPr/>
          </p:nvGrpSpPr>
          <p:grpSpPr>
            <a:xfrm>
              <a:off x="5544921" y="3074446"/>
              <a:ext cx="806370" cy="454998"/>
              <a:chOff x="5370803" y="3084475"/>
              <a:chExt cx="806370" cy="454998"/>
            </a:xfrm>
          </p:grpSpPr>
          <p:sp>
            <p:nvSpPr>
              <p:cNvPr id="23" name="Pfeil: nach oben 22">
                <a:extLst>
                  <a:ext uri="{FF2B5EF4-FFF2-40B4-BE49-F238E27FC236}">
                    <a16:creationId xmlns:a16="http://schemas.microsoft.com/office/drawing/2014/main" id="{EC267916-0526-3854-6C0A-AA8D0155895F}"/>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Gruppieren 14">
                <a:extLst>
                  <a:ext uri="{FF2B5EF4-FFF2-40B4-BE49-F238E27FC236}">
                    <a16:creationId xmlns:a16="http://schemas.microsoft.com/office/drawing/2014/main" id="{DCA93A45-B5E6-8227-CCBB-77FE483379CE}"/>
                  </a:ext>
                </a:extLst>
              </p:cNvPr>
              <p:cNvGrpSpPr/>
              <p:nvPr/>
            </p:nvGrpSpPr>
            <p:grpSpPr>
              <a:xfrm>
                <a:off x="5370803" y="3084475"/>
                <a:ext cx="456532" cy="454998"/>
                <a:chOff x="7304236" y="2930937"/>
                <a:chExt cx="1104800" cy="1091893"/>
              </a:xfrm>
            </p:grpSpPr>
            <p:sp>
              <p:nvSpPr>
                <p:cNvPr id="12" name="Ellipse 11">
                  <a:extLst>
                    <a:ext uri="{FF2B5EF4-FFF2-40B4-BE49-F238E27FC236}">
                      <a16:creationId xmlns:a16="http://schemas.microsoft.com/office/drawing/2014/main" id="{FDEBBC49-6721-0AEA-17C6-7DE113009C4F}"/>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4" name="Additionszeichen 13">
                  <a:extLst>
                    <a:ext uri="{FF2B5EF4-FFF2-40B4-BE49-F238E27FC236}">
                      <a16:creationId xmlns:a16="http://schemas.microsoft.com/office/drawing/2014/main" id="{7855E877-56E3-0F8E-418E-26C1E831C2A5}"/>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36" name="Gruppieren 35">
              <a:extLst>
                <a:ext uri="{FF2B5EF4-FFF2-40B4-BE49-F238E27FC236}">
                  <a16:creationId xmlns:a16="http://schemas.microsoft.com/office/drawing/2014/main" id="{5D5E6FCC-AFA7-05D9-DF38-B3FDC005F6CB}"/>
                </a:ext>
              </a:extLst>
            </p:cNvPr>
            <p:cNvGrpSpPr/>
            <p:nvPr/>
          </p:nvGrpSpPr>
          <p:grpSpPr>
            <a:xfrm>
              <a:off x="6938530" y="3081156"/>
              <a:ext cx="806370" cy="454998"/>
              <a:chOff x="5370803" y="3084475"/>
              <a:chExt cx="806370" cy="454998"/>
            </a:xfrm>
          </p:grpSpPr>
          <p:sp>
            <p:nvSpPr>
              <p:cNvPr id="37" name="Pfeil: nach oben 36">
                <a:extLst>
                  <a:ext uri="{FF2B5EF4-FFF2-40B4-BE49-F238E27FC236}">
                    <a16:creationId xmlns:a16="http://schemas.microsoft.com/office/drawing/2014/main" id="{6F1B63C6-D300-6994-352E-C40B29F366E3}"/>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8" name="Gruppieren 37">
                <a:extLst>
                  <a:ext uri="{FF2B5EF4-FFF2-40B4-BE49-F238E27FC236}">
                    <a16:creationId xmlns:a16="http://schemas.microsoft.com/office/drawing/2014/main" id="{A14767C1-2CE9-8DE5-6921-C60C0EFE96FE}"/>
                  </a:ext>
                </a:extLst>
              </p:cNvPr>
              <p:cNvGrpSpPr/>
              <p:nvPr/>
            </p:nvGrpSpPr>
            <p:grpSpPr>
              <a:xfrm>
                <a:off x="5370803" y="3084475"/>
                <a:ext cx="456532" cy="454998"/>
                <a:chOff x="7304236" y="2930937"/>
                <a:chExt cx="1104800" cy="1091893"/>
              </a:xfrm>
            </p:grpSpPr>
            <p:sp>
              <p:nvSpPr>
                <p:cNvPr id="39" name="Ellipse 38">
                  <a:extLst>
                    <a:ext uri="{FF2B5EF4-FFF2-40B4-BE49-F238E27FC236}">
                      <a16:creationId xmlns:a16="http://schemas.microsoft.com/office/drawing/2014/main" id="{D4927DFE-A319-3B15-505F-A384800DA1D1}"/>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40" name="Additionszeichen 39">
                  <a:extLst>
                    <a:ext uri="{FF2B5EF4-FFF2-40B4-BE49-F238E27FC236}">
                      <a16:creationId xmlns:a16="http://schemas.microsoft.com/office/drawing/2014/main" id="{A5E1F407-B43B-2DBB-36B4-782E7930A8C2}"/>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41" name="Gruppieren 40">
              <a:extLst>
                <a:ext uri="{FF2B5EF4-FFF2-40B4-BE49-F238E27FC236}">
                  <a16:creationId xmlns:a16="http://schemas.microsoft.com/office/drawing/2014/main" id="{7068730A-61D2-349B-1FC0-1F05C988FE21}"/>
                </a:ext>
              </a:extLst>
            </p:cNvPr>
            <p:cNvGrpSpPr/>
            <p:nvPr/>
          </p:nvGrpSpPr>
          <p:grpSpPr>
            <a:xfrm>
              <a:off x="8497321" y="3081156"/>
              <a:ext cx="806370" cy="454998"/>
              <a:chOff x="5370803" y="3084475"/>
              <a:chExt cx="806370" cy="454998"/>
            </a:xfrm>
          </p:grpSpPr>
          <p:sp>
            <p:nvSpPr>
              <p:cNvPr id="42" name="Pfeil: nach oben 41">
                <a:extLst>
                  <a:ext uri="{FF2B5EF4-FFF2-40B4-BE49-F238E27FC236}">
                    <a16:creationId xmlns:a16="http://schemas.microsoft.com/office/drawing/2014/main" id="{72E71194-FB11-7D4B-9893-F6B639855249}"/>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3" name="Gruppieren 42">
                <a:extLst>
                  <a:ext uri="{FF2B5EF4-FFF2-40B4-BE49-F238E27FC236}">
                    <a16:creationId xmlns:a16="http://schemas.microsoft.com/office/drawing/2014/main" id="{46C197CE-BF1B-CEED-F95A-A2FE462E6E2D}"/>
                  </a:ext>
                </a:extLst>
              </p:cNvPr>
              <p:cNvGrpSpPr/>
              <p:nvPr/>
            </p:nvGrpSpPr>
            <p:grpSpPr>
              <a:xfrm>
                <a:off x="5370803" y="3084475"/>
                <a:ext cx="456532" cy="454998"/>
                <a:chOff x="7304236" y="2930937"/>
                <a:chExt cx="1104800" cy="1091893"/>
              </a:xfrm>
            </p:grpSpPr>
            <p:sp>
              <p:nvSpPr>
                <p:cNvPr id="44" name="Ellipse 43">
                  <a:extLst>
                    <a:ext uri="{FF2B5EF4-FFF2-40B4-BE49-F238E27FC236}">
                      <a16:creationId xmlns:a16="http://schemas.microsoft.com/office/drawing/2014/main" id="{FE1CDBCB-CA32-F748-8472-DCA540129E26}"/>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45" name="Additionszeichen 44">
                  <a:extLst>
                    <a:ext uri="{FF2B5EF4-FFF2-40B4-BE49-F238E27FC236}">
                      <a16:creationId xmlns:a16="http://schemas.microsoft.com/office/drawing/2014/main" id="{65E34330-257C-E708-4495-03850CC3BAC2}"/>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46" name="Gruppieren 45">
              <a:extLst>
                <a:ext uri="{FF2B5EF4-FFF2-40B4-BE49-F238E27FC236}">
                  <a16:creationId xmlns:a16="http://schemas.microsoft.com/office/drawing/2014/main" id="{C0886E77-0583-36C5-1D32-F2FAEA7A3A86}"/>
                </a:ext>
              </a:extLst>
            </p:cNvPr>
            <p:cNvGrpSpPr/>
            <p:nvPr/>
          </p:nvGrpSpPr>
          <p:grpSpPr>
            <a:xfrm>
              <a:off x="10048442" y="3072780"/>
              <a:ext cx="806370" cy="454998"/>
              <a:chOff x="5370803" y="3084475"/>
              <a:chExt cx="806370" cy="454998"/>
            </a:xfrm>
          </p:grpSpPr>
          <p:sp>
            <p:nvSpPr>
              <p:cNvPr id="47" name="Pfeil: nach oben 46">
                <a:extLst>
                  <a:ext uri="{FF2B5EF4-FFF2-40B4-BE49-F238E27FC236}">
                    <a16:creationId xmlns:a16="http://schemas.microsoft.com/office/drawing/2014/main" id="{EE05B72D-7B6E-9129-4B5B-B87982EEE668}"/>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8" name="Gruppieren 47">
                <a:extLst>
                  <a:ext uri="{FF2B5EF4-FFF2-40B4-BE49-F238E27FC236}">
                    <a16:creationId xmlns:a16="http://schemas.microsoft.com/office/drawing/2014/main" id="{B98EB01F-B8FB-56FB-997F-FC89A1A9195C}"/>
                  </a:ext>
                </a:extLst>
              </p:cNvPr>
              <p:cNvGrpSpPr/>
              <p:nvPr/>
            </p:nvGrpSpPr>
            <p:grpSpPr>
              <a:xfrm>
                <a:off x="5370803" y="3084475"/>
                <a:ext cx="456532" cy="454998"/>
                <a:chOff x="7304236" y="2930937"/>
                <a:chExt cx="1104800" cy="1091893"/>
              </a:xfrm>
            </p:grpSpPr>
            <p:sp>
              <p:nvSpPr>
                <p:cNvPr id="49" name="Ellipse 48">
                  <a:extLst>
                    <a:ext uri="{FF2B5EF4-FFF2-40B4-BE49-F238E27FC236}">
                      <a16:creationId xmlns:a16="http://schemas.microsoft.com/office/drawing/2014/main" id="{16E9BCC6-231F-6F95-94E0-A1C1557809B9}"/>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50" name="Additionszeichen 49">
                  <a:extLst>
                    <a:ext uri="{FF2B5EF4-FFF2-40B4-BE49-F238E27FC236}">
                      <a16:creationId xmlns:a16="http://schemas.microsoft.com/office/drawing/2014/main" id="{CDB32004-96A2-92FA-2DE5-8C890FD8DF4C}"/>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52" name="Textfeld 51">
              <a:extLst>
                <a:ext uri="{FF2B5EF4-FFF2-40B4-BE49-F238E27FC236}">
                  <a16:creationId xmlns:a16="http://schemas.microsoft.com/office/drawing/2014/main" id="{17B22154-7254-73CD-7B92-FCFB9BE5377D}"/>
                </a:ext>
              </a:extLst>
            </p:cNvPr>
            <p:cNvSpPr txBox="1"/>
            <p:nvPr/>
          </p:nvSpPr>
          <p:spPr>
            <a:xfrm>
              <a:off x="10764698" y="2184479"/>
              <a:ext cx="318385" cy="313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54" name="Gerade Verbindung mit Pfeil 53">
              <a:extLst>
                <a:ext uri="{FF2B5EF4-FFF2-40B4-BE49-F238E27FC236}">
                  <a16:creationId xmlns:a16="http://schemas.microsoft.com/office/drawing/2014/main" id="{2FC32A6A-C669-6991-0891-B459FD4C40D8}"/>
                </a:ext>
              </a:extLst>
            </p:cNvPr>
            <p:cNvCxnSpPr>
              <a:cxnSpLocks/>
            </p:cNvCxnSpPr>
            <p:nvPr/>
          </p:nvCxnSpPr>
          <p:spPr>
            <a:xfrm>
              <a:off x="10893625" y="2184479"/>
              <a:ext cx="257361" cy="1069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8032C52E-98FE-AD9A-4D8E-4325D7EF70A8}"/>
                </a:ext>
              </a:extLst>
            </p:cNvPr>
            <p:cNvSpPr txBox="1"/>
            <p:nvPr/>
          </p:nvSpPr>
          <p:spPr>
            <a:xfrm>
              <a:off x="6281747" y="3070227"/>
              <a:ext cx="4745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58" name="Gerade Verbindung mit Pfeil 57">
              <a:extLst>
                <a:ext uri="{FF2B5EF4-FFF2-40B4-BE49-F238E27FC236}">
                  <a16:creationId xmlns:a16="http://schemas.microsoft.com/office/drawing/2014/main" id="{095455E5-FB66-3259-65EF-98A30688ECF6}"/>
                </a:ext>
              </a:extLst>
            </p:cNvPr>
            <p:cNvCxnSpPr>
              <a:cxnSpLocks/>
            </p:cNvCxnSpPr>
            <p:nvPr/>
          </p:nvCxnSpPr>
          <p:spPr>
            <a:xfrm flipV="1">
              <a:off x="6352059" y="3190950"/>
              <a:ext cx="19727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Pfeil: nach oben 15">
              <a:extLst>
                <a:ext uri="{FF2B5EF4-FFF2-40B4-BE49-F238E27FC236}">
                  <a16:creationId xmlns:a16="http://schemas.microsoft.com/office/drawing/2014/main" id="{859EA66C-AE0B-2B91-A6BD-327F6FEF3717}"/>
                </a:ext>
              </a:extLst>
            </p:cNvPr>
            <p:cNvSpPr/>
            <p:nvPr/>
          </p:nvSpPr>
          <p:spPr>
            <a:xfrm rot="5400000">
              <a:off x="6165216" y="2725941"/>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Bogen 16">
              <a:extLst>
                <a:ext uri="{FF2B5EF4-FFF2-40B4-BE49-F238E27FC236}">
                  <a16:creationId xmlns:a16="http://schemas.microsoft.com/office/drawing/2014/main" id="{658C44AD-A2CD-2842-84DA-14E1ECA5C6AF}"/>
                </a:ext>
              </a:extLst>
            </p:cNvPr>
            <p:cNvSpPr/>
            <p:nvPr/>
          </p:nvSpPr>
          <p:spPr>
            <a:xfrm>
              <a:off x="5600352" y="2647595"/>
              <a:ext cx="696769" cy="663364"/>
            </a:xfrm>
            <a:prstGeom prst="arc">
              <a:avLst>
                <a:gd name="adj1" fmla="val 16185509"/>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8" name="Grafik 17">
              <a:extLst>
                <a:ext uri="{FF2B5EF4-FFF2-40B4-BE49-F238E27FC236}">
                  <a16:creationId xmlns:a16="http://schemas.microsoft.com/office/drawing/2014/main" id="{74DD71C7-73FC-D8F8-9382-2B166C91F799}"/>
                </a:ext>
              </a:extLst>
            </p:cNvPr>
            <p:cNvPicPr>
              <a:picLocks/>
            </p:cNvPicPr>
            <p:nvPr/>
          </p:nvPicPr>
          <p:blipFill>
            <a:blip r:embed="rId2"/>
            <a:stretch>
              <a:fillRect/>
            </a:stretch>
          </p:blipFill>
          <p:spPr>
            <a:xfrm>
              <a:off x="5990555" y="2792386"/>
              <a:ext cx="171100" cy="126222"/>
            </a:xfrm>
            <a:prstGeom prst="rect">
              <a:avLst/>
            </a:prstGeom>
          </p:spPr>
        </p:pic>
        <p:sp>
          <p:nvSpPr>
            <p:cNvPr id="19" name="Pfeil: nach rechts 18">
              <a:extLst>
                <a:ext uri="{FF2B5EF4-FFF2-40B4-BE49-F238E27FC236}">
                  <a16:creationId xmlns:a16="http://schemas.microsoft.com/office/drawing/2014/main" id="{99A587C0-904B-F9F9-60AF-A4853568614C}"/>
                </a:ext>
              </a:extLst>
            </p:cNvPr>
            <p:cNvSpPr/>
            <p:nvPr/>
          </p:nvSpPr>
          <p:spPr>
            <a:xfrm rot="8016833">
              <a:off x="4861347" y="3521321"/>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a:extLst>
                <a:ext uri="{FF2B5EF4-FFF2-40B4-BE49-F238E27FC236}">
                  <a16:creationId xmlns:a16="http://schemas.microsoft.com/office/drawing/2014/main" id="{67963E8A-26E8-2947-7150-F1DDED3E43C6}"/>
                </a:ext>
              </a:extLst>
            </p:cNvPr>
            <p:cNvSpPr/>
            <p:nvPr/>
          </p:nvSpPr>
          <p:spPr>
            <a:xfrm rot="8016833">
              <a:off x="6257792" y="3528715"/>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a:extLst>
                <a:ext uri="{FF2B5EF4-FFF2-40B4-BE49-F238E27FC236}">
                  <a16:creationId xmlns:a16="http://schemas.microsoft.com/office/drawing/2014/main" id="{F740A15E-83F8-2DB5-4AF8-0A433BE49D55}"/>
                </a:ext>
              </a:extLst>
            </p:cNvPr>
            <p:cNvSpPr/>
            <p:nvPr/>
          </p:nvSpPr>
          <p:spPr>
            <a:xfrm rot="8016833">
              <a:off x="7822324" y="3537254"/>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Pfeil: nach rechts 21">
              <a:extLst>
                <a:ext uri="{FF2B5EF4-FFF2-40B4-BE49-F238E27FC236}">
                  <a16:creationId xmlns:a16="http://schemas.microsoft.com/office/drawing/2014/main" id="{ADE367D5-86D3-12D2-AC47-DDDBEFD1B0F6}"/>
                </a:ext>
              </a:extLst>
            </p:cNvPr>
            <p:cNvSpPr/>
            <p:nvPr/>
          </p:nvSpPr>
          <p:spPr>
            <a:xfrm rot="8016833">
              <a:off x="9378316" y="3522369"/>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Textfeld 50">
              <a:extLst>
                <a:ext uri="{FF2B5EF4-FFF2-40B4-BE49-F238E27FC236}">
                  <a16:creationId xmlns:a16="http://schemas.microsoft.com/office/drawing/2014/main" id="{055884E1-A162-F28A-4DC7-4916F9B5CFC0}"/>
                </a:ext>
              </a:extLst>
            </p:cNvPr>
            <p:cNvSpPr txBox="1"/>
            <p:nvPr/>
          </p:nvSpPr>
          <p:spPr>
            <a:xfrm>
              <a:off x="4501453" y="3757067"/>
              <a:ext cx="583628" cy="523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53" name="Gerade Verbindung mit Pfeil 52">
              <a:extLst>
                <a:ext uri="{FF2B5EF4-FFF2-40B4-BE49-F238E27FC236}">
                  <a16:creationId xmlns:a16="http://schemas.microsoft.com/office/drawing/2014/main" id="{6535488B-C5A2-DB19-8B39-EC6D0B3B963E}"/>
                </a:ext>
              </a:extLst>
            </p:cNvPr>
            <p:cNvCxnSpPr>
              <a:cxnSpLocks/>
            </p:cNvCxnSpPr>
            <p:nvPr/>
          </p:nvCxnSpPr>
          <p:spPr>
            <a:xfrm>
              <a:off x="4570429" y="3757067"/>
              <a:ext cx="3210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Geschweifte Klammer links 76">
              <a:extLst>
                <a:ext uri="{FF2B5EF4-FFF2-40B4-BE49-F238E27FC236}">
                  <a16:creationId xmlns:a16="http://schemas.microsoft.com/office/drawing/2014/main" id="{4CEC39BB-CB7F-7F14-E132-C0D227C4156C}"/>
                </a:ext>
              </a:extLst>
            </p:cNvPr>
            <p:cNvSpPr/>
            <p:nvPr/>
          </p:nvSpPr>
          <p:spPr>
            <a:xfrm rot="5400000">
              <a:off x="7780261" y="-1273446"/>
              <a:ext cx="290997" cy="6012969"/>
            </a:xfrm>
            <a:prstGeom prst="leftBrace">
              <a:avLst>
                <a:gd name="adj1" fmla="val 8333"/>
                <a:gd name="adj2" fmla="val 491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pic>
        <p:nvPicPr>
          <p:cNvPr id="78" name="Grafik 77">
            <a:extLst>
              <a:ext uri="{FF2B5EF4-FFF2-40B4-BE49-F238E27FC236}">
                <a16:creationId xmlns:a16="http://schemas.microsoft.com/office/drawing/2014/main" id="{45EE67F6-56D4-3C50-8C92-55DD0C263F60}"/>
              </a:ext>
            </a:extLst>
          </p:cNvPr>
          <p:cNvPicPr>
            <a:picLocks/>
          </p:cNvPicPr>
          <p:nvPr/>
        </p:nvPicPr>
        <p:blipFill>
          <a:blip r:embed="rId3"/>
          <a:stretch>
            <a:fillRect/>
          </a:stretch>
        </p:blipFill>
        <p:spPr>
          <a:xfrm>
            <a:off x="2846303" y="4000769"/>
            <a:ext cx="96299" cy="198263"/>
          </a:xfrm>
          <a:prstGeom prst="rect">
            <a:avLst/>
          </a:prstGeom>
        </p:spPr>
      </p:pic>
      <p:pic>
        <p:nvPicPr>
          <p:cNvPr id="10" name="Grafik 9">
            <a:extLst>
              <a:ext uri="{FF2B5EF4-FFF2-40B4-BE49-F238E27FC236}">
                <a16:creationId xmlns:a16="http://schemas.microsoft.com/office/drawing/2014/main" id="{B0741B63-9C14-0B48-F63B-8FF5409E9E9A}"/>
              </a:ext>
            </a:extLst>
          </p:cNvPr>
          <p:cNvPicPr>
            <a:picLocks/>
          </p:cNvPicPr>
          <p:nvPr/>
        </p:nvPicPr>
        <p:blipFill>
          <a:blip r:embed="rId4"/>
          <a:stretch>
            <a:fillRect/>
          </a:stretch>
        </p:blipFill>
        <p:spPr>
          <a:xfrm>
            <a:off x="6096000" y="5003372"/>
            <a:ext cx="2752577" cy="685922"/>
          </a:xfrm>
          <a:prstGeom prst="rect">
            <a:avLst/>
          </a:prstGeom>
        </p:spPr>
      </p:pic>
      <p:pic>
        <p:nvPicPr>
          <p:cNvPr id="59" name="Grafik 58">
            <a:extLst>
              <a:ext uri="{FF2B5EF4-FFF2-40B4-BE49-F238E27FC236}">
                <a16:creationId xmlns:a16="http://schemas.microsoft.com/office/drawing/2014/main" id="{DC25507E-0178-0CCD-AED2-296ED6033E3B}"/>
              </a:ext>
            </a:extLst>
          </p:cNvPr>
          <p:cNvPicPr>
            <a:picLocks/>
          </p:cNvPicPr>
          <p:nvPr/>
        </p:nvPicPr>
        <p:blipFill>
          <a:blip r:embed="rId5"/>
          <a:stretch>
            <a:fillRect/>
          </a:stretch>
        </p:blipFill>
        <p:spPr>
          <a:xfrm>
            <a:off x="6092362" y="2231289"/>
            <a:ext cx="2892545" cy="589815"/>
          </a:xfrm>
          <a:prstGeom prst="rect">
            <a:avLst/>
          </a:prstGeom>
        </p:spPr>
      </p:pic>
      <p:pic>
        <p:nvPicPr>
          <p:cNvPr id="3" name="Grafik 2">
            <a:extLst>
              <a:ext uri="{FF2B5EF4-FFF2-40B4-BE49-F238E27FC236}">
                <a16:creationId xmlns:a16="http://schemas.microsoft.com/office/drawing/2014/main" id="{0AFEB271-018D-1E1F-0A15-89A0386C0E70}"/>
              </a:ext>
            </a:extLst>
          </p:cNvPr>
          <p:cNvPicPr>
            <a:picLocks/>
          </p:cNvPicPr>
          <p:nvPr/>
        </p:nvPicPr>
        <p:blipFill>
          <a:blip r:embed="rId3"/>
          <a:stretch>
            <a:fillRect/>
          </a:stretch>
        </p:blipFill>
        <p:spPr>
          <a:xfrm>
            <a:off x="2846303" y="4000769"/>
            <a:ext cx="96299" cy="198263"/>
          </a:xfrm>
          <a:prstGeom prst="rect">
            <a:avLst/>
          </a:prstGeom>
        </p:spPr>
      </p:pic>
      <p:grpSp>
        <p:nvGrpSpPr>
          <p:cNvPr id="4" name="Gruppieren 3">
            <a:extLst>
              <a:ext uri="{FF2B5EF4-FFF2-40B4-BE49-F238E27FC236}">
                <a16:creationId xmlns:a16="http://schemas.microsoft.com/office/drawing/2014/main" id="{76BF7CAC-3C98-F03B-F9E7-2C41101848FB}"/>
              </a:ext>
            </a:extLst>
          </p:cNvPr>
          <p:cNvGrpSpPr/>
          <p:nvPr/>
        </p:nvGrpSpPr>
        <p:grpSpPr>
          <a:xfrm>
            <a:off x="1235344" y="1291165"/>
            <a:ext cx="3001493" cy="2570356"/>
            <a:chOff x="1235344" y="1291165"/>
            <a:chExt cx="3001493" cy="2570356"/>
          </a:xfrm>
        </p:grpSpPr>
        <p:pic>
          <p:nvPicPr>
            <p:cNvPr id="5" name="Inhaltsplatzhalter 2" descr="Ein Bild, das Diagramm, Design enthält.&#10;&#10;Beschreibung automatisch generiert.">
              <a:extLst>
                <a:ext uri="{FF2B5EF4-FFF2-40B4-BE49-F238E27FC236}">
                  <a16:creationId xmlns:a16="http://schemas.microsoft.com/office/drawing/2014/main" id="{0249782B-E102-B56E-928D-71BA28DBB44E}"/>
                </a:ext>
              </a:extLst>
            </p:cNvPr>
            <p:cNvPicPr>
              <a:picLocks noChangeAspect="1"/>
            </p:cNvPicPr>
            <p:nvPr/>
          </p:nvPicPr>
          <p:blipFill>
            <a:blip r:embed="rId6"/>
            <a:stretch>
              <a:fillRect/>
            </a:stretch>
          </p:blipFill>
          <p:spPr>
            <a:xfrm>
              <a:off x="1235344" y="1291165"/>
              <a:ext cx="3001493" cy="2570356"/>
            </a:xfrm>
            <a:prstGeom prst="rect">
              <a:avLst/>
            </a:prstGeom>
          </p:spPr>
        </p:pic>
        <p:sp>
          <p:nvSpPr>
            <p:cNvPr id="6" name="Textfeld 5">
              <a:extLst>
                <a:ext uri="{FF2B5EF4-FFF2-40B4-BE49-F238E27FC236}">
                  <a16:creationId xmlns:a16="http://schemas.microsoft.com/office/drawing/2014/main" id="{105CD3D3-F965-7BD4-12A1-190DBA6E69D1}"/>
                </a:ext>
              </a:extLst>
            </p:cNvPr>
            <p:cNvSpPr txBox="1"/>
            <p:nvPr/>
          </p:nvSpPr>
          <p:spPr>
            <a:xfrm>
              <a:off x="3252847" y="2981010"/>
              <a:ext cx="372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400" dirty="0">
                  <a:solidFill>
                    <a:schemeClr val="accent6"/>
                  </a:solidFill>
                  <a:latin typeface="Baskerville Old Face"/>
                </a:rPr>
                <a:t>B</a:t>
              </a:r>
            </a:p>
          </p:txBody>
        </p:sp>
        <p:sp>
          <p:nvSpPr>
            <p:cNvPr id="7" name="Textfeld 6">
              <a:extLst>
                <a:ext uri="{FF2B5EF4-FFF2-40B4-BE49-F238E27FC236}">
                  <a16:creationId xmlns:a16="http://schemas.microsoft.com/office/drawing/2014/main" id="{069C5D7A-F04A-0776-2B43-7094DCBE6691}"/>
                </a:ext>
              </a:extLst>
            </p:cNvPr>
            <p:cNvSpPr txBox="1"/>
            <p:nvPr/>
          </p:nvSpPr>
          <p:spPr>
            <a:xfrm>
              <a:off x="1576863" y="2981010"/>
              <a:ext cx="322260" cy="369332"/>
            </a:xfrm>
            <a:prstGeom prst="rect">
              <a:avLst/>
            </a:prstGeom>
            <a:noFill/>
          </p:spPr>
          <p:txBody>
            <a:bodyPr wrap="square" rtlCol="0">
              <a:spAutoFit/>
            </a:bodyPr>
            <a:lstStyle/>
            <a:p>
              <a:r>
                <a:rPr lang="de-DE" b="1" dirty="0"/>
                <a:t>N</a:t>
              </a:r>
            </a:p>
          </p:txBody>
        </p:sp>
        <p:sp>
          <p:nvSpPr>
            <p:cNvPr id="8" name="Textfeld 7">
              <a:extLst>
                <a:ext uri="{FF2B5EF4-FFF2-40B4-BE49-F238E27FC236}">
                  <a16:creationId xmlns:a16="http://schemas.microsoft.com/office/drawing/2014/main" id="{FC240476-AA10-4199-CD82-E9EA6E638FCA}"/>
                </a:ext>
              </a:extLst>
            </p:cNvPr>
            <p:cNvSpPr txBox="1"/>
            <p:nvPr/>
          </p:nvSpPr>
          <p:spPr>
            <a:xfrm>
              <a:off x="1579085" y="2324428"/>
              <a:ext cx="322260" cy="369332"/>
            </a:xfrm>
            <a:prstGeom prst="rect">
              <a:avLst/>
            </a:prstGeom>
            <a:noFill/>
          </p:spPr>
          <p:txBody>
            <a:bodyPr wrap="square" rtlCol="0">
              <a:spAutoFit/>
            </a:bodyPr>
            <a:lstStyle/>
            <a:p>
              <a:r>
                <a:rPr lang="de-DE" b="1" dirty="0"/>
                <a:t>S</a:t>
              </a:r>
            </a:p>
          </p:txBody>
        </p:sp>
      </p:grpSp>
      <p:sp>
        <p:nvSpPr>
          <p:cNvPr id="11" name="Datumsplatzhalter 10">
            <a:extLst>
              <a:ext uri="{FF2B5EF4-FFF2-40B4-BE49-F238E27FC236}">
                <a16:creationId xmlns:a16="http://schemas.microsoft.com/office/drawing/2014/main" id="{3DC2F577-C91C-9A92-0A0B-D518DB2DDC97}"/>
              </a:ext>
            </a:extLst>
          </p:cNvPr>
          <p:cNvSpPr>
            <a:spLocks noGrp="1"/>
          </p:cNvSpPr>
          <p:nvPr>
            <p:ph type="dt" sz="half" idx="10"/>
          </p:nvPr>
        </p:nvSpPr>
        <p:spPr/>
        <p:txBody>
          <a:bodyPr/>
          <a:lstStyle/>
          <a:p>
            <a:r>
              <a:rPr lang="de-DE"/>
              <a:t>12.12.23</a:t>
            </a:r>
            <a:endParaRPr lang="en-US" dirty="0"/>
          </a:p>
        </p:txBody>
      </p:sp>
      <p:sp>
        <p:nvSpPr>
          <p:cNvPr id="55" name="Fußzeilenplatzhalter 54">
            <a:extLst>
              <a:ext uri="{FF2B5EF4-FFF2-40B4-BE49-F238E27FC236}">
                <a16:creationId xmlns:a16="http://schemas.microsoft.com/office/drawing/2014/main" id="{14CD4B86-80BF-3B3D-A963-4A3F012EB3A4}"/>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57" name="Foliennummernplatzhalter 56">
            <a:extLst>
              <a:ext uri="{FF2B5EF4-FFF2-40B4-BE49-F238E27FC236}">
                <a16:creationId xmlns:a16="http://schemas.microsoft.com/office/drawing/2014/main" id="{0B22F1B0-9511-0681-474E-1BEAF1140630}"/>
              </a:ext>
            </a:extLst>
          </p:cNvPr>
          <p:cNvSpPr>
            <a:spLocks noGrp="1"/>
          </p:cNvSpPr>
          <p:nvPr>
            <p:ph type="sldNum" sz="quarter" idx="12"/>
          </p:nvPr>
        </p:nvSpPr>
        <p:spPr/>
        <p:txBody>
          <a:bodyPr/>
          <a:lstStyle/>
          <a:p>
            <a:fld id="{1B8B3671-A306-4A69-8480-FA9BE839245D}" type="slidenum">
              <a:rPr lang="en-US" smtClean="0"/>
              <a:t>11</a:t>
            </a:fld>
            <a:endParaRPr lang="en-US"/>
          </a:p>
        </p:txBody>
      </p:sp>
    </p:spTree>
    <p:extLst>
      <p:ext uri="{BB962C8B-B14F-4D97-AF65-F5344CB8AC3E}">
        <p14:creationId xmlns:p14="http://schemas.microsoft.com/office/powerpoint/2010/main" val="1686777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CF2B28C-7EED-104F-9E99-9E73BB65C392}"/>
              </a:ext>
            </a:extLst>
          </p:cNvPr>
          <p:cNvSpPr>
            <a:spLocks noGrp="1"/>
          </p:cNvSpPr>
          <p:nvPr>
            <p:ph type="title"/>
          </p:nvPr>
        </p:nvSpPr>
        <p:spPr>
          <a:xfrm>
            <a:off x="1295400" y="188119"/>
            <a:ext cx="9601200" cy="1309687"/>
          </a:xfrm>
        </p:spPr>
        <p:txBody>
          <a:bodyPr/>
          <a:lstStyle/>
          <a:p>
            <a:r>
              <a:rPr lang="de-DE" dirty="0"/>
              <a:t>Aufbau </a:t>
            </a:r>
            <a:r>
              <a:rPr lang="de-DE" dirty="0" err="1"/>
              <a:t>Barlow‘sches</a:t>
            </a:r>
            <a:r>
              <a:rPr lang="de-DE" dirty="0"/>
              <a:t> Rad</a:t>
            </a:r>
          </a:p>
        </p:txBody>
      </p:sp>
      <p:pic>
        <p:nvPicPr>
          <p:cNvPr id="3" name="Grafik 2">
            <a:extLst>
              <a:ext uri="{FF2B5EF4-FFF2-40B4-BE49-F238E27FC236}">
                <a16:creationId xmlns:a16="http://schemas.microsoft.com/office/drawing/2014/main" id="{D675CD67-874A-5833-1462-CC383CC5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97806"/>
            <a:ext cx="2925593" cy="3900791"/>
          </a:xfrm>
          <a:prstGeom prst="rect">
            <a:avLst/>
          </a:prstGeom>
        </p:spPr>
      </p:pic>
      <p:sp>
        <p:nvSpPr>
          <p:cNvPr id="6" name="Datumsplatzhalter 5">
            <a:extLst>
              <a:ext uri="{FF2B5EF4-FFF2-40B4-BE49-F238E27FC236}">
                <a16:creationId xmlns:a16="http://schemas.microsoft.com/office/drawing/2014/main" id="{EB88CEEA-BDAF-8D9C-2994-6345ED3F4544}"/>
              </a:ext>
            </a:extLst>
          </p:cNvPr>
          <p:cNvSpPr>
            <a:spLocks noGrp="1"/>
          </p:cNvSpPr>
          <p:nvPr>
            <p:ph type="dt" sz="half" idx="10"/>
          </p:nvPr>
        </p:nvSpPr>
        <p:spPr/>
        <p:txBody>
          <a:bodyPr/>
          <a:lstStyle/>
          <a:p>
            <a:r>
              <a:rPr lang="de-DE"/>
              <a:t>12.12.23</a:t>
            </a:r>
            <a:endParaRPr lang="en-US" dirty="0"/>
          </a:p>
        </p:txBody>
      </p:sp>
      <p:sp>
        <p:nvSpPr>
          <p:cNvPr id="8" name="Fußzeilenplatzhalter 7">
            <a:extLst>
              <a:ext uri="{FF2B5EF4-FFF2-40B4-BE49-F238E27FC236}">
                <a16:creationId xmlns:a16="http://schemas.microsoft.com/office/drawing/2014/main" id="{2E7AB6A5-3291-08FF-A1DF-B7719D20987B}"/>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9" name="Foliennummernplatzhalter 8">
            <a:extLst>
              <a:ext uri="{FF2B5EF4-FFF2-40B4-BE49-F238E27FC236}">
                <a16:creationId xmlns:a16="http://schemas.microsoft.com/office/drawing/2014/main" id="{E9B37472-7945-FFE7-CDD7-A48B4A587F20}"/>
              </a:ext>
            </a:extLst>
          </p:cNvPr>
          <p:cNvSpPr>
            <a:spLocks noGrp="1"/>
          </p:cNvSpPr>
          <p:nvPr>
            <p:ph type="sldNum" sz="quarter" idx="12"/>
          </p:nvPr>
        </p:nvSpPr>
        <p:spPr/>
        <p:txBody>
          <a:bodyPr/>
          <a:lstStyle/>
          <a:p>
            <a:fld id="{1B8B3671-A306-4A69-8480-FA9BE839245D}" type="slidenum">
              <a:rPr lang="en-US" smtClean="0"/>
              <a:t>12</a:t>
            </a:fld>
            <a:endParaRPr lang="en-US"/>
          </a:p>
        </p:txBody>
      </p:sp>
      <p:sp>
        <p:nvSpPr>
          <p:cNvPr id="11" name="Rechteck 10">
            <a:extLst>
              <a:ext uri="{FF2B5EF4-FFF2-40B4-BE49-F238E27FC236}">
                <a16:creationId xmlns:a16="http://schemas.microsoft.com/office/drawing/2014/main" id="{66C56E58-A26E-21A5-F7C2-CDF6B062B4D9}"/>
              </a:ext>
            </a:extLst>
          </p:cNvPr>
          <p:cNvSpPr/>
          <p:nvPr/>
        </p:nvSpPr>
        <p:spPr>
          <a:xfrm>
            <a:off x="8749771" y="3339169"/>
            <a:ext cx="1206038" cy="804073"/>
          </a:xfrm>
          <a:prstGeom prst="rect">
            <a:avLst/>
          </a:prstGeom>
          <a:solidFill>
            <a:srgbClr val="86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dirty="0">
              <a:solidFill>
                <a:schemeClr val="tx1"/>
              </a:solidFill>
            </a:endParaRPr>
          </a:p>
        </p:txBody>
      </p:sp>
      <p:sp>
        <p:nvSpPr>
          <p:cNvPr id="12" name="Rechteck 11">
            <a:extLst>
              <a:ext uri="{FF2B5EF4-FFF2-40B4-BE49-F238E27FC236}">
                <a16:creationId xmlns:a16="http://schemas.microsoft.com/office/drawing/2014/main" id="{45871384-406F-0DA5-3CAC-BD62510C4293}"/>
              </a:ext>
            </a:extLst>
          </p:cNvPr>
          <p:cNvSpPr/>
          <p:nvPr/>
        </p:nvSpPr>
        <p:spPr>
          <a:xfrm>
            <a:off x="8749226" y="3019088"/>
            <a:ext cx="1206038" cy="722118"/>
          </a:xfrm>
          <a:prstGeom prst="rect">
            <a:avLst/>
          </a:prstGeom>
          <a:solidFill>
            <a:srgbClr val="1E5C2A"/>
          </a:solidFill>
          <a:ln>
            <a:solidFill>
              <a:srgbClr val="1E5C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dirty="0">
              <a:solidFill>
                <a:schemeClr val="tx1"/>
              </a:solidFill>
            </a:endParaRPr>
          </a:p>
        </p:txBody>
      </p:sp>
      <p:sp>
        <p:nvSpPr>
          <p:cNvPr id="26" name="Rechteck 25">
            <a:extLst>
              <a:ext uri="{FF2B5EF4-FFF2-40B4-BE49-F238E27FC236}">
                <a16:creationId xmlns:a16="http://schemas.microsoft.com/office/drawing/2014/main" id="{B0A6E2E8-89D5-7AF6-D95C-0527D58F7C67}"/>
              </a:ext>
            </a:extLst>
          </p:cNvPr>
          <p:cNvSpPr/>
          <p:nvPr/>
        </p:nvSpPr>
        <p:spPr>
          <a:xfrm>
            <a:off x="8749226" y="2408323"/>
            <a:ext cx="1206038" cy="804073"/>
          </a:xfrm>
          <a:prstGeom prst="rect">
            <a:avLst/>
          </a:prstGeom>
          <a:solidFill>
            <a:srgbClr val="00B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S</a:t>
            </a:r>
          </a:p>
        </p:txBody>
      </p:sp>
      <p:sp>
        <p:nvSpPr>
          <p:cNvPr id="27" name="Rechteck 26">
            <a:extLst>
              <a:ext uri="{FF2B5EF4-FFF2-40B4-BE49-F238E27FC236}">
                <a16:creationId xmlns:a16="http://schemas.microsoft.com/office/drawing/2014/main" id="{7095446C-1AF5-2F1A-E7BD-CF5551216F26}"/>
              </a:ext>
            </a:extLst>
          </p:cNvPr>
          <p:cNvSpPr/>
          <p:nvPr/>
        </p:nvSpPr>
        <p:spPr>
          <a:xfrm>
            <a:off x="8748678" y="4109940"/>
            <a:ext cx="1206038" cy="804073"/>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N </a:t>
            </a:r>
          </a:p>
        </p:txBody>
      </p:sp>
      <p:sp>
        <p:nvSpPr>
          <p:cNvPr id="31" name="Textfeld 30">
            <a:extLst>
              <a:ext uri="{FF2B5EF4-FFF2-40B4-BE49-F238E27FC236}">
                <a16:creationId xmlns:a16="http://schemas.microsoft.com/office/drawing/2014/main" id="{34DFBEB5-87B4-BF45-D6C9-7EE68D8B1E26}"/>
              </a:ext>
            </a:extLst>
          </p:cNvPr>
          <p:cNvSpPr txBox="1"/>
          <p:nvPr/>
        </p:nvSpPr>
        <p:spPr>
          <a:xfrm>
            <a:off x="4477838" y="3535234"/>
            <a:ext cx="1855380" cy="369332"/>
          </a:xfrm>
          <a:prstGeom prst="rect">
            <a:avLst/>
          </a:prstGeom>
          <a:noFill/>
        </p:spPr>
        <p:txBody>
          <a:bodyPr wrap="none" rtlCol="0">
            <a:spAutoFit/>
          </a:bodyPr>
          <a:lstStyle/>
          <a:p>
            <a:r>
              <a:rPr lang="de-DE" dirty="0"/>
              <a:t>Drehbare Scheibe</a:t>
            </a:r>
          </a:p>
        </p:txBody>
      </p:sp>
      <p:sp>
        <p:nvSpPr>
          <p:cNvPr id="53" name="Textfeld 52">
            <a:extLst>
              <a:ext uri="{FF2B5EF4-FFF2-40B4-BE49-F238E27FC236}">
                <a16:creationId xmlns:a16="http://schemas.microsoft.com/office/drawing/2014/main" id="{6237B5B8-AF45-BCAA-D56E-5916E91026B9}"/>
              </a:ext>
            </a:extLst>
          </p:cNvPr>
          <p:cNvSpPr txBox="1"/>
          <p:nvPr/>
        </p:nvSpPr>
        <p:spPr>
          <a:xfrm>
            <a:off x="4974160" y="2516520"/>
            <a:ext cx="862737" cy="369332"/>
          </a:xfrm>
          <a:prstGeom prst="rect">
            <a:avLst/>
          </a:prstGeom>
          <a:noFill/>
        </p:spPr>
        <p:txBody>
          <a:bodyPr wrap="none" rtlCol="0">
            <a:spAutoFit/>
          </a:bodyPr>
          <a:lstStyle/>
          <a:p>
            <a:r>
              <a:rPr lang="de-DE" dirty="0"/>
              <a:t>Magnet</a:t>
            </a:r>
          </a:p>
        </p:txBody>
      </p:sp>
      <mc:AlternateContent xmlns:mc="http://schemas.openxmlformats.org/markup-compatibility/2006">
        <mc:Choice xmlns:am3d="http://schemas.microsoft.com/office/drawing/2017/model3d" Requires="am3d">
          <p:graphicFrame>
            <p:nvGraphicFramePr>
              <p:cNvPr id="54" name="3D-Modell 53" descr="Dünne runde Scheibe">
                <a:extLst>
                  <a:ext uri="{FF2B5EF4-FFF2-40B4-BE49-F238E27FC236}">
                    <a16:creationId xmlns:a16="http://schemas.microsoft.com/office/drawing/2014/main" id="{A05EA2D3-A3B3-E3DA-9D67-8F7788F89522}"/>
                  </a:ext>
                </a:extLst>
              </p:cNvPr>
              <p:cNvGraphicFramePr>
                <a:graphicFrameLocks noChangeAspect="1"/>
              </p:cNvGraphicFramePr>
              <p:nvPr>
                <p:extLst>
                  <p:ext uri="{D42A27DB-BD31-4B8C-83A1-F6EECF244321}">
                    <p14:modId xmlns:p14="http://schemas.microsoft.com/office/powerpoint/2010/main" val="657179573"/>
                  </p:ext>
                </p:extLst>
              </p:nvPr>
            </p:nvGraphicFramePr>
            <p:xfrm>
              <a:off x="6590065" y="3597597"/>
              <a:ext cx="2761888" cy="195531"/>
            </p:xfrm>
            <a:graphic>
              <a:graphicData uri="http://schemas.microsoft.com/office/drawing/2017/model3d">
                <am3d:model3d r:embed="rId3">
                  <am3d:spPr>
                    <a:xfrm>
                      <a:off x="0" y="0"/>
                      <a:ext cx="2761888" cy="195531"/>
                    </a:xfrm>
                    <a:prstGeom prst="rect">
                      <a:avLst/>
                    </a:prstGeom>
                  </am3d:spPr>
                  <am3d:camera>
                    <am3d:pos x="0" y="0" z="66560879"/>
                    <am3d:up dx="0" dy="36000000" dz="0"/>
                    <am3d:lookAt x="0" y="0" z="0"/>
                    <am3d:perspective fov="2700000"/>
                  </am3d:camera>
                  <am3d:trans>
                    <am3d:meterPerModelUnit n="250000" d="1000000"/>
                    <am3d:preTrans dx="-2" dy="-899997" dz="0"/>
                    <am3d:scale>
                      <am3d:sx n="1000000" d="1000000"/>
                      <am3d:sy n="1000000" d="1000000"/>
                      <am3d:sz n="1000000" d="1000000"/>
                    </am3d:scale>
                    <am3d:rot ax="8390" ay="461537" az="1130"/>
                    <am3d:postTrans dx="0" dy="0" dz="0"/>
                  </am3d:trans>
                  <am3d:raster rName="Office3DRenderer" rVer="16.0.8326">
                    <am3d:blip r:embed="rId4"/>
                  </am3d:raster>
                  <am3d:objViewport viewportSz="395278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4" name="3D-Modell 53" descr="Dünne runde Scheibe">
                <a:extLst>
                  <a:ext uri="{FF2B5EF4-FFF2-40B4-BE49-F238E27FC236}">
                    <a16:creationId xmlns:a16="http://schemas.microsoft.com/office/drawing/2014/main" id="{A05EA2D3-A3B3-E3DA-9D67-8F7788F89522}"/>
                  </a:ext>
                </a:extLst>
              </p:cNvPr>
              <p:cNvPicPr>
                <a:picLocks noGrp="1" noRot="1" noChangeAspect="1" noMove="1" noResize="1" noEditPoints="1" noAdjustHandles="1" noChangeArrowheads="1" noChangeShapeType="1" noCrop="1"/>
              </p:cNvPicPr>
              <p:nvPr/>
            </p:nvPicPr>
            <p:blipFill>
              <a:blip r:embed="rId4"/>
              <a:stretch>
                <a:fillRect/>
              </a:stretch>
            </p:blipFill>
            <p:spPr>
              <a:xfrm>
                <a:off x="6590065" y="3597597"/>
                <a:ext cx="2761888" cy="195531"/>
              </a:xfrm>
              <a:prstGeom prst="rect">
                <a:avLst/>
              </a:prstGeom>
            </p:spPr>
          </p:pic>
        </mc:Fallback>
      </mc:AlternateContent>
    </p:spTree>
    <p:extLst>
      <p:ext uri="{BB962C8B-B14F-4D97-AF65-F5344CB8AC3E}">
        <p14:creationId xmlns:p14="http://schemas.microsoft.com/office/powerpoint/2010/main" val="3500930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CF2B28C-7EED-104F-9E99-9E73BB65C392}"/>
              </a:ext>
            </a:extLst>
          </p:cNvPr>
          <p:cNvSpPr>
            <a:spLocks noGrp="1"/>
          </p:cNvSpPr>
          <p:nvPr>
            <p:ph type="title"/>
          </p:nvPr>
        </p:nvSpPr>
        <p:spPr>
          <a:xfrm>
            <a:off x="1295400" y="188119"/>
            <a:ext cx="9601200" cy="1309687"/>
          </a:xfrm>
        </p:spPr>
        <p:txBody>
          <a:bodyPr/>
          <a:lstStyle/>
          <a:p>
            <a:r>
              <a:rPr lang="de-DE" dirty="0"/>
              <a:t>Physik </a:t>
            </a:r>
            <a:r>
              <a:rPr lang="de-DE" dirty="0" err="1"/>
              <a:t>Barlow‘sches</a:t>
            </a:r>
            <a:r>
              <a:rPr lang="de-DE" dirty="0"/>
              <a:t> Rad</a:t>
            </a:r>
          </a:p>
        </p:txBody>
      </p:sp>
      <p:pic>
        <p:nvPicPr>
          <p:cNvPr id="3" name="Grafik 2">
            <a:extLst>
              <a:ext uri="{FF2B5EF4-FFF2-40B4-BE49-F238E27FC236}">
                <a16:creationId xmlns:a16="http://schemas.microsoft.com/office/drawing/2014/main" id="{D675CD67-874A-5833-1462-CC383CC5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97806"/>
            <a:ext cx="2925593" cy="3900791"/>
          </a:xfrm>
          <a:prstGeom prst="rect">
            <a:avLst/>
          </a:prstGeom>
        </p:spPr>
      </p:pic>
      <p:sp>
        <p:nvSpPr>
          <p:cNvPr id="6" name="Datumsplatzhalter 5">
            <a:extLst>
              <a:ext uri="{FF2B5EF4-FFF2-40B4-BE49-F238E27FC236}">
                <a16:creationId xmlns:a16="http://schemas.microsoft.com/office/drawing/2014/main" id="{EB88CEEA-BDAF-8D9C-2994-6345ED3F4544}"/>
              </a:ext>
            </a:extLst>
          </p:cNvPr>
          <p:cNvSpPr>
            <a:spLocks noGrp="1"/>
          </p:cNvSpPr>
          <p:nvPr>
            <p:ph type="dt" sz="half" idx="10"/>
          </p:nvPr>
        </p:nvSpPr>
        <p:spPr/>
        <p:txBody>
          <a:bodyPr/>
          <a:lstStyle/>
          <a:p>
            <a:r>
              <a:rPr lang="de-DE"/>
              <a:t>12.12.23</a:t>
            </a:r>
            <a:endParaRPr lang="en-US" dirty="0"/>
          </a:p>
        </p:txBody>
      </p:sp>
      <p:sp>
        <p:nvSpPr>
          <p:cNvPr id="8" name="Fußzeilenplatzhalter 7">
            <a:extLst>
              <a:ext uri="{FF2B5EF4-FFF2-40B4-BE49-F238E27FC236}">
                <a16:creationId xmlns:a16="http://schemas.microsoft.com/office/drawing/2014/main" id="{2E7AB6A5-3291-08FF-A1DF-B7719D20987B}"/>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9" name="Foliennummernplatzhalter 8">
            <a:extLst>
              <a:ext uri="{FF2B5EF4-FFF2-40B4-BE49-F238E27FC236}">
                <a16:creationId xmlns:a16="http://schemas.microsoft.com/office/drawing/2014/main" id="{E9B37472-7945-FFE7-CDD7-A48B4A587F20}"/>
              </a:ext>
            </a:extLst>
          </p:cNvPr>
          <p:cNvSpPr>
            <a:spLocks noGrp="1"/>
          </p:cNvSpPr>
          <p:nvPr>
            <p:ph type="sldNum" sz="quarter" idx="12"/>
          </p:nvPr>
        </p:nvSpPr>
        <p:spPr/>
        <p:txBody>
          <a:bodyPr/>
          <a:lstStyle/>
          <a:p>
            <a:fld id="{1B8B3671-A306-4A69-8480-FA9BE839245D}" type="slidenum">
              <a:rPr lang="en-US" smtClean="0"/>
              <a:t>13</a:t>
            </a:fld>
            <a:endParaRPr lang="en-US"/>
          </a:p>
        </p:txBody>
      </p:sp>
      <p:sp>
        <p:nvSpPr>
          <p:cNvPr id="11" name="Rechteck 10">
            <a:extLst>
              <a:ext uri="{FF2B5EF4-FFF2-40B4-BE49-F238E27FC236}">
                <a16:creationId xmlns:a16="http://schemas.microsoft.com/office/drawing/2014/main" id="{66C56E58-A26E-21A5-F7C2-CDF6B062B4D9}"/>
              </a:ext>
            </a:extLst>
          </p:cNvPr>
          <p:cNvSpPr/>
          <p:nvPr/>
        </p:nvSpPr>
        <p:spPr>
          <a:xfrm>
            <a:off x="8749771" y="3339169"/>
            <a:ext cx="1206038" cy="804073"/>
          </a:xfrm>
          <a:prstGeom prst="rect">
            <a:avLst/>
          </a:prstGeom>
          <a:solidFill>
            <a:srgbClr val="86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dirty="0">
              <a:solidFill>
                <a:schemeClr val="tx1"/>
              </a:solidFill>
            </a:endParaRPr>
          </a:p>
        </p:txBody>
      </p:sp>
      <p:sp>
        <p:nvSpPr>
          <p:cNvPr id="12" name="Rechteck 11">
            <a:extLst>
              <a:ext uri="{FF2B5EF4-FFF2-40B4-BE49-F238E27FC236}">
                <a16:creationId xmlns:a16="http://schemas.microsoft.com/office/drawing/2014/main" id="{45871384-406F-0DA5-3CAC-BD62510C4293}"/>
              </a:ext>
            </a:extLst>
          </p:cNvPr>
          <p:cNvSpPr/>
          <p:nvPr/>
        </p:nvSpPr>
        <p:spPr>
          <a:xfrm>
            <a:off x="8749226" y="3019088"/>
            <a:ext cx="1206038" cy="722118"/>
          </a:xfrm>
          <a:prstGeom prst="rect">
            <a:avLst/>
          </a:prstGeom>
          <a:solidFill>
            <a:srgbClr val="1E5C2A"/>
          </a:solidFill>
          <a:ln>
            <a:solidFill>
              <a:srgbClr val="1E5C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dirty="0">
              <a:solidFill>
                <a:schemeClr val="tx1"/>
              </a:solidFill>
            </a:endParaRPr>
          </a:p>
        </p:txBody>
      </p:sp>
      <p:sp>
        <p:nvSpPr>
          <p:cNvPr id="26" name="Rechteck 25">
            <a:extLst>
              <a:ext uri="{FF2B5EF4-FFF2-40B4-BE49-F238E27FC236}">
                <a16:creationId xmlns:a16="http://schemas.microsoft.com/office/drawing/2014/main" id="{B0A6E2E8-89D5-7AF6-D95C-0527D58F7C67}"/>
              </a:ext>
            </a:extLst>
          </p:cNvPr>
          <p:cNvSpPr/>
          <p:nvPr/>
        </p:nvSpPr>
        <p:spPr>
          <a:xfrm>
            <a:off x="8749226" y="2408323"/>
            <a:ext cx="1206038" cy="804073"/>
          </a:xfrm>
          <a:prstGeom prst="rect">
            <a:avLst/>
          </a:prstGeom>
          <a:solidFill>
            <a:srgbClr val="00B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S</a:t>
            </a:r>
          </a:p>
        </p:txBody>
      </p:sp>
      <p:sp>
        <p:nvSpPr>
          <p:cNvPr id="27" name="Rechteck 26">
            <a:extLst>
              <a:ext uri="{FF2B5EF4-FFF2-40B4-BE49-F238E27FC236}">
                <a16:creationId xmlns:a16="http://schemas.microsoft.com/office/drawing/2014/main" id="{7095446C-1AF5-2F1A-E7BD-CF5551216F26}"/>
              </a:ext>
            </a:extLst>
          </p:cNvPr>
          <p:cNvSpPr/>
          <p:nvPr/>
        </p:nvSpPr>
        <p:spPr>
          <a:xfrm>
            <a:off x="8748678" y="4109940"/>
            <a:ext cx="1206038" cy="804073"/>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N </a:t>
            </a:r>
          </a:p>
        </p:txBody>
      </p:sp>
      <p:sp>
        <p:nvSpPr>
          <p:cNvPr id="31" name="Textfeld 30">
            <a:extLst>
              <a:ext uri="{FF2B5EF4-FFF2-40B4-BE49-F238E27FC236}">
                <a16:creationId xmlns:a16="http://schemas.microsoft.com/office/drawing/2014/main" id="{34DFBEB5-87B4-BF45-D6C9-7EE68D8B1E26}"/>
              </a:ext>
            </a:extLst>
          </p:cNvPr>
          <p:cNvSpPr txBox="1"/>
          <p:nvPr/>
        </p:nvSpPr>
        <p:spPr>
          <a:xfrm>
            <a:off x="4477838" y="3535234"/>
            <a:ext cx="1855380" cy="369332"/>
          </a:xfrm>
          <a:prstGeom prst="rect">
            <a:avLst/>
          </a:prstGeom>
          <a:noFill/>
        </p:spPr>
        <p:txBody>
          <a:bodyPr wrap="none" rtlCol="0">
            <a:spAutoFit/>
          </a:bodyPr>
          <a:lstStyle/>
          <a:p>
            <a:r>
              <a:rPr lang="de-DE" dirty="0"/>
              <a:t>Drehbare Scheibe</a:t>
            </a:r>
          </a:p>
        </p:txBody>
      </p:sp>
      <p:sp>
        <p:nvSpPr>
          <p:cNvPr id="53" name="Textfeld 52">
            <a:extLst>
              <a:ext uri="{FF2B5EF4-FFF2-40B4-BE49-F238E27FC236}">
                <a16:creationId xmlns:a16="http://schemas.microsoft.com/office/drawing/2014/main" id="{6237B5B8-AF45-BCAA-D56E-5916E91026B9}"/>
              </a:ext>
            </a:extLst>
          </p:cNvPr>
          <p:cNvSpPr txBox="1"/>
          <p:nvPr/>
        </p:nvSpPr>
        <p:spPr>
          <a:xfrm>
            <a:off x="7654528" y="2449678"/>
            <a:ext cx="862737" cy="369332"/>
          </a:xfrm>
          <a:prstGeom prst="rect">
            <a:avLst/>
          </a:prstGeom>
          <a:noFill/>
        </p:spPr>
        <p:txBody>
          <a:bodyPr wrap="none" rtlCol="0">
            <a:spAutoFit/>
          </a:bodyPr>
          <a:lstStyle/>
          <a:p>
            <a:r>
              <a:rPr lang="de-DE" dirty="0"/>
              <a:t>Magnet</a:t>
            </a:r>
          </a:p>
        </p:txBody>
      </p:sp>
      <mc:AlternateContent xmlns:mc="http://schemas.openxmlformats.org/markup-compatibility/2006">
        <mc:Choice xmlns:am3d="http://schemas.microsoft.com/office/drawing/2017/model3d" Requires="am3d">
          <p:graphicFrame>
            <p:nvGraphicFramePr>
              <p:cNvPr id="54" name="3D-Modell 53" descr="Dünne runde Scheibe">
                <a:extLst>
                  <a:ext uri="{FF2B5EF4-FFF2-40B4-BE49-F238E27FC236}">
                    <a16:creationId xmlns:a16="http://schemas.microsoft.com/office/drawing/2014/main" id="{A05EA2D3-A3B3-E3DA-9D67-8F7788F89522}"/>
                  </a:ext>
                </a:extLst>
              </p:cNvPr>
              <p:cNvGraphicFramePr>
                <a:graphicFrameLocks noChangeAspect="1"/>
              </p:cNvGraphicFramePr>
              <p:nvPr/>
            </p:nvGraphicFramePr>
            <p:xfrm>
              <a:off x="6590065" y="3597597"/>
              <a:ext cx="2761888" cy="195531"/>
            </p:xfrm>
            <a:graphic>
              <a:graphicData uri="http://schemas.microsoft.com/office/drawing/2017/model3d">
                <am3d:model3d r:embed="rId3">
                  <am3d:spPr>
                    <a:xfrm>
                      <a:off x="0" y="0"/>
                      <a:ext cx="2761888" cy="195531"/>
                    </a:xfrm>
                    <a:prstGeom prst="rect">
                      <a:avLst/>
                    </a:prstGeom>
                  </am3d:spPr>
                  <am3d:camera>
                    <am3d:pos x="0" y="0" z="66560879"/>
                    <am3d:up dx="0" dy="36000000" dz="0"/>
                    <am3d:lookAt x="0" y="0" z="0"/>
                    <am3d:perspective fov="2700000"/>
                  </am3d:camera>
                  <am3d:trans>
                    <am3d:meterPerModelUnit n="250000" d="1000000"/>
                    <am3d:preTrans dx="-2" dy="-899997" dz="0"/>
                    <am3d:scale>
                      <am3d:sx n="1000000" d="1000000"/>
                      <am3d:sy n="1000000" d="1000000"/>
                      <am3d:sz n="1000000" d="1000000"/>
                    </am3d:scale>
                    <am3d:rot ax="8390" ay="461537" az="1130"/>
                    <am3d:postTrans dx="0" dy="0" dz="0"/>
                  </am3d:trans>
                  <am3d:raster rName="Office3DRenderer" rVer="16.0.8326">
                    <am3d:blip r:embed="rId4"/>
                  </am3d:raster>
                  <am3d:objViewport viewportSz="395278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4" name="3D-Modell 53" descr="Dünne runde Scheibe">
                <a:extLst>
                  <a:ext uri="{FF2B5EF4-FFF2-40B4-BE49-F238E27FC236}">
                    <a16:creationId xmlns:a16="http://schemas.microsoft.com/office/drawing/2014/main" id="{A05EA2D3-A3B3-E3DA-9D67-8F7788F89522}"/>
                  </a:ext>
                </a:extLst>
              </p:cNvPr>
              <p:cNvPicPr>
                <a:picLocks noGrp="1" noRot="1" noChangeAspect="1" noMove="1" noResize="1" noEditPoints="1" noAdjustHandles="1" noChangeArrowheads="1" noChangeShapeType="1" noCrop="1"/>
              </p:cNvPicPr>
              <p:nvPr/>
            </p:nvPicPr>
            <p:blipFill>
              <a:blip r:embed="rId4"/>
              <a:stretch>
                <a:fillRect/>
              </a:stretch>
            </p:blipFill>
            <p:spPr>
              <a:xfrm>
                <a:off x="6590065" y="3597597"/>
                <a:ext cx="2761888" cy="195531"/>
              </a:xfrm>
              <a:prstGeom prst="rect">
                <a:avLst/>
              </a:prstGeom>
            </p:spPr>
          </p:pic>
        </mc:Fallback>
      </mc:AlternateContent>
      <p:sp>
        <p:nvSpPr>
          <p:cNvPr id="2" name="Rechteck 1">
            <a:extLst>
              <a:ext uri="{FF2B5EF4-FFF2-40B4-BE49-F238E27FC236}">
                <a16:creationId xmlns:a16="http://schemas.microsoft.com/office/drawing/2014/main" id="{A1F683E2-5FC3-B167-C279-5C690D9D5F60}"/>
              </a:ext>
            </a:extLst>
          </p:cNvPr>
          <p:cNvSpPr/>
          <p:nvPr/>
        </p:nvSpPr>
        <p:spPr>
          <a:xfrm>
            <a:off x="7801765" y="3783332"/>
            <a:ext cx="313403" cy="11307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AA840D9B-6494-5E8F-A3B6-7DDB46BA11C9}"/>
              </a:ext>
            </a:extLst>
          </p:cNvPr>
          <p:cNvSpPr/>
          <p:nvPr/>
        </p:nvSpPr>
        <p:spPr>
          <a:xfrm>
            <a:off x="7955472" y="4912981"/>
            <a:ext cx="28754" cy="66135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5A3C2CB6-BEB1-BCAE-2315-78F1093C0EE6}"/>
              </a:ext>
            </a:extLst>
          </p:cNvPr>
          <p:cNvSpPr/>
          <p:nvPr/>
        </p:nvSpPr>
        <p:spPr>
          <a:xfrm rot="-5400000">
            <a:off x="9347392" y="4166220"/>
            <a:ext cx="28754" cy="278479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81D4BE6A-BAC1-530C-7075-79CFDF1EDC18}"/>
              </a:ext>
            </a:extLst>
          </p:cNvPr>
          <p:cNvSpPr/>
          <p:nvPr/>
        </p:nvSpPr>
        <p:spPr>
          <a:xfrm>
            <a:off x="10754552" y="5426060"/>
            <a:ext cx="28754" cy="234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308655A5-3E29-C1FE-C936-CFE651803A06}"/>
              </a:ext>
            </a:extLst>
          </p:cNvPr>
          <p:cNvSpPr/>
          <p:nvPr/>
        </p:nvSpPr>
        <p:spPr>
          <a:xfrm>
            <a:off x="10830752" y="5360020"/>
            <a:ext cx="28754" cy="39211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9002D9BF-EE20-3200-B9B9-1875D613EFC1}"/>
              </a:ext>
            </a:extLst>
          </p:cNvPr>
          <p:cNvSpPr/>
          <p:nvPr/>
        </p:nvSpPr>
        <p:spPr>
          <a:xfrm rot="5400000">
            <a:off x="11044112" y="5360020"/>
            <a:ext cx="28754" cy="39211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37521EF0-7183-9567-9C0D-2793AF23FD26}"/>
              </a:ext>
            </a:extLst>
          </p:cNvPr>
          <p:cNvSpPr/>
          <p:nvPr/>
        </p:nvSpPr>
        <p:spPr>
          <a:xfrm>
            <a:off x="11221912" y="3678540"/>
            <a:ext cx="28754" cy="189579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D5CA0894-0081-507C-A7D7-9B97512B4BCA}"/>
              </a:ext>
            </a:extLst>
          </p:cNvPr>
          <p:cNvSpPr/>
          <p:nvPr/>
        </p:nvSpPr>
        <p:spPr>
          <a:xfrm rot="-5400000" flipH="1">
            <a:off x="10638526" y="5641960"/>
            <a:ext cx="32206" cy="19907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901D86A5-CA89-725C-55F1-17714A6575BC}"/>
              </a:ext>
            </a:extLst>
          </p:cNvPr>
          <p:cNvSpPr/>
          <p:nvPr/>
        </p:nvSpPr>
        <p:spPr>
          <a:xfrm flipH="1">
            <a:off x="10996666" y="5674980"/>
            <a:ext cx="32206" cy="15335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FCC2C545-0637-6154-47D9-18DB13814188}"/>
              </a:ext>
            </a:extLst>
          </p:cNvPr>
          <p:cNvSpPr/>
          <p:nvPr/>
        </p:nvSpPr>
        <p:spPr>
          <a:xfrm rot="5400000" flipH="1">
            <a:off x="10996665" y="5680060"/>
            <a:ext cx="32206" cy="15335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130EA904-516F-1454-07CF-48A3548BF1EB}"/>
              </a:ext>
            </a:extLst>
          </p:cNvPr>
          <p:cNvSpPr/>
          <p:nvPr/>
        </p:nvSpPr>
        <p:spPr>
          <a:xfrm rot="5400000">
            <a:off x="10635702" y="3104171"/>
            <a:ext cx="28754" cy="117604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799255EC-F015-5259-C415-334513954F12}"/>
              </a:ext>
            </a:extLst>
          </p:cNvPr>
          <p:cNvSpPr/>
          <p:nvPr/>
        </p:nvSpPr>
        <p:spPr>
          <a:xfrm rot="7320000" flipH="1">
            <a:off x="9764989" y="3165927"/>
            <a:ext cx="31548" cy="68814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Textfeld 21">
            <a:extLst>
              <a:ext uri="{FF2B5EF4-FFF2-40B4-BE49-F238E27FC236}">
                <a16:creationId xmlns:a16="http://schemas.microsoft.com/office/drawing/2014/main" id="{DF548A98-8A8D-3E5C-FC90-0E5A7FCE3253}"/>
              </a:ext>
            </a:extLst>
          </p:cNvPr>
          <p:cNvSpPr txBox="1"/>
          <p:nvPr/>
        </p:nvSpPr>
        <p:spPr>
          <a:xfrm>
            <a:off x="10012364" y="5827918"/>
            <a:ext cx="1312219" cy="369332"/>
          </a:xfrm>
          <a:prstGeom prst="rect">
            <a:avLst/>
          </a:prstGeom>
          <a:noFill/>
        </p:spPr>
        <p:txBody>
          <a:bodyPr wrap="none" lIns="91440" tIns="45720" rIns="91440" bIns="45720" rtlCol="0" anchor="t">
            <a:spAutoFit/>
          </a:bodyPr>
          <a:lstStyle/>
          <a:p>
            <a:r>
              <a:rPr lang="de-DE" dirty="0"/>
              <a:t>Stromquelle</a:t>
            </a:r>
          </a:p>
        </p:txBody>
      </p:sp>
      <p:sp>
        <p:nvSpPr>
          <p:cNvPr id="23" name="Textfeld 22">
            <a:extLst>
              <a:ext uri="{FF2B5EF4-FFF2-40B4-BE49-F238E27FC236}">
                <a16:creationId xmlns:a16="http://schemas.microsoft.com/office/drawing/2014/main" id="{4031512F-EEAE-6BBC-5813-AE7ECC019A53}"/>
              </a:ext>
            </a:extLst>
          </p:cNvPr>
          <p:cNvSpPr txBox="1"/>
          <p:nvPr/>
        </p:nvSpPr>
        <p:spPr>
          <a:xfrm>
            <a:off x="10100949" y="3191625"/>
            <a:ext cx="934871" cy="369332"/>
          </a:xfrm>
          <a:prstGeom prst="rect">
            <a:avLst/>
          </a:prstGeom>
          <a:noFill/>
        </p:spPr>
        <p:txBody>
          <a:bodyPr wrap="none" lIns="91440" tIns="45720" rIns="91440" bIns="45720" rtlCol="0" anchor="t">
            <a:spAutoFit/>
          </a:bodyPr>
          <a:lstStyle/>
          <a:p>
            <a:r>
              <a:rPr lang="de-DE" dirty="0"/>
              <a:t>Schalter</a:t>
            </a:r>
          </a:p>
        </p:txBody>
      </p:sp>
    </p:spTree>
    <p:extLst>
      <p:ext uri="{BB962C8B-B14F-4D97-AF65-F5344CB8AC3E}">
        <p14:creationId xmlns:p14="http://schemas.microsoft.com/office/powerpoint/2010/main" val="16214167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CF2B28C-7EED-104F-9E99-9E73BB65C392}"/>
              </a:ext>
            </a:extLst>
          </p:cNvPr>
          <p:cNvSpPr>
            <a:spLocks noGrp="1"/>
          </p:cNvSpPr>
          <p:nvPr>
            <p:ph type="title"/>
          </p:nvPr>
        </p:nvSpPr>
        <p:spPr>
          <a:xfrm>
            <a:off x="1295400" y="188119"/>
            <a:ext cx="9601200" cy="1309687"/>
          </a:xfrm>
        </p:spPr>
        <p:txBody>
          <a:bodyPr/>
          <a:lstStyle/>
          <a:p>
            <a:r>
              <a:rPr lang="de-DE" dirty="0"/>
              <a:t>Physik </a:t>
            </a:r>
            <a:r>
              <a:rPr lang="de-DE" dirty="0" err="1"/>
              <a:t>Barlow‘sches</a:t>
            </a:r>
            <a:r>
              <a:rPr lang="de-DE" dirty="0"/>
              <a:t> Rad</a:t>
            </a:r>
          </a:p>
        </p:txBody>
      </p:sp>
      <p:pic>
        <p:nvPicPr>
          <p:cNvPr id="3" name="Grafik 2">
            <a:extLst>
              <a:ext uri="{FF2B5EF4-FFF2-40B4-BE49-F238E27FC236}">
                <a16:creationId xmlns:a16="http://schemas.microsoft.com/office/drawing/2014/main" id="{D675CD67-874A-5833-1462-CC383CC5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97806"/>
            <a:ext cx="2925593" cy="3900791"/>
          </a:xfrm>
          <a:prstGeom prst="rect">
            <a:avLst/>
          </a:prstGeom>
        </p:spPr>
      </p:pic>
      <p:sp>
        <p:nvSpPr>
          <p:cNvPr id="6" name="Datumsplatzhalter 5">
            <a:extLst>
              <a:ext uri="{FF2B5EF4-FFF2-40B4-BE49-F238E27FC236}">
                <a16:creationId xmlns:a16="http://schemas.microsoft.com/office/drawing/2014/main" id="{EB88CEEA-BDAF-8D9C-2994-6345ED3F4544}"/>
              </a:ext>
            </a:extLst>
          </p:cNvPr>
          <p:cNvSpPr>
            <a:spLocks noGrp="1"/>
          </p:cNvSpPr>
          <p:nvPr>
            <p:ph type="dt" sz="half" idx="10"/>
          </p:nvPr>
        </p:nvSpPr>
        <p:spPr/>
        <p:txBody>
          <a:bodyPr/>
          <a:lstStyle/>
          <a:p>
            <a:r>
              <a:rPr lang="de-DE"/>
              <a:t>12.12.23</a:t>
            </a:r>
            <a:endParaRPr lang="en-US" dirty="0"/>
          </a:p>
        </p:txBody>
      </p:sp>
      <p:sp>
        <p:nvSpPr>
          <p:cNvPr id="8" name="Fußzeilenplatzhalter 7">
            <a:extLst>
              <a:ext uri="{FF2B5EF4-FFF2-40B4-BE49-F238E27FC236}">
                <a16:creationId xmlns:a16="http://schemas.microsoft.com/office/drawing/2014/main" id="{2E7AB6A5-3291-08FF-A1DF-B7719D20987B}"/>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9" name="Foliennummernplatzhalter 8">
            <a:extLst>
              <a:ext uri="{FF2B5EF4-FFF2-40B4-BE49-F238E27FC236}">
                <a16:creationId xmlns:a16="http://schemas.microsoft.com/office/drawing/2014/main" id="{E9B37472-7945-FFE7-CDD7-A48B4A587F20}"/>
              </a:ext>
            </a:extLst>
          </p:cNvPr>
          <p:cNvSpPr>
            <a:spLocks noGrp="1"/>
          </p:cNvSpPr>
          <p:nvPr>
            <p:ph type="sldNum" sz="quarter" idx="12"/>
          </p:nvPr>
        </p:nvSpPr>
        <p:spPr/>
        <p:txBody>
          <a:bodyPr/>
          <a:lstStyle/>
          <a:p>
            <a:fld id="{1B8B3671-A306-4A69-8480-FA9BE839245D}" type="slidenum">
              <a:rPr lang="en-US" smtClean="0"/>
              <a:t>14</a:t>
            </a:fld>
            <a:endParaRPr lang="en-US"/>
          </a:p>
        </p:txBody>
      </p:sp>
      <p:sp>
        <p:nvSpPr>
          <p:cNvPr id="11" name="Rechteck 10">
            <a:extLst>
              <a:ext uri="{FF2B5EF4-FFF2-40B4-BE49-F238E27FC236}">
                <a16:creationId xmlns:a16="http://schemas.microsoft.com/office/drawing/2014/main" id="{66C56E58-A26E-21A5-F7C2-CDF6B062B4D9}"/>
              </a:ext>
            </a:extLst>
          </p:cNvPr>
          <p:cNvSpPr/>
          <p:nvPr/>
        </p:nvSpPr>
        <p:spPr>
          <a:xfrm>
            <a:off x="8749771" y="3339169"/>
            <a:ext cx="1206038" cy="804073"/>
          </a:xfrm>
          <a:prstGeom prst="rect">
            <a:avLst/>
          </a:prstGeom>
          <a:solidFill>
            <a:srgbClr val="86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dirty="0">
              <a:solidFill>
                <a:schemeClr val="tx1"/>
              </a:solidFill>
            </a:endParaRPr>
          </a:p>
        </p:txBody>
      </p:sp>
      <p:sp>
        <p:nvSpPr>
          <p:cNvPr id="12" name="Rechteck 11">
            <a:extLst>
              <a:ext uri="{FF2B5EF4-FFF2-40B4-BE49-F238E27FC236}">
                <a16:creationId xmlns:a16="http://schemas.microsoft.com/office/drawing/2014/main" id="{45871384-406F-0DA5-3CAC-BD62510C4293}"/>
              </a:ext>
            </a:extLst>
          </p:cNvPr>
          <p:cNvSpPr/>
          <p:nvPr/>
        </p:nvSpPr>
        <p:spPr>
          <a:xfrm>
            <a:off x="8749226" y="3019088"/>
            <a:ext cx="1206038" cy="722118"/>
          </a:xfrm>
          <a:prstGeom prst="rect">
            <a:avLst/>
          </a:prstGeom>
          <a:solidFill>
            <a:srgbClr val="1E5C2A"/>
          </a:solidFill>
          <a:ln>
            <a:solidFill>
              <a:srgbClr val="1E5C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dirty="0">
              <a:solidFill>
                <a:schemeClr val="tx1"/>
              </a:solidFill>
            </a:endParaRPr>
          </a:p>
        </p:txBody>
      </p:sp>
      <p:sp>
        <p:nvSpPr>
          <p:cNvPr id="26" name="Rechteck 25">
            <a:extLst>
              <a:ext uri="{FF2B5EF4-FFF2-40B4-BE49-F238E27FC236}">
                <a16:creationId xmlns:a16="http://schemas.microsoft.com/office/drawing/2014/main" id="{B0A6E2E8-89D5-7AF6-D95C-0527D58F7C67}"/>
              </a:ext>
            </a:extLst>
          </p:cNvPr>
          <p:cNvSpPr/>
          <p:nvPr/>
        </p:nvSpPr>
        <p:spPr>
          <a:xfrm>
            <a:off x="8749226" y="2408323"/>
            <a:ext cx="1206038" cy="804073"/>
          </a:xfrm>
          <a:prstGeom prst="rect">
            <a:avLst/>
          </a:prstGeom>
          <a:solidFill>
            <a:srgbClr val="00B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S</a:t>
            </a:r>
          </a:p>
        </p:txBody>
      </p:sp>
      <p:sp>
        <p:nvSpPr>
          <p:cNvPr id="27" name="Rechteck 26">
            <a:extLst>
              <a:ext uri="{FF2B5EF4-FFF2-40B4-BE49-F238E27FC236}">
                <a16:creationId xmlns:a16="http://schemas.microsoft.com/office/drawing/2014/main" id="{7095446C-1AF5-2F1A-E7BD-CF5551216F26}"/>
              </a:ext>
            </a:extLst>
          </p:cNvPr>
          <p:cNvSpPr/>
          <p:nvPr/>
        </p:nvSpPr>
        <p:spPr>
          <a:xfrm>
            <a:off x="8748678" y="4109940"/>
            <a:ext cx="1206038" cy="804073"/>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N </a:t>
            </a:r>
          </a:p>
        </p:txBody>
      </p:sp>
      <p:sp>
        <p:nvSpPr>
          <p:cNvPr id="2" name="Rechteck 1">
            <a:extLst>
              <a:ext uri="{FF2B5EF4-FFF2-40B4-BE49-F238E27FC236}">
                <a16:creationId xmlns:a16="http://schemas.microsoft.com/office/drawing/2014/main" id="{A1F683E2-5FC3-B167-C279-5C690D9D5F60}"/>
              </a:ext>
            </a:extLst>
          </p:cNvPr>
          <p:cNvSpPr/>
          <p:nvPr/>
        </p:nvSpPr>
        <p:spPr>
          <a:xfrm>
            <a:off x="7801765" y="3783332"/>
            <a:ext cx="313403" cy="11307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AA840D9B-6494-5E8F-A3B6-7DDB46BA11C9}"/>
              </a:ext>
            </a:extLst>
          </p:cNvPr>
          <p:cNvSpPr/>
          <p:nvPr/>
        </p:nvSpPr>
        <p:spPr>
          <a:xfrm>
            <a:off x="7955472" y="4912981"/>
            <a:ext cx="28754" cy="66135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5A3C2CB6-BEB1-BCAE-2315-78F1093C0EE6}"/>
              </a:ext>
            </a:extLst>
          </p:cNvPr>
          <p:cNvSpPr/>
          <p:nvPr/>
        </p:nvSpPr>
        <p:spPr>
          <a:xfrm rot="-5400000">
            <a:off x="9347392" y="4166220"/>
            <a:ext cx="28754" cy="278479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81D4BE6A-BAC1-530C-7075-79CFDF1EDC18}"/>
              </a:ext>
            </a:extLst>
          </p:cNvPr>
          <p:cNvSpPr/>
          <p:nvPr/>
        </p:nvSpPr>
        <p:spPr>
          <a:xfrm>
            <a:off x="10754552" y="5426060"/>
            <a:ext cx="28754" cy="23463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12">
            <a:extLst>
              <a:ext uri="{FF2B5EF4-FFF2-40B4-BE49-F238E27FC236}">
                <a16:creationId xmlns:a16="http://schemas.microsoft.com/office/drawing/2014/main" id="{308655A5-3E29-C1FE-C936-CFE651803A06}"/>
              </a:ext>
            </a:extLst>
          </p:cNvPr>
          <p:cNvSpPr/>
          <p:nvPr/>
        </p:nvSpPr>
        <p:spPr>
          <a:xfrm>
            <a:off x="10830752" y="5360020"/>
            <a:ext cx="28754" cy="39211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9002D9BF-EE20-3200-B9B9-1875D613EFC1}"/>
              </a:ext>
            </a:extLst>
          </p:cNvPr>
          <p:cNvSpPr/>
          <p:nvPr/>
        </p:nvSpPr>
        <p:spPr>
          <a:xfrm rot="5400000">
            <a:off x="11044112" y="5360020"/>
            <a:ext cx="28754" cy="39211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Rechteck 14">
            <a:extLst>
              <a:ext uri="{FF2B5EF4-FFF2-40B4-BE49-F238E27FC236}">
                <a16:creationId xmlns:a16="http://schemas.microsoft.com/office/drawing/2014/main" id="{37521EF0-7183-9567-9C0D-2793AF23FD26}"/>
              </a:ext>
            </a:extLst>
          </p:cNvPr>
          <p:cNvSpPr/>
          <p:nvPr/>
        </p:nvSpPr>
        <p:spPr>
          <a:xfrm>
            <a:off x="11221912" y="3678540"/>
            <a:ext cx="28754" cy="189579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Rechteck 16">
            <a:extLst>
              <a:ext uri="{FF2B5EF4-FFF2-40B4-BE49-F238E27FC236}">
                <a16:creationId xmlns:a16="http://schemas.microsoft.com/office/drawing/2014/main" id="{D5CA0894-0081-507C-A7D7-9B97512B4BCA}"/>
              </a:ext>
            </a:extLst>
          </p:cNvPr>
          <p:cNvSpPr/>
          <p:nvPr/>
        </p:nvSpPr>
        <p:spPr>
          <a:xfrm rot="-5400000" flipH="1">
            <a:off x="10638526" y="5641960"/>
            <a:ext cx="32206" cy="19907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a:extLst>
              <a:ext uri="{FF2B5EF4-FFF2-40B4-BE49-F238E27FC236}">
                <a16:creationId xmlns:a16="http://schemas.microsoft.com/office/drawing/2014/main" id="{901D86A5-CA89-725C-55F1-17714A6575BC}"/>
              </a:ext>
            </a:extLst>
          </p:cNvPr>
          <p:cNvSpPr/>
          <p:nvPr/>
        </p:nvSpPr>
        <p:spPr>
          <a:xfrm flipH="1">
            <a:off x="10996666" y="5674980"/>
            <a:ext cx="32206" cy="15335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CA1ACBA4-0F3F-8DD4-63E5-A782B8B37F12}"/>
              </a:ext>
            </a:extLst>
          </p:cNvPr>
          <p:cNvSpPr/>
          <p:nvPr/>
        </p:nvSpPr>
        <p:spPr>
          <a:xfrm>
            <a:off x="8975126" y="3213556"/>
            <a:ext cx="34236" cy="8970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a:extLst>
              <a:ext uri="{FF2B5EF4-FFF2-40B4-BE49-F238E27FC236}">
                <a16:creationId xmlns:a16="http://schemas.microsoft.com/office/drawing/2014/main" id="{FCC2C545-0637-6154-47D9-18DB13814188}"/>
              </a:ext>
            </a:extLst>
          </p:cNvPr>
          <p:cNvSpPr/>
          <p:nvPr/>
        </p:nvSpPr>
        <p:spPr>
          <a:xfrm rot="5400000" flipH="1">
            <a:off x="10996665" y="5680060"/>
            <a:ext cx="32206" cy="15335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Rechteck 20">
            <a:extLst>
              <a:ext uri="{FF2B5EF4-FFF2-40B4-BE49-F238E27FC236}">
                <a16:creationId xmlns:a16="http://schemas.microsoft.com/office/drawing/2014/main" id="{08272C19-2C63-D077-4C83-900E3830E536}"/>
              </a:ext>
            </a:extLst>
          </p:cNvPr>
          <p:cNvSpPr/>
          <p:nvPr/>
        </p:nvSpPr>
        <p:spPr>
          <a:xfrm>
            <a:off x="9232780" y="3213556"/>
            <a:ext cx="34236" cy="8970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25E45579-DB37-7135-ABAE-474F1DF682EA}"/>
              </a:ext>
            </a:extLst>
          </p:cNvPr>
          <p:cNvSpPr/>
          <p:nvPr/>
        </p:nvSpPr>
        <p:spPr>
          <a:xfrm>
            <a:off x="9473989" y="3213555"/>
            <a:ext cx="34236" cy="8970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5A692DE7-3583-06DC-C025-A2296B5286BE}"/>
              </a:ext>
            </a:extLst>
          </p:cNvPr>
          <p:cNvSpPr/>
          <p:nvPr/>
        </p:nvSpPr>
        <p:spPr>
          <a:xfrm>
            <a:off x="9731644" y="3213556"/>
            <a:ext cx="34236" cy="8970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a:extLst>
              <a:ext uri="{FF2B5EF4-FFF2-40B4-BE49-F238E27FC236}">
                <a16:creationId xmlns:a16="http://schemas.microsoft.com/office/drawing/2014/main" id="{4301B507-B398-25FB-49A6-188D5EFB82DA}"/>
              </a:ext>
            </a:extLst>
          </p:cNvPr>
          <p:cNvSpPr/>
          <p:nvPr/>
        </p:nvSpPr>
        <p:spPr>
          <a:xfrm rot="5400000">
            <a:off x="10241472" y="2708260"/>
            <a:ext cx="28754" cy="1966918"/>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mc:Choice xmlns:am3d="http://schemas.microsoft.com/office/drawing/2017/model3d" Requires="am3d">
          <p:graphicFrame>
            <p:nvGraphicFramePr>
              <p:cNvPr id="54" name="3D-Modell 53" descr="Dünne runde Scheibe">
                <a:extLst>
                  <a:ext uri="{FF2B5EF4-FFF2-40B4-BE49-F238E27FC236}">
                    <a16:creationId xmlns:a16="http://schemas.microsoft.com/office/drawing/2014/main" id="{A05EA2D3-A3B3-E3DA-9D67-8F7788F89522}"/>
                  </a:ext>
                </a:extLst>
              </p:cNvPr>
              <p:cNvGraphicFramePr>
                <a:graphicFrameLocks noChangeAspect="1"/>
              </p:cNvGraphicFramePr>
              <p:nvPr/>
            </p:nvGraphicFramePr>
            <p:xfrm>
              <a:off x="6590065" y="3597597"/>
              <a:ext cx="2761888" cy="195531"/>
            </p:xfrm>
            <a:graphic>
              <a:graphicData uri="http://schemas.microsoft.com/office/drawing/2017/model3d">
                <am3d:model3d r:embed="rId3">
                  <am3d:spPr>
                    <a:xfrm>
                      <a:off x="0" y="0"/>
                      <a:ext cx="2761888" cy="195531"/>
                    </a:xfrm>
                    <a:prstGeom prst="rect">
                      <a:avLst/>
                    </a:prstGeom>
                  </am3d:spPr>
                  <am3d:camera>
                    <am3d:pos x="0" y="0" z="66560879"/>
                    <am3d:up dx="0" dy="36000000" dz="0"/>
                    <am3d:lookAt x="0" y="0" z="0"/>
                    <am3d:perspective fov="2700000"/>
                  </am3d:camera>
                  <am3d:trans>
                    <am3d:meterPerModelUnit n="250000" d="1000000"/>
                    <am3d:preTrans dx="-2" dy="-899997" dz="0"/>
                    <am3d:scale>
                      <am3d:sx n="1000000" d="1000000"/>
                      <am3d:sy n="1000000" d="1000000"/>
                      <am3d:sz n="1000000" d="1000000"/>
                    </am3d:scale>
                    <am3d:rot ax="8390" ay="461537" az="1130"/>
                    <am3d:postTrans dx="0" dy="0" dz="0"/>
                  </am3d:trans>
                  <am3d:raster rName="Office3DRenderer" rVer="16.0.8326">
                    <am3d:blip r:embed="rId4"/>
                  </am3d:raster>
                  <am3d:objViewport viewportSz="395278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4" name="3D-Modell 53" descr="Dünne runde Scheibe">
                <a:extLst>
                  <a:ext uri="{FF2B5EF4-FFF2-40B4-BE49-F238E27FC236}">
                    <a16:creationId xmlns:a16="http://schemas.microsoft.com/office/drawing/2014/main" id="{A05EA2D3-A3B3-E3DA-9D67-8F7788F89522}"/>
                  </a:ext>
                </a:extLst>
              </p:cNvPr>
              <p:cNvPicPr>
                <a:picLocks noGrp="1" noRot="1" noChangeAspect="1" noMove="1" noResize="1" noEditPoints="1" noAdjustHandles="1" noChangeArrowheads="1" noChangeShapeType="1" noCrop="1"/>
              </p:cNvPicPr>
              <p:nvPr/>
            </p:nvPicPr>
            <p:blipFill>
              <a:blip r:embed="rId4"/>
              <a:stretch>
                <a:fillRect/>
              </a:stretch>
            </p:blipFill>
            <p:spPr>
              <a:xfrm>
                <a:off x="6590065" y="3597597"/>
                <a:ext cx="2761888" cy="195531"/>
              </a:xfrm>
              <a:prstGeom prst="rect">
                <a:avLst/>
              </a:prstGeom>
            </p:spPr>
          </p:pic>
        </mc:Fallback>
      </mc:AlternateContent>
      <p:sp>
        <p:nvSpPr>
          <p:cNvPr id="24" name="Flussdiagramm: Auszug 23">
            <a:extLst>
              <a:ext uri="{FF2B5EF4-FFF2-40B4-BE49-F238E27FC236}">
                <a16:creationId xmlns:a16="http://schemas.microsoft.com/office/drawing/2014/main" id="{E55BA644-D3A2-A89E-8D4B-900339286024}"/>
              </a:ext>
            </a:extLst>
          </p:cNvPr>
          <p:cNvSpPr/>
          <p:nvPr/>
        </p:nvSpPr>
        <p:spPr>
          <a:xfrm>
            <a:off x="8930202" y="3393367"/>
            <a:ext cx="120604" cy="104158"/>
          </a:xfrm>
          <a:prstGeom prst="flowChartExtra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Flussdiagramm: Auszug 29">
            <a:extLst>
              <a:ext uri="{FF2B5EF4-FFF2-40B4-BE49-F238E27FC236}">
                <a16:creationId xmlns:a16="http://schemas.microsoft.com/office/drawing/2014/main" id="{82A84C12-28AE-4509-3D25-328BC00F2F7E}"/>
              </a:ext>
            </a:extLst>
          </p:cNvPr>
          <p:cNvSpPr/>
          <p:nvPr/>
        </p:nvSpPr>
        <p:spPr>
          <a:xfrm>
            <a:off x="9187856" y="3903194"/>
            <a:ext cx="120604" cy="104158"/>
          </a:xfrm>
          <a:prstGeom prst="flowChartExtra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Auszug 31">
            <a:extLst>
              <a:ext uri="{FF2B5EF4-FFF2-40B4-BE49-F238E27FC236}">
                <a16:creationId xmlns:a16="http://schemas.microsoft.com/office/drawing/2014/main" id="{50768491-B09D-2E1B-9047-3E8BC3F4C76D}"/>
              </a:ext>
            </a:extLst>
          </p:cNvPr>
          <p:cNvSpPr/>
          <p:nvPr/>
        </p:nvSpPr>
        <p:spPr>
          <a:xfrm>
            <a:off x="9429064" y="3782589"/>
            <a:ext cx="120604" cy="104158"/>
          </a:xfrm>
          <a:prstGeom prst="flowChartExtra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Auszug 32">
            <a:extLst>
              <a:ext uri="{FF2B5EF4-FFF2-40B4-BE49-F238E27FC236}">
                <a16:creationId xmlns:a16="http://schemas.microsoft.com/office/drawing/2014/main" id="{D495909A-91F2-D692-D981-0DB4BAFF24E6}"/>
              </a:ext>
            </a:extLst>
          </p:cNvPr>
          <p:cNvSpPr/>
          <p:nvPr/>
        </p:nvSpPr>
        <p:spPr>
          <a:xfrm>
            <a:off x="9686720" y="3497525"/>
            <a:ext cx="120604" cy="104158"/>
          </a:xfrm>
          <a:prstGeom prst="flowChartExtra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Flussdiagramm: Auszug 33">
            <a:extLst>
              <a:ext uri="{FF2B5EF4-FFF2-40B4-BE49-F238E27FC236}">
                <a16:creationId xmlns:a16="http://schemas.microsoft.com/office/drawing/2014/main" id="{12187121-111A-C656-23D2-599FE9574353}"/>
              </a:ext>
            </a:extLst>
          </p:cNvPr>
          <p:cNvSpPr/>
          <p:nvPr/>
        </p:nvSpPr>
        <p:spPr>
          <a:xfrm rot="-5400000">
            <a:off x="9708647" y="5509424"/>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Flussdiagramm: Auszug 34">
            <a:extLst>
              <a:ext uri="{FF2B5EF4-FFF2-40B4-BE49-F238E27FC236}">
                <a16:creationId xmlns:a16="http://schemas.microsoft.com/office/drawing/2014/main" id="{7F5E9463-7350-0763-7BAB-320CFB628A4A}"/>
              </a:ext>
            </a:extLst>
          </p:cNvPr>
          <p:cNvSpPr/>
          <p:nvPr/>
        </p:nvSpPr>
        <p:spPr>
          <a:xfrm rot="-5400000">
            <a:off x="8530014" y="5503942"/>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Auszug 35">
            <a:extLst>
              <a:ext uri="{FF2B5EF4-FFF2-40B4-BE49-F238E27FC236}">
                <a16:creationId xmlns:a16="http://schemas.microsoft.com/office/drawing/2014/main" id="{67DAE96B-05C8-DF19-22F0-037B370FC0D9}"/>
              </a:ext>
            </a:extLst>
          </p:cNvPr>
          <p:cNvSpPr/>
          <p:nvPr/>
        </p:nvSpPr>
        <p:spPr>
          <a:xfrm>
            <a:off x="7910546" y="5224359"/>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Auszug 36">
            <a:extLst>
              <a:ext uri="{FF2B5EF4-FFF2-40B4-BE49-F238E27FC236}">
                <a16:creationId xmlns:a16="http://schemas.microsoft.com/office/drawing/2014/main" id="{4A2AAE91-2CAC-7A66-3B64-BACD14FE6E32}"/>
              </a:ext>
            </a:extLst>
          </p:cNvPr>
          <p:cNvSpPr/>
          <p:nvPr/>
        </p:nvSpPr>
        <p:spPr>
          <a:xfrm>
            <a:off x="7910545" y="4095063"/>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Flussdiagramm: Auszug 37">
            <a:extLst>
              <a:ext uri="{FF2B5EF4-FFF2-40B4-BE49-F238E27FC236}">
                <a16:creationId xmlns:a16="http://schemas.microsoft.com/office/drawing/2014/main" id="{20C4E33A-2412-D72B-A9BF-5C79B1757907}"/>
              </a:ext>
            </a:extLst>
          </p:cNvPr>
          <p:cNvSpPr/>
          <p:nvPr/>
        </p:nvSpPr>
        <p:spPr>
          <a:xfrm rot="5400000">
            <a:off x="8425854" y="3651019"/>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9" name="Flussdiagramm: Auszug 38">
            <a:extLst>
              <a:ext uri="{FF2B5EF4-FFF2-40B4-BE49-F238E27FC236}">
                <a16:creationId xmlns:a16="http://schemas.microsoft.com/office/drawing/2014/main" id="{7FCCF7C5-F598-42F9-28B3-404769758BC8}"/>
              </a:ext>
            </a:extLst>
          </p:cNvPr>
          <p:cNvSpPr/>
          <p:nvPr/>
        </p:nvSpPr>
        <p:spPr>
          <a:xfrm rot="5400000">
            <a:off x="10421307" y="3634573"/>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Auszug 39">
            <a:extLst>
              <a:ext uri="{FF2B5EF4-FFF2-40B4-BE49-F238E27FC236}">
                <a16:creationId xmlns:a16="http://schemas.microsoft.com/office/drawing/2014/main" id="{5234FECC-BDB9-D348-267A-E4EE4B590D1B}"/>
              </a:ext>
            </a:extLst>
          </p:cNvPr>
          <p:cNvSpPr/>
          <p:nvPr/>
        </p:nvSpPr>
        <p:spPr>
          <a:xfrm rot="10800000">
            <a:off x="11177825" y="3903191"/>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Auszug 40">
            <a:extLst>
              <a:ext uri="{FF2B5EF4-FFF2-40B4-BE49-F238E27FC236}">
                <a16:creationId xmlns:a16="http://schemas.microsoft.com/office/drawing/2014/main" id="{72E8B732-66D3-E9D8-CDFF-ABB1B4D80F5A}"/>
              </a:ext>
            </a:extLst>
          </p:cNvPr>
          <p:cNvSpPr/>
          <p:nvPr/>
        </p:nvSpPr>
        <p:spPr>
          <a:xfrm rot="10800000">
            <a:off x="11177825" y="4972183"/>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4" name="Pfeil: nach rechts 43">
            <a:extLst>
              <a:ext uri="{FF2B5EF4-FFF2-40B4-BE49-F238E27FC236}">
                <a16:creationId xmlns:a16="http://schemas.microsoft.com/office/drawing/2014/main" id="{E082993C-9835-CB0F-81F1-332081383880}"/>
              </a:ext>
            </a:extLst>
          </p:cNvPr>
          <p:cNvSpPr/>
          <p:nvPr/>
        </p:nvSpPr>
        <p:spPr>
          <a:xfrm rot="8016833">
            <a:off x="8346102" y="3866161"/>
            <a:ext cx="769006" cy="216527"/>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47" name="Grafik 46" descr="Ein Bild, das Mobiliar, Kaffeetisch, Im Haus, Stuhl enthält.&#10;&#10;Beschreibung automatisch generiert.">
            <a:extLst>
              <a:ext uri="{FF2B5EF4-FFF2-40B4-BE49-F238E27FC236}">
                <a16:creationId xmlns:a16="http://schemas.microsoft.com/office/drawing/2014/main" id="{D8C6A783-101C-EB5B-DED1-5EF5DC37C910}"/>
              </a:ext>
            </a:extLst>
          </p:cNvPr>
          <p:cNvPicPr>
            <a:picLocks noChangeAspect="1"/>
          </p:cNvPicPr>
          <p:nvPr/>
        </p:nvPicPr>
        <p:blipFill rotWithShape="1">
          <a:blip r:embed="rId5"/>
          <a:srcRect t="-43" r="334" b="168"/>
          <a:stretch/>
        </p:blipFill>
        <p:spPr>
          <a:xfrm>
            <a:off x="1295400" y="1497806"/>
            <a:ext cx="2923666" cy="3899159"/>
          </a:xfrm>
          <a:prstGeom prst="rect">
            <a:avLst/>
          </a:prstGeom>
        </p:spPr>
      </p:pic>
      <p:sp>
        <p:nvSpPr>
          <p:cNvPr id="49" name="Textfeld 48">
            <a:extLst>
              <a:ext uri="{FF2B5EF4-FFF2-40B4-BE49-F238E27FC236}">
                <a16:creationId xmlns:a16="http://schemas.microsoft.com/office/drawing/2014/main" id="{9507AA00-A2E6-DE73-D4FF-0767E9250112}"/>
              </a:ext>
            </a:extLst>
          </p:cNvPr>
          <p:cNvSpPr txBox="1"/>
          <p:nvPr/>
        </p:nvSpPr>
        <p:spPr>
          <a:xfrm>
            <a:off x="8184995" y="4217519"/>
            <a:ext cx="411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51" name="Gerade Verbindung mit Pfeil 50">
            <a:extLst>
              <a:ext uri="{FF2B5EF4-FFF2-40B4-BE49-F238E27FC236}">
                <a16:creationId xmlns:a16="http://schemas.microsoft.com/office/drawing/2014/main" id="{89AB6398-1D14-415A-4ABB-06551C2ACE6F}"/>
              </a:ext>
            </a:extLst>
          </p:cNvPr>
          <p:cNvCxnSpPr>
            <a:cxnSpLocks/>
          </p:cNvCxnSpPr>
          <p:nvPr/>
        </p:nvCxnSpPr>
        <p:spPr>
          <a:xfrm>
            <a:off x="8277646" y="4290788"/>
            <a:ext cx="22659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Flussdiagramm: Auszug 55">
            <a:extLst>
              <a:ext uri="{FF2B5EF4-FFF2-40B4-BE49-F238E27FC236}">
                <a16:creationId xmlns:a16="http://schemas.microsoft.com/office/drawing/2014/main" id="{F6171031-1021-0661-7D6D-315D309F0B32}"/>
              </a:ext>
            </a:extLst>
          </p:cNvPr>
          <p:cNvSpPr/>
          <p:nvPr/>
        </p:nvSpPr>
        <p:spPr>
          <a:xfrm rot="5400000">
            <a:off x="8821508" y="3651019"/>
            <a:ext cx="120604" cy="104158"/>
          </a:xfrm>
          <a:prstGeom prst="flowChartExtra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Textfeld 54">
            <a:extLst>
              <a:ext uri="{FF2B5EF4-FFF2-40B4-BE49-F238E27FC236}">
                <a16:creationId xmlns:a16="http://schemas.microsoft.com/office/drawing/2014/main" id="{3758EB6F-5108-3A96-E0C5-13726A576BE3}"/>
              </a:ext>
            </a:extLst>
          </p:cNvPr>
          <p:cNvSpPr txBox="1"/>
          <p:nvPr/>
        </p:nvSpPr>
        <p:spPr>
          <a:xfrm>
            <a:off x="10386853" y="3622784"/>
            <a:ext cx="334961" cy="325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58" name="Gerade Verbindung mit Pfeil 57">
            <a:extLst>
              <a:ext uri="{FF2B5EF4-FFF2-40B4-BE49-F238E27FC236}">
                <a16:creationId xmlns:a16="http://schemas.microsoft.com/office/drawing/2014/main" id="{B363BCCD-F64E-A5A0-8D56-907A2753F442}"/>
              </a:ext>
            </a:extLst>
          </p:cNvPr>
          <p:cNvCxnSpPr>
            <a:cxnSpLocks/>
          </p:cNvCxnSpPr>
          <p:nvPr/>
        </p:nvCxnSpPr>
        <p:spPr>
          <a:xfrm flipV="1">
            <a:off x="10487774" y="3773942"/>
            <a:ext cx="13925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0" name="Textfeld 59">
            <a:extLst>
              <a:ext uri="{FF2B5EF4-FFF2-40B4-BE49-F238E27FC236}">
                <a16:creationId xmlns:a16="http://schemas.microsoft.com/office/drawing/2014/main" id="{CE544C07-7B3A-2B26-ACAD-0D5EFE4AA41A}"/>
              </a:ext>
            </a:extLst>
          </p:cNvPr>
          <p:cNvSpPr txBox="1"/>
          <p:nvPr/>
        </p:nvSpPr>
        <p:spPr>
          <a:xfrm>
            <a:off x="9895172" y="3275969"/>
            <a:ext cx="224744" cy="2213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62" name="Gerade Verbindung mit Pfeil 61">
            <a:extLst>
              <a:ext uri="{FF2B5EF4-FFF2-40B4-BE49-F238E27FC236}">
                <a16:creationId xmlns:a16="http://schemas.microsoft.com/office/drawing/2014/main" id="{CBDAB3FC-6EB9-1B48-EE01-DB14B7C8D06E}"/>
              </a:ext>
            </a:extLst>
          </p:cNvPr>
          <p:cNvCxnSpPr>
            <a:cxnSpLocks/>
          </p:cNvCxnSpPr>
          <p:nvPr/>
        </p:nvCxnSpPr>
        <p:spPr>
          <a:xfrm>
            <a:off x="9956871" y="3312604"/>
            <a:ext cx="181668" cy="754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26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DCF2B28C-7EED-104F-9E99-9E73BB65C392}"/>
              </a:ext>
            </a:extLst>
          </p:cNvPr>
          <p:cNvSpPr>
            <a:spLocks noGrp="1"/>
          </p:cNvSpPr>
          <p:nvPr>
            <p:ph type="title"/>
          </p:nvPr>
        </p:nvSpPr>
        <p:spPr>
          <a:xfrm>
            <a:off x="1295400" y="188119"/>
            <a:ext cx="9601200" cy="1309687"/>
          </a:xfrm>
        </p:spPr>
        <p:txBody>
          <a:bodyPr/>
          <a:lstStyle/>
          <a:p>
            <a:r>
              <a:rPr lang="de-DE" dirty="0"/>
              <a:t>Physik </a:t>
            </a:r>
            <a:r>
              <a:rPr lang="de-DE" dirty="0" err="1"/>
              <a:t>Barlow‘sches</a:t>
            </a:r>
            <a:r>
              <a:rPr lang="de-DE" dirty="0"/>
              <a:t> Rad</a:t>
            </a:r>
          </a:p>
        </p:txBody>
      </p:sp>
      <p:pic>
        <p:nvPicPr>
          <p:cNvPr id="3" name="Grafik 2">
            <a:extLst>
              <a:ext uri="{FF2B5EF4-FFF2-40B4-BE49-F238E27FC236}">
                <a16:creationId xmlns:a16="http://schemas.microsoft.com/office/drawing/2014/main" id="{D675CD67-874A-5833-1462-CC383CC532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497806"/>
            <a:ext cx="2925593" cy="3900791"/>
          </a:xfrm>
          <a:prstGeom prst="rect">
            <a:avLst/>
          </a:prstGeom>
        </p:spPr>
      </p:pic>
      <p:sp>
        <p:nvSpPr>
          <p:cNvPr id="6" name="Datumsplatzhalter 5">
            <a:extLst>
              <a:ext uri="{FF2B5EF4-FFF2-40B4-BE49-F238E27FC236}">
                <a16:creationId xmlns:a16="http://schemas.microsoft.com/office/drawing/2014/main" id="{EB88CEEA-BDAF-8D9C-2994-6345ED3F4544}"/>
              </a:ext>
            </a:extLst>
          </p:cNvPr>
          <p:cNvSpPr>
            <a:spLocks noGrp="1"/>
          </p:cNvSpPr>
          <p:nvPr>
            <p:ph type="dt" sz="half" idx="10"/>
          </p:nvPr>
        </p:nvSpPr>
        <p:spPr/>
        <p:txBody>
          <a:bodyPr/>
          <a:lstStyle/>
          <a:p>
            <a:r>
              <a:rPr lang="de-DE"/>
              <a:t>12.12.23</a:t>
            </a:r>
            <a:endParaRPr lang="en-US" dirty="0"/>
          </a:p>
        </p:txBody>
      </p:sp>
      <p:sp>
        <p:nvSpPr>
          <p:cNvPr id="8" name="Fußzeilenplatzhalter 7">
            <a:extLst>
              <a:ext uri="{FF2B5EF4-FFF2-40B4-BE49-F238E27FC236}">
                <a16:creationId xmlns:a16="http://schemas.microsoft.com/office/drawing/2014/main" id="{2E7AB6A5-3291-08FF-A1DF-B7719D20987B}"/>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9" name="Foliennummernplatzhalter 8">
            <a:extLst>
              <a:ext uri="{FF2B5EF4-FFF2-40B4-BE49-F238E27FC236}">
                <a16:creationId xmlns:a16="http://schemas.microsoft.com/office/drawing/2014/main" id="{E9B37472-7945-FFE7-CDD7-A48B4A587F20}"/>
              </a:ext>
            </a:extLst>
          </p:cNvPr>
          <p:cNvSpPr>
            <a:spLocks noGrp="1"/>
          </p:cNvSpPr>
          <p:nvPr>
            <p:ph type="sldNum" sz="quarter" idx="12"/>
          </p:nvPr>
        </p:nvSpPr>
        <p:spPr/>
        <p:txBody>
          <a:bodyPr/>
          <a:lstStyle/>
          <a:p>
            <a:fld id="{1B8B3671-A306-4A69-8480-FA9BE839245D}" type="slidenum">
              <a:rPr lang="en-US" smtClean="0"/>
              <a:t>15</a:t>
            </a:fld>
            <a:endParaRPr lang="en-US"/>
          </a:p>
        </p:txBody>
      </p:sp>
      <p:grpSp>
        <p:nvGrpSpPr>
          <p:cNvPr id="89" name="Gruppieren 88">
            <a:extLst>
              <a:ext uri="{FF2B5EF4-FFF2-40B4-BE49-F238E27FC236}">
                <a16:creationId xmlns:a16="http://schemas.microsoft.com/office/drawing/2014/main" id="{7AC65164-D227-9153-392E-CF0DAEA7CD6F}"/>
              </a:ext>
            </a:extLst>
          </p:cNvPr>
          <p:cNvGrpSpPr/>
          <p:nvPr/>
        </p:nvGrpSpPr>
        <p:grpSpPr>
          <a:xfrm>
            <a:off x="5906322" y="1740036"/>
            <a:ext cx="4693813" cy="1621685"/>
            <a:chOff x="4501453" y="2177954"/>
            <a:chExt cx="6649533" cy="2297373"/>
          </a:xfrm>
        </p:grpSpPr>
        <p:sp>
          <p:nvSpPr>
            <p:cNvPr id="28" name="Pfeil: nach oben 27">
              <a:extLst>
                <a:ext uri="{FF2B5EF4-FFF2-40B4-BE49-F238E27FC236}">
                  <a16:creationId xmlns:a16="http://schemas.microsoft.com/office/drawing/2014/main" id="{5C01E239-9DF0-3B08-8A5E-3FAC99EFAFF1}"/>
                </a:ext>
              </a:extLst>
            </p:cNvPr>
            <p:cNvSpPr/>
            <p:nvPr/>
          </p:nvSpPr>
          <p:spPr>
            <a:xfrm>
              <a:off x="523164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oben 28">
              <a:extLst>
                <a:ext uri="{FF2B5EF4-FFF2-40B4-BE49-F238E27FC236}">
                  <a16:creationId xmlns:a16="http://schemas.microsoft.com/office/drawing/2014/main" id="{A31B004E-F3A2-26D0-11FC-5BAC9B74ADF5}"/>
                </a:ext>
              </a:extLst>
            </p:cNvPr>
            <p:cNvSpPr/>
            <p:nvPr/>
          </p:nvSpPr>
          <p:spPr>
            <a:xfrm>
              <a:off x="6266596"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2" name="Pfeil: nach oben 41">
              <a:extLst>
                <a:ext uri="{FF2B5EF4-FFF2-40B4-BE49-F238E27FC236}">
                  <a16:creationId xmlns:a16="http://schemas.microsoft.com/office/drawing/2014/main" id="{F21A8262-AA51-0B15-B107-0E2BBECE902F}"/>
                </a:ext>
              </a:extLst>
            </p:cNvPr>
            <p:cNvSpPr/>
            <p:nvPr/>
          </p:nvSpPr>
          <p:spPr>
            <a:xfrm>
              <a:off x="6784073" y="217795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3" name="Pfeil: nach oben 42">
              <a:extLst>
                <a:ext uri="{FF2B5EF4-FFF2-40B4-BE49-F238E27FC236}">
                  <a16:creationId xmlns:a16="http://schemas.microsoft.com/office/drawing/2014/main" id="{6685BD57-F1D8-E4AC-F47E-8B987CF379C5}"/>
                </a:ext>
              </a:extLst>
            </p:cNvPr>
            <p:cNvSpPr/>
            <p:nvPr/>
          </p:nvSpPr>
          <p:spPr>
            <a:xfrm>
              <a:off x="7819028"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5" name="Pfeil: nach oben 44">
              <a:extLst>
                <a:ext uri="{FF2B5EF4-FFF2-40B4-BE49-F238E27FC236}">
                  <a16:creationId xmlns:a16="http://schemas.microsoft.com/office/drawing/2014/main" id="{3CF0992C-FC93-0114-686A-D7618523933D}"/>
                </a:ext>
              </a:extLst>
            </p:cNvPr>
            <p:cNvSpPr/>
            <p:nvPr/>
          </p:nvSpPr>
          <p:spPr>
            <a:xfrm>
              <a:off x="730155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6" name="Pfeil: nach oben 45">
              <a:extLst>
                <a:ext uri="{FF2B5EF4-FFF2-40B4-BE49-F238E27FC236}">
                  <a16:creationId xmlns:a16="http://schemas.microsoft.com/office/drawing/2014/main" id="{8DCED23C-3C18-C50A-FAC3-26A4F2564E8F}"/>
                </a:ext>
              </a:extLst>
            </p:cNvPr>
            <p:cNvSpPr/>
            <p:nvPr/>
          </p:nvSpPr>
          <p:spPr>
            <a:xfrm>
              <a:off x="8336505"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7" name="Pfeil: nach oben 46">
              <a:extLst>
                <a:ext uri="{FF2B5EF4-FFF2-40B4-BE49-F238E27FC236}">
                  <a16:creationId xmlns:a16="http://schemas.microsoft.com/office/drawing/2014/main" id="{9C42FB27-3322-EC3A-8F3F-888C955BF688}"/>
                </a:ext>
              </a:extLst>
            </p:cNvPr>
            <p:cNvSpPr/>
            <p:nvPr/>
          </p:nvSpPr>
          <p:spPr>
            <a:xfrm>
              <a:off x="8853983"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8" name="Pfeil: nach oben 47">
              <a:extLst>
                <a:ext uri="{FF2B5EF4-FFF2-40B4-BE49-F238E27FC236}">
                  <a16:creationId xmlns:a16="http://schemas.microsoft.com/office/drawing/2014/main" id="{0B0F8452-F1E8-17CF-0790-2247143D2983}"/>
                </a:ext>
              </a:extLst>
            </p:cNvPr>
            <p:cNvSpPr/>
            <p:nvPr/>
          </p:nvSpPr>
          <p:spPr>
            <a:xfrm>
              <a:off x="5741625"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9" name="Pfeil: nach oben 48">
              <a:extLst>
                <a:ext uri="{FF2B5EF4-FFF2-40B4-BE49-F238E27FC236}">
                  <a16:creationId xmlns:a16="http://schemas.microsoft.com/office/drawing/2014/main" id="{2A11D9D7-447E-65A5-A327-F57BF2E4B267}"/>
                </a:ext>
              </a:extLst>
            </p:cNvPr>
            <p:cNvSpPr/>
            <p:nvPr/>
          </p:nvSpPr>
          <p:spPr>
            <a:xfrm>
              <a:off x="9371460"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0" name="Pfeil: nach oben 49">
              <a:extLst>
                <a:ext uri="{FF2B5EF4-FFF2-40B4-BE49-F238E27FC236}">
                  <a16:creationId xmlns:a16="http://schemas.microsoft.com/office/drawing/2014/main" id="{7030E40C-4D5B-7CC0-4DD2-E9669C2678BB}"/>
                </a:ext>
              </a:extLst>
            </p:cNvPr>
            <p:cNvSpPr/>
            <p:nvPr/>
          </p:nvSpPr>
          <p:spPr>
            <a:xfrm>
              <a:off x="9888938" y="2206387"/>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Pfeil: nach oben 50">
              <a:extLst>
                <a:ext uri="{FF2B5EF4-FFF2-40B4-BE49-F238E27FC236}">
                  <a16:creationId xmlns:a16="http://schemas.microsoft.com/office/drawing/2014/main" id="{70CDFF9D-DD6A-E323-8A3E-060D7CEAD1BC}"/>
                </a:ext>
              </a:extLst>
            </p:cNvPr>
            <p:cNvSpPr/>
            <p:nvPr/>
          </p:nvSpPr>
          <p:spPr>
            <a:xfrm>
              <a:off x="10406415" y="220638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2" name="Rechteck 51">
              <a:extLst>
                <a:ext uri="{FF2B5EF4-FFF2-40B4-BE49-F238E27FC236}">
                  <a16:creationId xmlns:a16="http://schemas.microsoft.com/office/drawing/2014/main" id="{A206265F-4FB2-B5E2-A5AC-15B0F4DF7184}"/>
                </a:ext>
              </a:extLst>
            </p:cNvPr>
            <p:cNvSpPr/>
            <p:nvPr/>
          </p:nvSpPr>
          <p:spPr>
            <a:xfrm>
              <a:off x="4930254" y="3053686"/>
              <a:ext cx="5982268" cy="511791"/>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5" name="Gruppieren 54">
              <a:extLst>
                <a:ext uri="{FF2B5EF4-FFF2-40B4-BE49-F238E27FC236}">
                  <a16:creationId xmlns:a16="http://schemas.microsoft.com/office/drawing/2014/main" id="{2AE6C98D-8772-46FA-7DC2-6A3A59220DF7}"/>
                </a:ext>
              </a:extLst>
            </p:cNvPr>
            <p:cNvGrpSpPr/>
            <p:nvPr/>
          </p:nvGrpSpPr>
          <p:grpSpPr>
            <a:xfrm>
              <a:off x="5544921" y="3074446"/>
              <a:ext cx="806370" cy="454998"/>
              <a:chOff x="5370803" y="3084475"/>
              <a:chExt cx="806370" cy="454998"/>
            </a:xfrm>
          </p:grpSpPr>
          <p:sp>
            <p:nvSpPr>
              <p:cNvPr id="85" name="Pfeil: nach oben 84">
                <a:extLst>
                  <a:ext uri="{FF2B5EF4-FFF2-40B4-BE49-F238E27FC236}">
                    <a16:creationId xmlns:a16="http://schemas.microsoft.com/office/drawing/2014/main" id="{7040ED8A-5C0B-29C7-2210-CCDE9F2B45EE}"/>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7" name="Ellipse 86">
                <a:extLst>
                  <a:ext uri="{FF2B5EF4-FFF2-40B4-BE49-F238E27FC236}">
                    <a16:creationId xmlns:a16="http://schemas.microsoft.com/office/drawing/2014/main" id="{8868F953-C67F-AF4E-BF4E-76641A2BC872}"/>
                  </a:ext>
                </a:extLst>
              </p:cNvPr>
              <p:cNvSpPr/>
              <p:nvPr/>
            </p:nvSpPr>
            <p:spPr>
              <a:xfrm>
                <a:off x="5370803" y="3084475"/>
                <a:ext cx="456531" cy="454998"/>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grpSp>
        <p:grpSp>
          <p:nvGrpSpPr>
            <p:cNvPr id="56" name="Gruppieren 55">
              <a:extLst>
                <a:ext uri="{FF2B5EF4-FFF2-40B4-BE49-F238E27FC236}">
                  <a16:creationId xmlns:a16="http://schemas.microsoft.com/office/drawing/2014/main" id="{31233076-C3EB-CCAA-C367-D0638F06ED6F}"/>
                </a:ext>
              </a:extLst>
            </p:cNvPr>
            <p:cNvGrpSpPr/>
            <p:nvPr/>
          </p:nvGrpSpPr>
          <p:grpSpPr>
            <a:xfrm>
              <a:off x="6938530" y="3081156"/>
              <a:ext cx="806370" cy="454998"/>
              <a:chOff x="5370803" y="3084475"/>
              <a:chExt cx="806370" cy="454998"/>
            </a:xfrm>
          </p:grpSpPr>
          <p:sp>
            <p:nvSpPr>
              <p:cNvPr id="81" name="Pfeil: nach oben 80">
                <a:extLst>
                  <a:ext uri="{FF2B5EF4-FFF2-40B4-BE49-F238E27FC236}">
                    <a16:creationId xmlns:a16="http://schemas.microsoft.com/office/drawing/2014/main" id="{1303A7B8-BF46-33EC-CC49-EDA442D6D4ED}"/>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3" name="Ellipse 82">
                <a:extLst>
                  <a:ext uri="{FF2B5EF4-FFF2-40B4-BE49-F238E27FC236}">
                    <a16:creationId xmlns:a16="http://schemas.microsoft.com/office/drawing/2014/main" id="{0AB18179-6650-6509-B4A4-B6F0DD4F67EF}"/>
                  </a:ext>
                </a:extLst>
              </p:cNvPr>
              <p:cNvSpPr/>
              <p:nvPr/>
            </p:nvSpPr>
            <p:spPr>
              <a:xfrm>
                <a:off x="5370803" y="3084475"/>
                <a:ext cx="456531" cy="454998"/>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grpSp>
        <p:grpSp>
          <p:nvGrpSpPr>
            <p:cNvPr id="57" name="Gruppieren 56">
              <a:extLst>
                <a:ext uri="{FF2B5EF4-FFF2-40B4-BE49-F238E27FC236}">
                  <a16:creationId xmlns:a16="http://schemas.microsoft.com/office/drawing/2014/main" id="{8440400B-45DE-4B0A-D594-4424965D956D}"/>
                </a:ext>
              </a:extLst>
            </p:cNvPr>
            <p:cNvGrpSpPr/>
            <p:nvPr/>
          </p:nvGrpSpPr>
          <p:grpSpPr>
            <a:xfrm>
              <a:off x="8497321" y="3081156"/>
              <a:ext cx="806370" cy="454998"/>
              <a:chOff x="5370803" y="3084475"/>
              <a:chExt cx="806370" cy="454998"/>
            </a:xfrm>
          </p:grpSpPr>
          <p:sp>
            <p:nvSpPr>
              <p:cNvPr id="77" name="Pfeil: nach oben 76">
                <a:extLst>
                  <a:ext uri="{FF2B5EF4-FFF2-40B4-BE49-F238E27FC236}">
                    <a16:creationId xmlns:a16="http://schemas.microsoft.com/office/drawing/2014/main" id="{926442EA-74CD-1090-09A3-C3A5FB342674}"/>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9" name="Ellipse 78">
                <a:extLst>
                  <a:ext uri="{FF2B5EF4-FFF2-40B4-BE49-F238E27FC236}">
                    <a16:creationId xmlns:a16="http://schemas.microsoft.com/office/drawing/2014/main" id="{CD52E36B-43B5-4250-141C-25B54A86DF2C}"/>
                  </a:ext>
                </a:extLst>
              </p:cNvPr>
              <p:cNvSpPr/>
              <p:nvPr/>
            </p:nvSpPr>
            <p:spPr>
              <a:xfrm>
                <a:off x="5370803" y="3084475"/>
                <a:ext cx="456531" cy="454998"/>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grpSp>
        <p:grpSp>
          <p:nvGrpSpPr>
            <p:cNvPr id="58" name="Gruppieren 57">
              <a:extLst>
                <a:ext uri="{FF2B5EF4-FFF2-40B4-BE49-F238E27FC236}">
                  <a16:creationId xmlns:a16="http://schemas.microsoft.com/office/drawing/2014/main" id="{063C7336-8EC2-680F-7A1F-7F3A75720659}"/>
                </a:ext>
              </a:extLst>
            </p:cNvPr>
            <p:cNvGrpSpPr/>
            <p:nvPr/>
          </p:nvGrpSpPr>
          <p:grpSpPr>
            <a:xfrm>
              <a:off x="10048442" y="3072780"/>
              <a:ext cx="806370" cy="454998"/>
              <a:chOff x="5370803" y="3084475"/>
              <a:chExt cx="806370" cy="454998"/>
            </a:xfrm>
          </p:grpSpPr>
          <p:sp>
            <p:nvSpPr>
              <p:cNvPr id="73" name="Pfeil: nach oben 72">
                <a:extLst>
                  <a:ext uri="{FF2B5EF4-FFF2-40B4-BE49-F238E27FC236}">
                    <a16:creationId xmlns:a16="http://schemas.microsoft.com/office/drawing/2014/main" id="{BA0DC03D-776A-2577-8F99-32C55D9817AE}"/>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5" name="Ellipse 74">
                <a:extLst>
                  <a:ext uri="{FF2B5EF4-FFF2-40B4-BE49-F238E27FC236}">
                    <a16:creationId xmlns:a16="http://schemas.microsoft.com/office/drawing/2014/main" id="{812DE15F-2535-2BB2-2365-8B7D7C9A113C}"/>
                  </a:ext>
                </a:extLst>
              </p:cNvPr>
              <p:cNvSpPr/>
              <p:nvPr/>
            </p:nvSpPr>
            <p:spPr>
              <a:xfrm>
                <a:off x="5370803" y="3084475"/>
                <a:ext cx="456531" cy="454998"/>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grpSp>
        <p:sp>
          <p:nvSpPr>
            <p:cNvPr id="59" name="Textfeld 58">
              <a:extLst>
                <a:ext uri="{FF2B5EF4-FFF2-40B4-BE49-F238E27FC236}">
                  <a16:creationId xmlns:a16="http://schemas.microsoft.com/office/drawing/2014/main" id="{9839595D-81B1-2E3B-D46B-30CC9FE7102E}"/>
                </a:ext>
              </a:extLst>
            </p:cNvPr>
            <p:cNvSpPr txBox="1"/>
            <p:nvPr/>
          </p:nvSpPr>
          <p:spPr>
            <a:xfrm>
              <a:off x="10764698" y="2184479"/>
              <a:ext cx="318385" cy="313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60" name="Gerade Verbindung mit Pfeil 59">
              <a:extLst>
                <a:ext uri="{FF2B5EF4-FFF2-40B4-BE49-F238E27FC236}">
                  <a16:creationId xmlns:a16="http://schemas.microsoft.com/office/drawing/2014/main" id="{CC546730-F348-EB04-368F-2D8157592013}"/>
                </a:ext>
              </a:extLst>
            </p:cNvPr>
            <p:cNvCxnSpPr>
              <a:cxnSpLocks/>
            </p:cNvCxnSpPr>
            <p:nvPr/>
          </p:nvCxnSpPr>
          <p:spPr>
            <a:xfrm>
              <a:off x="10893625" y="2184479"/>
              <a:ext cx="257361" cy="1069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1" name="Textfeld 60">
              <a:extLst>
                <a:ext uri="{FF2B5EF4-FFF2-40B4-BE49-F238E27FC236}">
                  <a16:creationId xmlns:a16="http://schemas.microsoft.com/office/drawing/2014/main" id="{39FC4BA0-5B00-CDA2-C107-24568DA08B90}"/>
                </a:ext>
              </a:extLst>
            </p:cNvPr>
            <p:cNvSpPr txBox="1"/>
            <p:nvPr/>
          </p:nvSpPr>
          <p:spPr>
            <a:xfrm>
              <a:off x="6281747" y="3070227"/>
              <a:ext cx="4745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62" name="Gerade Verbindung mit Pfeil 61">
              <a:extLst>
                <a:ext uri="{FF2B5EF4-FFF2-40B4-BE49-F238E27FC236}">
                  <a16:creationId xmlns:a16="http://schemas.microsoft.com/office/drawing/2014/main" id="{3998DC38-1AF8-84E1-4AE1-A26823FE1E6B}"/>
                </a:ext>
              </a:extLst>
            </p:cNvPr>
            <p:cNvCxnSpPr>
              <a:cxnSpLocks/>
            </p:cNvCxnSpPr>
            <p:nvPr/>
          </p:nvCxnSpPr>
          <p:spPr>
            <a:xfrm flipV="1">
              <a:off x="6352059" y="3190950"/>
              <a:ext cx="19727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64" name="Bogen 63">
              <a:extLst>
                <a:ext uri="{FF2B5EF4-FFF2-40B4-BE49-F238E27FC236}">
                  <a16:creationId xmlns:a16="http://schemas.microsoft.com/office/drawing/2014/main" id="{B0C64054-7441-CC49-F7A2-3728E7E10872}"/>
                </a:ext>
              </a:extLst>
            </p:cNvPr>
            <p:cNvSpPr/>
            <p:nvPr/>
          </p:nvSpPr>
          <p:spPr>
            <a:xfrm>
              <a:off x="5600352" y="2647595"/>
              <a:ext cx="696769" cy="663364"/>
            </a:xfrm>
            <a:prstGeom prst="arc">
              <a:avLst>
                <a:gd name="adj1" fmla="val 16185509"/>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65" name="Grafik 64">
              <a:extLst>
                <a:ext uri="{FF2B5EF4-FFF2-40B4-BE49-F238E27FC236}">
                  <a16:creationId xmlns:a16="http://schemas.microsoft.com/office/drawing/2014/main" id="{6C750DD0-F34D-464E-BB78-BB5131FD279E}"/>
                </a:ext>
              </a:extLst>
            </p:cNvPr>
            <p:cNvPicPr>
              <a:picLocks/>
            </p:cNvPicPr>
            <p:nvPr/>
          </p:nvPicPr>
          <p:blipFill>
            <a:blip r:embed="rId3"/>
            <a:stretch>
              <a:fillRect/>
            </a:stretch>
          </p:blipFill>
          <p:spPr>
            <a:xfrm>
              <a:off x="5990555" y="2792386"/>
              <a:ext cx="171100" cy="126222"/>
            </a:xfrm>
            <a:prstGeom prst="rect">
              <a:avLst/>
            </a:prstGeom>
          </p:spPr>
        </p:pic>
        <p:sp>
          <p:nvSpPr>
            <p:cNvPr id="67" name="Pfeil: nach rechts 66">
              <a:extLst>
                <a:ext uri="{FF2B5EF4-FFF2-40B4-BE49-F238E27FC236}">
                  <a16:creationId xmlns:a16="http://schemas.microsoft.com/office/drawing/2014/main" id="{024B1B27-50D6-C2CF-6F1B-120F2A4E009E}"/>
                </a:ext>
              </a:extLst>
            </p:cNvPr>
            <p:cNvSpPr/>
            <p:nvPr/>
          </p:nvSpPr>
          <p:spPr>
            <a:xfrm rot="8016833">
              <a:off x="6223193" y="3611752"/>
              <a:ext cx="1089418"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8" name="Pfeil: nach rechts 67">
              <a:extLst>
                <a:ext uri="{FF2B5EF4-FFF2-40B4-BE49-F238E27FC236}">
                  <a16:creationId xmlns:a16="http://schemas.microsoft.com/office/drawing/2014/main" id="{B3E0FC71-D03B-853E-3133-81B23C363D2E}"/>
                </a:ext>
              </a:extLst>
            </p:cNvPr>
            <p:cNvSpPr/>
            <p:nvPr/>
          </p:nvSpPr>
          <p:spPr>
            <a:xfrm rot="8016833">
              <a:off x="7766965" y="3627212"/>
              <a:ext cx="1089418"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9" name="Pfeil: nach rechts 68">
              <a:extLst>
                <a:ext uri="{FF2B5EF4-FFF2-40B4-BE49-F238E27FC236}">
                  <a16:creationId xmlns:a16="http://schemas.microsoft.com/office/drawing/2014/main" id="{A71CD8E2-8C29-AAB8-7837-EC72DED8D1DE}"/>
                </a:ext>
              </a:extLst>
            </p:cNvPr>
            <p:cNvSpPr/>
            <p:nvPr/>
          </p:nvSpPr>
          <p:spPr>
            <a:xfrm rot="8016833">
              <a:off x="9350638" y="3633087"/>
              <a:ext cx="1089418"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0" name="Textfeld 69">
              <a:extLst>
                <a:ext uri="{FF2B5EF4-FFF2-40B4-BE49-F238E27FC236}">
                  <a16:creationId xmlns:a16="http://schemas.microsoft.com/office/drawing/2014/main" id="{F79DD29B-DC79-DE2C-6085-3788615445B5}"/>
                </a:ext>
              </a:extLst>
            </p:cNvPr>
            <p:cNvSpPr txBox="1"/>
            <p:nvPr/>
          </p:nvSpPr>
          <p:spPr>
            <a:xfrm>
              <a:off x="4501453" y="3757067"/>
              <a:ext cx="583628" cy="523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71" name="Gerade Verbindung mit Pfeil 70">
              <a:extLst>
                <a:ext uri="{FF2B5EF4-FFF2-40B4-BE49-F238E27FC236}">
                  <a16:creationId xmlns:a16="http://schemas.microsoft.com/office/drawing/2014/main" id="{A9B81B43-B3B3-69DD-AC47-AF2E5F16C87A}"/>
                </a:ext>
              </a:extLst>
            </p:cNvPr>
            <p:cNvCxnSpPr>
              <a:cxnSpLocks/>
            </p:cNvCxnSpPr>
            <p:nvPr/>
          </p:nvCxnSpPr>
          <p:spPr>
            <a:xfrm>
              <a:off x="4570429" y="3757067"/>
              <a:ext cx="3210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6" name="Pfeil: nach rechts 65">
              <a:extLst>
                <a:ext uri="{FF2B5EF4-FFF2-40B4-BE49-F238E27FC236}">
                  <a16:creationId xmlns:a16="http://schemas.microsoft.com/office/drawing/2014/main" id="{026D1B49-336E-2BEB-5502-947DE8F4661C}"/>
                </a:ext>
              </a:extLst>
            </p:cNvPr>
            <p:cNvSpPr/>
            <p:nvPr/>
          </p:nvSpPr>
          <p:spPr>
            <a:xfrm rot="8016833">
              <a:off x="4826748" y="3611279"/>
              <a:ext cx="1089418"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0" name="Rechteck 89">
            <a:extLst>
              <a:ext uri="{FF2B5EF4-FFF2-40B4-BE49-F238E27FC236}">
                <a16:creationId xmlns:a16="http://schemas.microsoft.com/office/drawing/2014/main" id="{0698F8D9-A1D3-9AC2-BCB0-2589C570355B}"/>
              </a:ext>
            </a:extLst>
          </p:cNvPr>
          <p:cNvSpPr/>
          <p:nvPr/>
        </p:nvSpPr>
        <p:spPr>
          <a:xfrm>
            <a:off x="6704975" y="2520345"/>
            <a:ext cx="208471" cy="4313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1" name="Rechteck 90">
            <a:extLst>
              <a:ext uri="{FF2B5EF4-FFF2-40B4-BE49-F238E27FC236}">
                <a16:creationId xmlns:a16="http://schemas.microsoft.com/office/drawing/2014/main" id="{20193F0C-3C2C-AC86-52E0-2ABF157E30DA}"/>
              </a:ext>
            </a:extLst>
          </p:cNvPr>
          <p:cNvSpPr/>
          <p:nvPr/>
        </p:nvSpPr>
        <p:spPr>
          <a:xfrm>
            <a:off x="7691666" y="2520345"/>
            <a:ext cx="208471" cy="4313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2" name="Rechteck 91">
            <a:extLst>
              <a:ext uri="{FF2B5EF4-FFF2-40B4-BE49-F238E27FC236}">
                <a16:creationId xmlns:a16="http://schemas.microsoft.com/office/drawing/2014/main" id="{7839AC8E-07FE-5597-033C-873A6E84C3D0}"/>
              </a:ext>
            </a:extLst>
          </p:cNvPr>
          <p:cNvSpPr/>
          <p:nvPr/>
        </p:nvSpPr>
        <p:spPr>
          <a:xfrm>
            <a:off x="9889742" y="2520344"/>
            <a:ext cx="208471" cy="4313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3" name="Rechteck 92">
            <a:extLst>
              <a:ext uri="{FF2B5EF4-FFF2-40B4-BE49-F238E27FC236}">
                <a16:creationId xmlns:a16="http://schemas.microsoft.com/office/drawing/2014/main" id="{377B37F8-B49D-73C8-D844-4B21E7D89621}"/>
              </a:ext>
            </a:extLst>
          </p:cNvPr>
          <p:cNvSpPr/>
          <p:nvPr/>
        </p:nvSpPr>
        <p:spPr>
          <a:xfrm>
            <a:off x="8785819" y="2520344"/>
            <a:ext cx="208471" cy="4313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4" name="Ellipse 93">
            <a:extLst>
              <a:ext uri="{FF2B5EF4-FFF2-40B4-BE49-F238E27FC236}">
                <a16:creationId xmlns:a16="http://schemas.microsoft.com/office/drawing/2014/main" id="{C3F55B38-87A3-7CC1-2DEA-18854054C8E1}"/>
              </a:ext>
            </a:extLst>
          </p:cNvPr>
          <p:cNvSpPr/>
          <p:nvPr/>
        </p:nvSpPr>
        <p:spPr>
          <a:xfrm>
            <a:off x="9173308" y="3990730"/>
            <a:ext cx="1939192" cy="1924539"/>
          </a:xfrm>
          <a:prstGeom prst="ellipse">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6" name="Ellipse 95">
            <a:extLst>
              <a:ext uri="{FF2B5EF4-FFF2-40B4-BE49-F238E27FC236}">
                <a16:creationId xmlns:a16="http://schemas.microsoft.com/office/drawing/2014/main" id="{6F3FC7EB-FCEF-AD12-CC66-004EA39FBDA4}"/>
              </a:ext>
            </a:extLst>
          </p:cNvPr>
          <p:cNvSpPr/>
          <p:nvPr/>
        </p:nvSpPr>
        <p:spPr>
          <a:xfrm>
            <a:off x="10402995" y="4884528"/>
            <a:ext cx="69551" cy="7077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97" name="Ellipse 96">
            <a:extLst>
              <a:ext uri="{FF2B5EF4-FFF2-40B4-BE49-F238E27FC236}">
                <a16:creationId xmlns:a16="http://schemas.microsoft.com/office/drawing/2014/main" id="{A154EDA9-DA61-34AA-8B1D-F4B16822762B}"/>
              </a:ext>
            </a:extLst>
          </p:cNvPr>
          <p:cNvSpPr/>
          <p:nvPr/>
        </p:nvSpPr>
        <p:spPr>
          <a:xfrm>
            <a:off x="10686947" y="4884527"/>
            <a:ext cx="69551" cy="7077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98" name="Ellipse 97">
            <a:extLst>
              <a:ext uri="{FF2B5EF4-FFF2-40B4-BE49-F238E27FC236}">
                <a16:creationId xmlns:a16="http://schemas.microsoft.com/office/drawing/2014/main" id="{7FED194C-F11E-149C-BD75-0EABEC1A14C8}"/>
              </a:ext>
            </a:extLst>
          </p:cNvPr>
          <p:cNvSpPr/>
          <p:nvPr/>
        </p:nvSpPr>
        <p:spPr>
          <a:xfrm>
            <a:off x="10938551" y="4884528"/>
            <a:ext cx="69551" cy="70772"/>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00" name="Pfeil: nach rechts 99">
            <a:extLst>
              <a:ext uri="{FF2B5EF4-FFF2-40B4-BE49-F238E27FC236}">
                <a16:creationId xmlns:a16="http://schemas.microsoft.com/office/drawing/2014/main" id="{9EA3125B-25F4-A998-1AD0-5FBAEB9B43B4}"/>
              </a:ext>
            </a:extLst>
          </p:cNvPr>
          <p:cNvSpPr/>
          <p:nvPr/>
        </p:nvSpPr>
        <p:spPr>
          <a:xfrm rot="5400000">
            <a:off x="10245216" y="5142693"/>
            <a:ext cx="395195" cy="83537"/>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1" name="Pfeil: nach rechts 100">
            <a:extLst>
              <a:ext uri="{FF2B5EF4-FFF2-40B4-BE49-F238E27FC236}">
                <a16:creationId xmlns:a16="http://schemas.microsoft.com/office/drawing/2014/main" id="{042F5E37-1B95-225B-94E5-6FE05ED2CDBD}"/>
              </a:ext>
            </a:extLst>
          </p:cNvPr>
          <p:cNvSpPr/>
          <p:nvPr/>
        </p:nvSpPr>
        <p:spPr>
          <a:xfrm rot="5400000">
            <a:off x="10529168" y="5142692"/>
            <a:ext cx="395195" cy="83537"/>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2" name="Pfeil: nach rechts 101">
            <a:extLst>
              <a:ext uri="{FF2B5EF4-FFF2-40B4-BE49-F238E27FC236}">
                <a16:creationId xmlns:a16="http://schemas.microsoft.com/office/drawing/2014/main" id="{65E8695C-C9EC-B204-68E9-0BDE6E902D94}"/>
              </a:ext>
            </a:extLst>
          </p:cNvPr>
          <p:cNvSpPr/>
          <p:nvPr/>
        </p:nvSpPr>
        <p:spPr>
          <a:xfrm rot="5400000">
            <a:off x="10780772" y="5142693"/>
            <a:ext cx="395195" cy="83537"/>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3" name="Pfeil: nach links gekrümmt 102">
            <a:extLst>
              <a:ext uri="{FF2B5EF4-FFF2-40B4-BE49-F238E27FC236}">
                <a16:creationId xmlns:a16="http://schemas.microsoft.com/office/drawing/2014/main" id="{4934C890-1DEF-8C37-69E0-4BF12C2F020C}"/>
              </a:ext>
            </a:extLst>
          </p:cNvPr>
          <p:cNvSpPr/>
          <p:nvPr/>
        </p:nvSpPr>
        <p:spPr>
          <a:xfrm>
            <a:off x="11010041" y="4076722"/>
            <a:ext cx="474452" cy="1797169"/>
          </a:xfrm>
          <a:prstGeom prst="curvedLef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solidFill>
                <a:schemeClr val="tx1"/>
              </a:solidFill>
            </a:endParaRPr>
          </a:p>
        </p:txBody>
      </p:sp>
      <p:sp>
        <p:nvSpPr>
          <p:cNvPr id="108" name="Pfeil: nach oben 107">
            <a:extLst>
              <a:ext uri="{FF2B5EF4-FFF2-40B4-BE49-F238E27FC236}">
                <a16:creationId xmlns:a16="http://schemas.microsoft.com/office/drawing/2014/main" id="{4F7F279F-3EFA-A33F-35E7-85EE29087501}"/>
              </a:ext>
            </a:extLst>
          </p:cNvPr>
          <p:cNvSpPr/>
          <p:nvPr/>
        </p:nvSpPr>
        <p:spPr>
          <a:xfrm rot="5400000">
            <a:off x="11050911" y="4861731"/>
            <a:ext cx="48200" cy="121224"/>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4" name="Ellipse 103">
            <a:extLst>
              <a:ext uri="{FF2B5EF4-FFF2-40B4-BE49-F238E27FC236}">
                <a16:creationId xmlns:a16="http://schemas.microsoft.com/office/drawing/2014/main" id="{24E8A44A-09CC-A59C-2369-A25D70D7A0A0}"/>
              </a:ext>
            </a:extLst>
          </p:cNvPr>
          <p:cNvSpPr/>
          <p:nvPr/>
        </p:nvSpPr>
        <p:spPr>
          <a:xfrm>
            <a:off x="10061110" y="4810238"/>
            <a:ext cx="249853" cy="249577"/>
          </a:xfrm>
          <a:prstGeom prst="ellipse">
            <a:avLst/>
          </a:prstGeom>
          <a:solidFill>
            <a:schemeClr val="tx2">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6" name="Pfeil: nach oben 105">
            <a:extLst>
              <a:ext uri="{FF2B5EF4-FFF2-40B4-BE49-F238E27FC236}">
                <a16:creationId xmlns:a16="http://schemas.microsoft.com/office/drawing/2014/main" id="{B9EB9373-EE2A-215D-65D7-AF8434C274B1}"/>
              </a:ext>
            </a:extLst>
          </p:cNvPr>
          <p:cNvSpPr/>
          <p:nvPr/>
        </p:nvSpPr>
        <p:spPr>
          <a:xfrm rot="5400000">
            <a:off x="10508167" y="4861733"/>
            <a:ext cx="48200" cy="121224"/>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7" name="Pfeil: nach oben 106">
            <a:extLst>
              <a:ext uri="{FF2B5EF4-FFF2-40B4-BE49-F238E27FC236}">
                <a16:creationId xmlns:a16="http://schemas.microsoft.com/office/drawing/2014/main" id="{D57BF12A-A56E-CA75-C593-02374C9015F1}"/>
              </a:ext>
            </a:extLst>
          </p:cNvPr>
          <p:cNvSpPr/>
          <p:nvPr/>
        </p:nvSpPr>
        <p:spPr>
          <a:xfrm rot="5400000">
            <a:off x="10788525" y="4861732"/>
            <a:ext cx="48200" cy="121224"/>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1" name="Textfeld 110">
            <a:extLst>
              <a:ext uri="{FF2B5EF4-FFF2-40B4-BE49-F238E27FC236}">
                <a16:creationId xmlns:a16="http://schemas.microsoft.com/office/drawing/2014/main" id="{C93D475F-9CD8-2FAD-30CF-C8F021EB751C}"/>
              </a:ext>
            </a:extLst>
          </p:cNvPr>
          <p:cNvSpPr txBox="1"/>
          <p:nvPr/>
        </p:nvSpPr>
        <p:spPr>
          <a:xfrm>
            <a:off x="10091008" y="5231507"/>
            <a:ext cx="408184" cy="380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113" name="Gerade Verbindung mit Pfeil 112">
            <a:extLst>
              <a:ext uri="{FF2B5EF4-FFF2-40B4-BE49-F238E27FC236}">
                <a16:creationId xmlns:a16="http://schemas.microsoft.com/office/drawing/2014/main" id="{162C06A7-6AAF-C45E-A94E-C18BD7A2211C}"/>
              </a:ext>
            </a:extLst>
          </p:cNvPr>
          <p:cNvCxnSpPr>
            <a:cxnSpLocks/>
          </p:cNvCxnSpPr>
          <p:nvPr/>
        </p:nvCxnSpPr>
        <p:spPr>
          <a:xfrm>
            <a:off x="10185190" y="5307327"/>
            <a:ext cx="18868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5" name="Textfeld 114">
            <a:extLst>
              <a:ext uri="{FF2B5EF4-FFF2-40B4-BE49-F238E27FC236}">
                <a16:creationId xmlns:a16="http://schemas.microsoft.com/office/drawing/2014/main" id="{D7EA77AC-60DE-A1E6-0537-05775D03C4E6}"/>
              </a:ext>
            </a:extLst>
          </p:cNvPr>
          <p:cNvSpPr txBox="1"/>
          <p:nvPr/>
        </p:nvSpPr>
        <p:spPr>
          <a:xfrm>
            <a:off x="10885186" y="4557123"/>
            <a:ext cx="334961" cy="325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117" name="Gerade Verbindung mit Pfeil 116">
            <a:extLst>
              <a:ext uri="{FF2B5EF4-FFF2-40B4-BE49-F238E27FC236}">
                <a16:creationId xmlns:a16="http://schemas.microsoft.com/office/drawing/2014/main" id="{B06EBF65-FF74-CB17-7963-81A49B179905}"/>
              </a:ext>
            </a:extLst>
          </p:cNvPr>
          <p:cNvCxnSpPr>
            <a:cxnSpLocks/>
          </p:cNvCxnSpPr>
          <p:nvPr/>
        </p:nvCxnSpPr>
        <p:spPr>
          <a:xfrm flipV="1">
            <a:off x="10976519" y="4721951"/>
            <a:ext cx="139254"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8" name="Ellipse 117">
            <a:extLst>
              <a:ext uri="{FF2B5EF4-FFF2-40B4-BE49-F238E27FC236}">
                <a16:creationId xmlns:a16="http://schemas.microsoft.com/office/drawing/2014/main" id="{A2F0CFBE-BF1F-493A-7819-E3C5508505D5}"/>
              </a:ext>
            </a:extLst>
          </p:cNvPr>
          <p:cNvSpPr/>
          <p:nvPr/>
        </p:nvSpPr>
        <p:spPr>
          <a:xfrm>
            <a:off x="10557840" y="5059747"/>
            <a:ext cx="69551" cy="70772"/>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19" name="Ellipse 118">
            <a:extLst>
              <a:ext uri="{FF2B5EF4-FFF2-40B4-BE49-F238E27FC236}">
                <a16:creationId xmlns:a16="http://schemas.microsoft.com/office/drawing/2014/main" id="{2D82E92A-DF97-B0C9-C04B-246CEE601997}"/>
              </a:ext>
            </a:extLst>
          </p:cNvPr>
          <p:cNvSpPr/>
          <p:nvPr/>
        </p:nvSpPr>
        <p:spPr>
          <a:xfrm>
            <a:off x="10834930" y="5059747"/>
            <a:ext cx="69551" cy="70772"/>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20" name="Ellipse 119">
            <a:extLst>
              <a:ext uri="{FF2B5EF4-FFF2-40B4-BE49-F238E27FC236}">
                <a16:creationId xmlns:a16="http://schemas.microsoft.com/office/drawing/2014/main" id="{31032935-BEE3-EC08-0D9F-CBF23872F22E}"/>
              </a:ext>
            </a:extLst>
          </p:cNvPr>
          <p:cNvSpPr/>
          <p:nvPr/>
        </p:nvSpPr>
        <p:spPr>
          <a:xfrm>
            <a:off x="10557839" y="4705233"/>
            <a:ext cx="69551" cy="70772"/>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21" name="Ellipse 120">
            <a:extLst>
              <a:ext uri="{FF2B5EF4-FFF2-40B4-BE49-F238E27FC236}">
                <a16:creationId xmlns:a16="http://schemas.microsoft.com/office/drawing/2014/main" id="{6BDF597E-7628-A21E-EA85-5611EA0A5A39}"/>
              </a:ext>
            </a:extLst>
          </p:cNvPr>
          <p:cNvSpPr/>
          <p:nvPr/>
        </p:nvSpPr>
        <p:spPr>
          <a:xfrm>
            <a:off x="10834930" y="4705233"/>
            <a:ext cx="69551" cy="70772"/>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24" name="Textfeld 123">
            <a:extLst>
              <a:ext uri="{FF2B5EF4-FFF2-40B4-BE49-F238E27FC236}">
                <a16:creationId xmlns:a16="http://schemas.microsoft.com/office/drawing/2014/main" id="{7D3B0945-F8A9-D591-FA75-08FD9733D0E9}"/>
              </a:ext>
            </a:extLst>
          </p:cNvPr>
          <p:cNvSpPr txBox="1"/>
          <p:nvPr/>
        </p:nvSpPr>
        <p:spPr>
          <a:xfrm>
            <a:off x="10373522" y="4416328"/>
            <a:ext cx="224744" cy="2213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126" name="Gerade Verbindung mit Pfeil 125">
            <a:extLst>
              <a:ext uri="{FF2B5EF4-FFF2-40B4-BE49-F238E27FC236}">
                <a16:creationId xmlns:a16="http://schemas.microsoft.com/office/drawing/2014/main" id="{E8B4F51A-64E4-E05C-2ADC-5CCB08784B7F}"/>
              </a:ext>
            </a:extLst>
          </p:cNvPr>
          <p:cNvCxnSpPr>
            <a:cxnSpLocks/>
          </p:cNvCxnSpPr>
          <p:nvPr/>
        </p:nvCxnSpPr>
        <p:spPr>
          <a:xfrm>
            <a:off x="10464528" y="4473376"/>
            <a:ext cx="181668" cy="754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28" name="Grafik 127" descr="Ein Bild, das Schwarz, Dunkelheit enthält.&#10;&#10;Beschreibung automatisch generiert.">
            <a:extLst>
              <a:ext uri="{FF2B5EF4-FFF2-40B4-BE49-F238E27FC236}">
                <a16:creationId xmlns:a16="http://schemas.microsoft.com/office/drawing/2014/main" id="{3E46F4E7-BD71-C7B6-1C7D-AB3340160E51}"/>
              </a:ext>
            </a:extLst>
          </p:cNvPr>
          <p:cNvPicPr>
            <a:picLocks/>
          </p:cNvPicPr>
          <p:nvPr/>
        </p:nvPicPr>
        <p:blipFill>
          <a:blip r:embed="rId4"/>
          <a:stretch>
            <a:fillRect/>
          </a:stretch>
        </p:blipFill>
        <p:spPr>
          <a:xfrm>
            <a:off x="4768077" y="4216536"/>
            <a:ext cx="2983948" cy="450298"/>
          </a:xfrm>
          <a:prstGeom prst="rect">
            <a:avLst/>
          </a:prstGeom>
        </p:spPr>
      </p:pic>
      <p:pic>
        <p:nvPicPr>
          <p:cNvPr id="130" name="Grafik 129">
            <a:extLst>
              <a:ext uri="{FF2B5EF4-FFF2-40B4-BE49-F238E27FC236}">
                <a16:creationId xmlns:a16="http://schemas.microsoft.com/office/drawing/2014/main" id="{BC06F25E-CAD7-9F95-2D79-C5F1846C60F2}"/>
              </a:ext>
            </a:extLst>
          </p:cNvPr>
          <p:cNvPicPr>
            <a:picLocks/>
          </p:cNvPicPr>
          <p:nvPr/>
        </p:nvPicPr>
        <p:blipFill>
          <a:blip r:embed="rId5"/>
          <a:stretch>
            <a:fillRect/>
          </a:stretch>
        </p:blipFill>
        <p:spPr>
          <a:xfrm>
            <a:off x="4782496" y="5100734"/>
            <a:ext cx="1570681" cy="216930"/>
          </a:xfrm>
          <a:prstGeom prst="rect">
            <a:avLst/>
          </a:prstGeom>
        </p:spPr>
      </p:pic>
      <p:pic>
        <p:nvPicPr>
          <p:cNvPr id="132" name="Grafik 131" descr="Ein Bild, das Schwarz, Dunkelheit enthält.&#10;&#10;Beschreibung automatisch generiert.">
            <a:extLst>
              <a:ext uri="{FF2B5EF4-FFF2-40B4-BE49-F238E27FC236}">
                <a16:creationId xmlns:a16="http://schemas.microsoft.com/office/drawing/2014/main" id="{A46AE25E-7023-FFC3-7245-D39AC691BA25}"/>
              </a:ext>
            </a:extLst>
          </p:cNvPr>
          <p:cNvPicPr>
            <a:picLocks/>
          </p:cNvPicPr>
          <p:nvPr/>
        </p:nvPicPr>
        <p:blipFill>
          <a:blip r:embed="rId6"/>
          <a:stretch>
            <a:fillRect/>
          </a:stretch>
        </p:blipFill>
        <p:spPr>
          <a:xfrm>
            <a:off x="6667725" y="4959089"/>
            <a:ext cx="2197438" cy="547586"/>
          </a:xfrm>
          <a:prstGeom prst="rect">
            <a:avLst/>
          </a:prstGeom>
        </p:spPr>
      </p:pic>
      <p:pic>
        <p:nvPicPr>
          <p:cNvPr id="134" name="Grafik 133" descr="Ein Bild, das Mobiliar, Kaffeetisch, Im Haus, Stuhl enthält.&#10;&#10;Beschreibung automatisch generiert.">
            <a:extLst>
              <a:ext uri="{FF2B5EF4-FFF2-40B4-BE49-F238E27FC236}">
                <a16:creationId xmlns:a16="http://schemas.microsoft.com/office/drawing/2014/main" id="{50820191-4CD4-BF96-01E9-F335295E43D3}"/>
              </a:ext>
            </a:extLst>
          </p:cNvPr>
          <p:cNvPicPr>
            <a:picLocks noChangeAspect="1"/>
          </p:cNvPicPr>
          <p:nvPr/>
        </p:nvPicPr>
        <p:blipFill rotWithShape="1">
          <a:blip r:embed="rId7"/>
          <a:srcRect t="-43" r="334" b="168"/>
          <a:stretch/>
        </p:blipFill>
        <p:spPr>
          <a:xfrm>
            <a:off x="1295400" y="1497806"/>
            <a:ext cx="2923666" cy="3899159"/>
          </a:xfrm>
          <a:prstGeom prst="rect">
            <a:avLst/>
          </a:prstGeom>
        </p:spPr>
      </p:pic>
    </p:spTree>
    <p:extLst>
      <p:ext uri="{BB962C8B-B14F-4D97-AF65-F5344CB8AC3E}">
        <p14:creationId xmlns:p14="http://schemas.microsoft.com/office/powerpoint/2010/main" val="372653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nhaltsplatzhalter 3" descr="Ein Bild, das Im Haus, Person, Kleidung, Wand enthält.&#10;&#10;Beschreibung automatisch generiert.">
            <a:extLst>
              <a:ext uri="{FF2B5EF4-FFF2-40B4-BE49-F238E27FC236}">
                <a16:creationId xmlns:a16="http://schemas.microsoft.com/office/drawing/2014/main" id="{9695A04D-F4E4-5526-A475-9D3C584C3C88}"/>
              </a:ext>
            </a:extLst>
          </p:cNvPr>
          <p:cNvPicPr>
            <a:picLocks noGrp="1" noChangeAspect="1"/>
          </p:cNvPicPr>
          <p:nvPr>
            <p:ph idx="1"/>
          </p:nvPr>
        </p:nvPicPr>
        <p:blipFill>
          <a:blip r:embed="rId2"/>
          <a:stretch>
            <a:fillRect/>
          </a:stretch>
        </p:blipFill>
        <p:spPr>
          <a:xfrm>
            <a:off x="3970542" y="952619"/>
            <a:ext cx="4250920" cy="5658075"/>
          </a:xfrm>
        </p:spPr>
      </p:pic>
      <p:sp>
        <p:nvSpPr>
          <p:cNvPr id="2" name="Textfeld 1">
            <a:extLst>
              <a:ext uri="{FF2B5EF4-FFF2-40B4-BE49-F238E27FC236}">
                <a16:creationId xmlns:a16="http://schemas.microsoft.com/office/drawing/2014/main" id="{F265C501-3E67-559C-7B4F-9901B0C94DBB}"/>
              </a:ext>
            </a:extLst>
          </p:cNvPr>
          <p:cNvSpPr txBox="1"/>
          <p:nvPr/>
        </p:nvSpPr>
        <p:spPr>
          <a:xfrm>
            <a:off x="2524214" y="135371"/>
            <a:ext cx="7141657" cy="584775"/>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de-DE" sz="3200"/>
              <a:t>Vielen Dank für Ihre Aufmerksamkeit!</a:t>
            </a:r>
          </a:p>
        </p:txBody>
      </p:sp>
      <p:sp>
        <p:nvSpPr>
          <p:cNvPr id="3" name="Datumsplatzhalter 2">
            <a:extLst>
              <a:ext uri="{FF2B5EF4-FFF2-40B4-BE49-F238E27FC236}">
                <a16:creationId xmlns:a16="http://schemas.microsoft.com/office/drawing/2014/main" id="{BB92004C-8144-5D6D-648F-DEA66B577207}"/>
              </a:ext>
            </a:extLst>
          </p:cNvPr>
          <p:cNvSpPr>
            <a:spLocks noGrp="1"/>
          </p:cNvSpPr>
          <p:nvPr>
            <p:ph type="dt" sz="half" idx="10"/>
          </p:nvPr>
        </p:nvSpPr>
        <p:spPr/>
        <p:txBody>
          <a:bodyPr/>
          <a:lstStyle/>
          <a:p>
            <a:r>
              <a:rPr lang="de-DE"/>
              <a:t>12.12.23</a:t>
            </a:r>
            <a:endParaRPr lang="en-US" dirty="0"/>
          </a:p>
        </p:txBody>
      </p:sp>
      <p:sp>
        <p:nvSpPr>
          <p:cNvPr id="5" name="Fußzeilenplatzhalter 4">
            <a:extLst>
              <a:ext uri="{FF2B5EF4-FFF2-40B4-BE49-F238E27FC236}">
                <a16:creationId xmlns:a16="http://schemas.microsoft.com/office/drawing/2014/main" id="{14443F06-A46B-54BB-1345-3313FB570AD9}"/>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6" name="Foliennummernplatzhalter 5">
            <a:extLst>
              <a:ext uri="{FF2B5EF4-FFF2-40B4-BE49-F238E27FC236}">
                <a16:creationId xmlns:a16="http://schemas.microsoft.com/office/drawing/2014/main" id="{E0CCC25D-4FD1-9119-257C-B8DB3FDCAC0B}"/>
              </a:ext>
            </a:extLst>
          </p:cNvPr>
          <p:cNvSpPr>
            <a:spLocks noGrp="1"/>
          </p:cNvSpPr>
          <p:nvPr>
            <p:ph type="sldNum" sz="quarter" idx="12"/>
          </p:nvPr>
        </p:nvSpPr>
        <p:spPr/>
        <p:txBody>
          <a:bodyPr/>
          <a:lstStyle/>
          <a:p>
            <a:fld id="{1B8B3671-A306-4A69-8480-FA9BE839245D}" type="slidenum">
              <a:rPr lang="en-US" smtClean="0"/>
              <a:t>16</a:t>
            </a:fld>
            <a:endParaRPr lang="en-US"/>
          </a:p>
        </p:txBody>
      </p:sp>
    </p:spTree>
    <p:extLst>
      <p:ext uri="{BB962C8B-B14F-4D97-AF65-F5344CB8AC3E}">
        <p14:creationId xmlns:p14="http://schemas.microsoft.com/office/powerpoint/2010/main" val="171944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3A35A6-80D4-AC71-2E29-04DCC7AECB62}"/>
              </a:ext>
            </a:extLst>
          </p:cNvPr>
          <p:cNvSpPr>
            <a:spLocks noGrp="1"/>
          </p:cNvSpPr>
          <p:nvPr>
            <p:ph type="title"/>
          </p:nvPr>
        </p:nvSpPr>
        <p:spPr/>
        <p:txBody>
          <a:bodyPr/>
          <a:lstStyle/>
          <a:p>
            <a:r>
              <a:rPr lang="de-DE"/>
              <a:t>Agenda</a:t>
            </a:r>
          </a:p>
        </p:txBody>
      </p:sp>
      <p:sp>
        <p:nvSpPr>
          <p:cNvPr id="3" name="Inhaltsplatzhalter 2">
            <a:extLst>
              <a:ext uri="{FF2B5EF4-FFF2-40B4-BE49-F238E27FC236}">
                <a16:creationId xmlns:a16="http://schemas.microsoft.com/office/drawing/2014/main" id="{B4EB05E4-F3FC-5C8F-289C-5733E43B71A6}"/>
              </a:ext>
            </a:extLst>
          </p:cNvPr>
          <p:cNvSpPr>
            <a:spLocks noGrp="1"/>
          </p:cNvSpPr>
          <p:nvPr>
            <p:ph idx="1"/>
          </p:nvPr>
        </p:nvSpPr>
        <p:spPr/>
        <p:txBody>
          <a:bodyPr vert="horz" lIns="91440" tIns="45720" rIns="91440" bIns="45720" rtlCol="0" anchor="t">
            <a:normAutofit/>
          </a:bodyPr>
          <a:lstStyle/>
          <a:p>
            <a:pPr>
              <a:buFont typeface="Calibri" panose="020B0604020202020204" pitchFamily="34" charset="0"/>
              <a:buChar char="-"/>
            </a:pPr>
            <a:r>
              <a:rPr lang="de-DE"/>
              <a:t>Aufbau Leiterschaukel</a:t>
            </a:r>
          </a:p>
          <a:p>
            <a:pPr>
              <a:buFont typeface="Calibri" panose="020B0604020202020204" pitchFamily="34" charset="0"/>
              <a:buChar char="-"/>
            </a:pPr>
            <a:r>
              <a:rPr lang="de-DE"/>
              <a:t>Physik Leiterschaukel (Lorentzkraft)</a:t>
            </a:r>
          </a:p>
          <a:p>
            <a:pPr>
              <a:buFont typeface="Calibri" panose="020B0604020202020204" pitchFamily="34" charset="0"/>
              <a:buChar char="-"/>
            </a:pPr>
            <a:r>
              <a:rPr lang="de-DE"/>
              <a:t>Aufbau </a:t>
            </a:r>
            <a:r>
              <a:rPr lang="de-DE" err="1"/>
              <a:t>Barlow'sches</a:t>
            </a:r>
            <a:r>
              <a:rPr lang="de-DE"/>
              <a:t> Rad</a:t>
            </a:r>
          </a:p>
          <a:p>
            <a:pPr>
              <a:buFont typeface="Calibri" panose="020B0604020202020204" pitchFamily="34" charset="0"/>
              <a:buChar char="-"/>
            </a:pPr>
            <a:r>
              <a:rPr lang="de-DE"/>
              <a:t>Physik </a:t>
            </a:r>
            <a:r>
              <a:rPr lang="de-DE" err="1"/>
              <a:t>Barlow'sches</a:t>
            </a:r>
            <a:r>
              <a:rPr lang="de-DE"/>
              <a:t> Rad</a:t>
            </a:r>
          </a:p>
        </p:txBody>
      </p:sp>
      <p:sp>
        <p:nvSpPr>
          <p:cNvPr id="5" name="Datumsplatzhalter 4">
            <a:extLst>
              <a:ext uri="{FF2B5EF4-FFF2-40B4-BE49-F238E27FC236}">
                <a16:creationId xmlns:a16="http://schemas.microsoft.com/office/drawing/2014/main" id="{D05051E3-7685-1FAA-6DD6-975573144344}"/>
              </a:ext>
            </a:extLst>
          </p:cNvPr>
          <p:cNvSpPr>
            <a:spLocks noGrp="1"/>
          </p:cNvSpPr>
          <p:nvPr>
            <p:ph type="dt" sz="half" idx="10"/>
          </p:nvPr>
        </p:nvSpPr>
        <p:spPr/>
        <p:txBody>
          <a:bodyPr/>
          <a:lstStyle/>
          <a:p>
            <a:r>
              <a:rPr lang="de-DE"/>
              <a:t>12.12.23</a:t>
            </a:r>
            <a:endParaRPr lang="en-US" dirty="0"/>
          </a:p>
        </p:txBody>
      </p:sp>
      <p:sp>
        <p:nvSpPr>
          <p:cNvPr id="6" name="Fußzeilenplatzhalter 5">
            <a:extLst>
              <a:ext uri="{FF2B5EF4-FFF2-40B4-BE49-F238E27FC236}">
                <a16:creationId xmlns:a16="http://schemas.microsoft.com/office/drawing/2014/main" id="{C65F7B62-4A24-2468-8AAB-2DFB11BCE07D}"/>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7" name="Foliennummernplatzhalter 6">
            <a:extLst>
              <a:ext uri="{FF2B5EF4-FFF2-40B4-BE49-F238E27FC236}">
                <a16:creationId xmlns:a16="http://schemas.microsoft.com/office/drawing/2014/main" id="{07450E58-89B1-BC80-8856-B11DE43493F4}"/>
              </a:ext>
            </a:extLst>
          </p:cNvPr>
          <p:cNvSpPr>
            <a:spLocks noGrp="1"/>
          </p:cNvSpPr>
          <p:nvPr>
            <p:ph type="sldNum" sz="quarter" idx="12"/>
          </p:nvPr>
        </p:nvSpPr>
        <p:spPr/>
        <p:txBody>
          <a:bodyPr/>
          <a:lstStyle/>
          <a:p>
            <a:fld id="{1B8B3671-A306-4A69-8480-FA9BE839245D}" type="slidenum">
              <a:rPr lang="en-US" smtClean="0"/>
              <a:t>2</a:t>
            </a:fld>
            <a:endParaRPr lang="en-US"/>
          </a:p>
        </p:txBody>
      </p:sp>
    </p:spTree>
    <p:extLst>
      <p:ext uri="{BB962C8B-B14F-4D97-AF65-F5344CB8AC3E}">
        <p14:creationId xmlns:p14="http://schemas.microsoft.com/office/powerpoint/2010/main" val="321092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A528A-61D6-98B8-A11C-666F758B3752}"/>
              </a:ext>
            </a:extLst>
          </p:cNvPr>
          <p:cNvSpPr>
            <a:spLocks noGrp="1"/>
          </p:cNvSpPr>
          <p:nvPr>
            <p:ph type="title"/>
          </p:nvPr>
        </p:nvSpPr>
        <p:spPr>
          <a:xfrm>
            <a:off x="519147" y="336424"/>
            <a:ext cx="9601200" cy="1309687"/>
          </a:xfrm>
        </p:spPr>
        <p:txBody>
          <a:bodyPr/>
          <a:lstStyle/>
          <a:p>
            <a:r>
              <a:rPr lang="de-DE" dirty="0"/>
              <a:t>Aufbau Exponat</a:t>
            </a:r>
          </a:p>
        </p:txBody>
      </p:sp>
      <p:pic>
        <p:nvPicPr>
          <p:cNvPr id="5" name="Grafik 4" descr="Ein Bild, das Werkzeug, Maschine, Im Haus, Tisch enthält.&#10;&#10;Automatisch generierte Beschreibung">
            <a:extLst>
              <a:ext uri="{FF2B5EF4-FFF2-40B4-BE49-F238E27FC236}">
                <a16:creationId xmlns:a16="http://schemas.microsoft.com/office/drawing/2014/main" id="{DCF43D81-AEB7-87F3-ABCB-A101FC571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2460" y="2002202"/>
            <a:ext cx="4850487" cy="3637865"/>
          </a:xfrm>
          <a:prstGeom prst="rect">
            <a:avLst/>
          </a:prstGeom>
        </p:spPr>
      </p:pic>
      <p:cxnSp>
        <p:nvCxnSpPr>
          <p:cNvPr id="7" name="Gerade Verbindung mit Pfeil 6">
            <a:extLst>
              <a:ext uri="{FF2B5EF4-FFF2-40B4-BE49-F238E27FC236}">
                <a16:creationId xmlns:a16="http://schemas.microsoft.com/office/drawing/2014/main" id="{F395C9A1-A3C7-64D3-1321-D640960CE5C5}"/>
              </a:ext>
            </a:extLst>
          </p:cNvPr>
          <p:cNvCxnSpPr/>
          <p:nvPr/>
        </p:nvCxnSpPr>
        <p:spPr>
          <a:xfrm flipV="1">
            <a:off x="7328357" y="2762935"/>
            <a:ext cx="1572242" cy="401284"/>
          </a:xfrm>
          <a:prstGeom prst="straightConnector1">
            <a:avLst/>
          </a:prstGeom>
          <a:ln w="50800" cap="sq">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6A0A83F3-B16A-6E2E-BD79-3C865B93203E}"/>
              </a:ext>
            </a:extLst>
          </p:cNvPr>
          <p:cNvCxnSpPr>
            <a:cxnSpLocks/>
          </p:cNvCxnSpPr>
          <p:nvPr/>
        </p:nvCxnSpPr>
        <p:spPr>
          <a:xfrm flipH="1" flipV="1">
            <a:off x="2710308" y="3072121"/>
            <a:ext cx="1665436" cy="516953"/>
          </a:xfrm>
          <a:prstGeom prst="straightConnector1">
            <a:avLst/>
          </a:prstGeom>
          <a:ln w="50800" cap="sq">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F5271773-5057-55DB-8A29-9E1607E7B598}"/>
              </a:ext>
            </a:extLst>
          </p:cNvPr>
          <p:cNvSpPr txBox="1"/>
          <p:nvPr/>
        </p:nvSpPr>
        <p:spPr>
          <a:xfrm>
            <a:off x="874929" y="2473485"/>
            <a:ext cx="1789330" cy="646331"/>
          </a:xfrm>
          <a:prstGeom prst="rect">
            <a:avLst/>
          </a:prstGeom>
          <a:noFill/>
        </p:spPr>
        <p:txBody>
          <a:bodyPr wrap="square" rtlCol="0">
            <a:spAutoFit/>
          </a:bodyPr>
          <a:lstStyle/>
          <a:p>
            <a:r>
              <a:rPr lang="de-DE" dirty="0" err="1"/>
              <a:t>Barlow‘sches</a:t>
            </a:r>
            <a:r>
              <a:rPr lang="de-DE" dirty="0"/>
              <a:t> Rad</a:t>
            </a:r>
          </a:p>
        </p:txBody>
      </p:sp>
      <p:sp>
        <p:nvSpPr>
          <p:cNvPr id="13" name="Textfeld 12">
            <a:extLst>
              <a:ext uri="{FF2B5EF4-FFF2-40B4-BE49-F238E27FC236}">
                <a16:creationId xmlns:a16="http://schemas.microsoft.com/office/drawing/2014/main" id="{C59DBCA6-D1CE-3FC6-069E-FC5F4C1A21B5}"/>
              </a:ext>
            </a:extLst>
          </p:cNvPr>
          <p:cNvSpPr txBox="1"/>
          <p:nvPr/>
        </p:nvSpPr>
        <p:spPr>
          <a:xfrm>
            <a:off x="9013527" y="2425790"/>
            <a:ext cx="1789330" cy="369332"/>
          </a:xfrm>
          <a:prstGeom prst="rect">
            <a:avLst/>
          </a:prstGeom>
          <a:noFill/>
        </p:spPr>
        <p:txBody>
          <a:bodyPr wrap="square" rtlCol="0">
            <a:spAutoFit/>
          </a:bodyPr>
          <a:lstStyle/>
          <a:p>
            <a:r>
              <a:rPr lang="de-DE" dirty="0"/>
              <a:t>Leiterschaukel</a:t>
            </a:r>
          </a:p>
        </p:txBody>
      </p:sp>
      <p:sp>
        <p:nvSpPr>
          <p:cNvPr id="3" name="Datumsplatzhalter 2">
            <a:extLst>
              <a:ext uri="{FF2B5EF4-FFF2-40B4-BE49-F238E27FC236}">
                <a16:creationId xmlns:a16="http://schemas.microsoft.com/office/drawing/2014/main" id="{9735259D-832A-4E1A-2D00-DB19C8DCEE7F}"/>
              </a:ext>
            </a:extLst>
          </p:cNvPr>
          <p:cNvSpPr>
            <a:spLocks noGrp="1"/>
          </p:cNvSpPr>
          <p:nvPr>
            <p:ph type="dt" sz="half" idx="10"/>
          </p:nvPr>
        </p:nvSpPr>
        <p:spPr/>
        <p:txBody>
          <a:bodyPr/>
          <a:lstStyle/>
          <a:p>
            <a:r>
              <a:rPr lang="de-DE"/>
              <a:t>12.12.23</a:t>
            </a:r>
            <a:endParaRPr lang="en-US" dirty="0"/>
          </a:p>
        </p:txBody>
      </p:sp>
      <p:sp>
        <p:nvSpPr>
          <p:cNvPr id="4" name="Fußzeilenplatzhalter 3">
            <a:extLst>
              <a:ext uri="{FF2B5EF4-FFF2-40B4-BE49-F238E27FC236}">
                <a16:creationId xmlns:a16="http://schemas.microsoft.com/office/drawing/2014/main" id="{550ADD7B-9E73-B0DB-0AE5-E0DBE07F3E9A}"/>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6" name="Foliennummernplatzhalter 5">
            <a:extLst>
              <a:ext uri="{FF2B5EF4-FFF2-40B4-BE49-F238E27FC236}">
                <a16:creationId xmlns:a16="http://schemas.microsoft.com/office/drawing/2014/main" id="{14C9BEE7-A22E-C10B-BAF8-24FB5797BEAB}"/>
              </a:ext>
            </a:extLst>
          </p:cNvPr>
          <p:cNvSpPr>
            <a:spLocks noGrp="1"/>
          </p:cNvSpPr>
          <p:nvPr>
            <p:ph type="sldNum" sz="quarter" idx="12"/>
          </p:nvPr>
        </p:nvSpPr>
        <p:spPr/>
        <p:txBody>
          <a:bodyPr/>
          <a:lstStyle/>
          <a:p>
            <a:fld id="{1B8B3671-A306-4A69-8480-FA9BE839245D}" type="slidenum">
              <a:rPr lang="en-US" smtClean="0"/>
              <a:t>3</a:t>
            </a:fld>
            <a:endParaRPr lang="en-US"/>
          </a:p>
        </p:txBody>
      </p:sp>
    </p:spTree>
    <p:extLst>
      <p:ext uri="{BB962C8B-B14F-4D97-AF65-F5344CB8AC3E}">
        <p14:creationId xmlns:p14="http://schemas.microsoft.com/office/powerpoint/2010/main" val="359231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8C2544-5024-0581-CE4B-44AC717C0CDD}"/>
              </a:ext>
            </a:extLst>
          </p:cNvPr>
          <p:cNvSpPr>
            <a:spLocks noGrp="1"/>
          </p:cNvSpPr>
          <p:nvPr>
            <p:ph type="title"/>
          </p:nvPr>
        </p:nvSpPr>
        <p:spPr>
          <a:xfrm>
            <a:off x="1224138" y="223263"/>
            <a:ext cx="9601200" cy="1309687"/>
          </a:xfrm>
        </p:spPr>
        <p:txBody>
          <a:bodyPr/>
          <a:lstStyle/>
          <a:p>
            <a:r>
              <a:rPr lang="de-DE" dirty="0"/>
              <a:t>Aufbau Leiterschaukel</a:t>
            </a:r>
          </a:p>
        </p:txBody>
      </p:sp>
      <p:pic>
        <p:nvPicPr>
          <p:cNvPr id="5" name="Grafik 4" descr="Ein Bild, das Tisch, Im Haus enthält.&#10;&#10;Automatisch generierte Beschreibung">
            <a:extLst>
              <a:ext uri="{FF2B5EF4-FFF2-40B4-BE49-F238E27FC236}">
                <a16:creationId xmlns:a16="http://schemas.microsoft.com/office/drawing/2014/main" id="{28AA6E09-389B-3305-E1BD-CBD5778408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178" y="2161009"/>
            <a:ext cx="2945486" cy="3927315"/>
          </a:xfrm>
          <a:prstGeom prst="rect">
            <a:avLst/>
          </a:prstGeom>
        </p:spPr>
      </p:pic>
      <p:grpSp>
        <p:nvGrpSpPr>
          <p:cNvPr id="58" name="Gruppieren 57">
            <a:extLst>
              <a:ext uri="{FF2B5EF4-FFF2-40B4-BE49-F238E27FC236}">
                <a16:creationId xmlns:a16="http://schemas.microsoft.com/office/drawing/2014/main" id="{B7ED600E-0355-D30C-8B8B-3B26B822B4FA}"/>
              </a:ext>
            </a:extLst>
          </p:cNvPr>
          <p:cNvGrpSpPr/>
          <p:nvPr/>
        </p:nvGrpSpPr>
        <p:grpSpPr>
          <a:xfrm>
            <a:off x="5315362" y="2305735"/>
            <a:ext cx="4795664" cy="3621419"/>
            <a:chOff x="5315362" y="2305735"/>
            <a:chExt cx="4795664" cy="3621419"/>
          </a:xfrm>
        </p:grpSpPr>
        <p:sp>
          <p:nvSpPr>
            <p:cNvPr id="42" name="Rechteck 41">
              <a:extLst>
                <a:ext uri="{FF2B5EF4-FFF2-40B4-BE49-F238E27FC236}">
                  <a16:creationId xmlns:a16="http://schemas.microsoft.com/office/drawing/2014/main" id="{EB62517A-EA77-5EC7-6844-BED4FF74789D}"/>
                </a:ext>
              </a:extLst>
            </p:cNvPr>
            <p:cNvSpPr/>
            <p:nvPr/>
          </p:nvSpPr>
          <p:spPr>
            <a:xfrm>
              <a:off x="7706614" y="3998924"/>
              <a:ext cx="1206038" cy="804073"/>
            </a:xfrm>
            <a:prstGeom prst="rect">
              <a:avLst/>
            </a:prstGeom>
            <a:solidFill>
              <a:srgbClr val="86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dirty="0">
                <a:solidFill>
                  <a:schemeClr val="tx1"/>
                </a:solidFill>
              </a:endParaRPr>
            </a:p>
          </p:txBody>
        </p:sp>
        <p:sp>
          <p:nvSpPr>
            <p:cNvPr id="41" name="Rechteck 40">
              <a:extLst>
                <a:ext uri="{FF2B5EF4-FFF2-40B4-BE49-F238E27FC236}">
                  <a16:creationId xmlns:a16="http://schemas.microsoft.com/office/drawing/2014/main" id="{92F4B657-DE88-FA91-2A2B-70C5AE624048}"/>
                </a:ext>
              </a:extLst>
            </p:cNvPr>
            <p:cNvSpPr/>
            <p:nvPr/>
          </p:nvSpPr>
          <p:spPr>
            <a:xfrm>
              <a:off x="7706069" y="3678843"/>
              <a:ext cx="1206038" cy="722118"/>
            </a:xfrm>
            <a:prstGeom prst="rect">
              <a:avLst/>
            </a:prstGeom>
            <a:solidFill>
              <a:srgbClr val="1E5C2A"/>
            </a:solidFill>
            <a:ln>
              <a:solidFill>
                <a:srgbClr val="1E5C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dirty="0">
                <a:solidFill>
                  <a:schemeClr val="tx1"/>
                </a:solidFill>
              </a:endParaRPr>
            </a:p>
          </p:txBody>
        </p:sp>
        <p:cxnSp>
          <p:nvCxnSpPr>
            <p:cNvPr id="7" name="Gerader Verbinder 6">
              <a:extLst>
                <a:ext uri="{FF2B5EF4-FFF2-40B4-BE49-F238E27FC236}">
                  <a16:creationId xmlns:a16="http://schemas.microsoft.com/office/drawing/2014/main" id="{7865355A-3448-8B49-16AF-F28F88D4CC4A}"/>
                </a:ext>
              </a:extLst>
            </p:cNvPr>
            <p:cNvCxnSpPr>
              <a:cxnSpLocks/>
            </p:cNvCxnSpPr>
            <p:nvPr/>
          </p:nvCxnSpPr>
          <p:spPr>
            <a:xfrm>
              <a:off x="6992857" y="5927154"/>
              <a:ext cx="31181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ED442686-4744-4E40-1133-185DB5722476}"/>
                </a:ext>
              </a:extLst>
            </p:cNvPr>
            <p:cNvCxnSpPr>
              <a:cxnSpLocks/>
            </p:cNvCxnSpPr>
            <p:nvPr/>
          </p:nvCxnSpPr>
          <p:spPr>
            <a:xfrm>
              <a:off x="6046662" y="5927154"/>
              <a:ext cx="505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F923C625-C727-C71B-604A-BFECF10CCD83}"/>
                </a:ext>
              </a:extLst>
            </p:cNvPr>
            <p:cNvCxnSpPr>
              <a:cxnSpLocks/>
            </p:cNvCxnSpPr>
            <p:nvPr/>
          </p:nvCxnSpPr>
          <p:spPr>
            <a:xfrm>
              <a:off x="6046662" y="5603715"/>
              <a:ext cx="0" cy="3234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CB46234E-3234-8D49-59E2-5A7BD04C2429}"/>
                </a:ext>
              </a:extLst>
            </p:cNvPr>
            <p:cNvCxnSpPr>
              <a:cxnSpLocks/>
            </p:cNvCxnSpPr>
            <p:nvPr/>
          </p:nvCxnSpPr>
          <p:spPr>
            <a:xfrm flipH="1">
              <a:off x="5745151" y="5591654"/>
              <a:ext cx="603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C4A71D76-4F8D-9A1B-2D26-010B5CEB93D2}"/>
                </a:ext>
              </a:extLst>
            </p:cNvPr>
            <p:cNvCxnSpPr>
              <a:cxnSpLocks/>
            </p:cNvCxnSpPr>
            <p:nvPr/>
          </p:nvCxnSpPr>
          <p:spPr>
            <a:xfrm flipH="1">
              <a:off x="6531819" y="5703488"/>
              <a:ext cx="388676" cy="223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843C20C1-55B9-02F7-8883-8C046960D057}"/>
                </a:ext>
              </a:extLst>
            </p:cNvPr>
            <p:cNvCxnSpPr>
              <a:cxnSpLocks/>
            </p:cNvCxnSpPr>
            <p:nvPr/>
          </p:nvCxnSpPr>
          <p:spPr>
            <a:xfrm>
              <a:off x="10111026" y="2322181"/>
              <a:ext cx="0" cy="36049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DBCABA9B-B7AE-29E0-6135-79C3E5CFFF6B}"/>
                </a:ext>
              </a:extLst>
            </p:cNvPr>
            <p:cNvCxnSpPr>
              <a:cxnSpLocks/>
            </p:cNvCxnSpPr>
            <p:nvPr/>
          </p:nvCxnSpPr>
          <p:spPr>
            <a:xfrm>
              <a:off x="9005853" y="2322181"/>
              <a:ext cx="11051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A8D36FD4-68FA-1FD7-84B3-E37F8A0A03A5}"/>
                </a:ext>
              </a:extLst>
            </p:cNvPr>
            <p:cNvCxnSpPr>
              <a:cxnSpLocks/>
            </p:cNvCxnSpPr>
            <p:nvPr/>
          </p:nvCxnSpPr>
          <p:spPr>
            <a:xfrm>
              <a:off x="9008039" y="2305735"/>
              <a:ext cx="0" cy="209522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67A9889A-0BE9-F997-47DF-7C5E8F134F45}"/>
                </a:ext>
              </a:extLst>
            </p:cNvPr>
            <p:cNvCxnSpPr>
              <a:cxnSpLocks/>
            </p:cNvCxnSpPr>
            <p:nvPr/>
          </p:nvCxnSpPr>
          <p:spPr>
            <a:xfrm>
              <a:off x="7594644" y="4400961"/>
              <a:ext cx="146383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FC242883-335C-8826-D096-C745B489E33F}"/>
                </a:ext>
              </a:extLst>
            </p:cNvPr>
            <p:cNvCxnSpPr>
              <a:cxnSpLocks/>
            </p:cNvCxnSpPr>
            <p:nvPr/>
          </p:nvCxnSpPr>
          <p:spPr>
            <a:xfrm>
              <a:off x="7617808" y="2305735"/>
              <a:ext cx="7671" cy="209522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1E3D0FC7-5BBE-83D7-D384-A67C0C685872}"/>
                </a:ext>
              </a:extLst>
            </p:cNvPr>
            <p:cNvCxnSpPr>
              <a:cxnSpLocks/>
            </p:cNvCxnSpPr>
            <p:nvPr/>
          </p:nvCxnSpPr>
          <p:spPr>
            <a:xfrm>
              <a:off x="6041181" y="2322181"/>
              <a:ext cx="15788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92EE2F57-C088-AE2E-3EF7-BB8CD0B281E1}"/>
                </a:ext>
              </a:extLst>
            </p:cNvPr>
            <p:cNvCxnSpPr>
              <a:cxnSpLocks/>
            </p:cNvCxnSpPr>
            <p:nvPr/>
          </p:nvCxnSpPr>
          <p:spPr>
            <a:xfrm>
              <a:off x="6041181" y="2305735"/>
              <a:ext cx="4311" cy="28780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763BD761-A9DF-2409-34CD-118B40E67DF2}"/>
                </a:ext>
              </a:extLst>
            </p:cNvPr>
            <p:cNvCxnSpPr>
              <a:cxnSpLocks/>
            </p:cNvCxnSpPr>
            <p:nvPr/>
          </p:nvCxnSpPr>
          <p:spPr>
            <a:xfrm flipH="1">
              <a:off x="5874527" y="5204624"/>
              <a:ext cx="3157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16CC5188-1A53-1291-8126-6563829E97BE}"/>
                </a:ext>
              </a:extLst>
            </p:cNvPr>
            <p:cNvSpPr/>
            <p:nvPr/>
          </p:nvSpPr>
          <p:spPr>
            <a:xfrm>
              <a:off x="7706069" y="3068078"/>
              <a:ext cx="1206038" cy="804073"/>
            </a:xfrm>
            <a:prstGeom prst="rect">
              <a:avLst/>
            </a:prstGeom>
            <a:solidFill>
              <a:srgbClr val="00B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S</a:t>
              </a:r>
            </a:p>
          </p:txBody>
        </p:sp>
        <p:sp>
          <p:nvSpPr>
            <p:cNvPr id="40" name="Rechteck 39">
              <a:extLst>
                <a:ext uri="{FF2B5EF4-FFF2-40B4-BE49-F238E27FC236}">
                  <a16:creationId xmlns:a16="http://schemas.microsoft.com/office/drawing/2014/main" id="{CD4129F3-414C-5CC4-4422-F29F12D97934}"/>
                </a:ext>
              </a:extLst>
            </p:cNvPr>
            <p:cNvSpPr/>
            <p:nvPr/>
          </p:nvSpPr>
          <p:spPr>
            <a:xfrm>
              <a:off x="7705521" y="4769695"/>
              <a:ext cx="1206038" cy="804073"/>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dirty="0">
                  <a:solidFill>
                    <a:schemeClr val="tx1"/>
                  </a:solidFill>
                </a:rPr>
                <a:t>N</a:t>
              </a:r>
            </a:p>
          </p:txBody>
        </p:sp>
        <p:sp>
          <p:nvSpPr>
            <p:cNvPr id="44" name="Textfeld 43">
              <a:extLst>
                <a:ext uri="{FF2B5EF4-FFF2-40B4-BE49-F238E27FC236}">
                  <a16:creationId xmlns:a16="http://schemas.microsoft.com/office/drawing/2014/main" id="{D817EDD5-3125-E39B-071F-C91BDFD36E65}"/>
                </a:ext>
              </a:extLst>
            </p:cNvPr>
            <p:cNvSpPr txBox="1"/>
            <p:nvPr/>
          </p:nvSpPr>
          <p:spPr>
            <a:xfrm>
              <a:off x="6125880" y="5289047"/>
              <a:ext cx="282872" cy="369332"/>
            </a:xfrm>
            <a:prstGeom prst="rect">
              <a:avLst/>
            </a:prstGeom>
            <a:noFill/>
          </p:spPr>
          <p:txBody>
            <a:bodyPr wrap="square" rtlCol="0">
              <a:spAutoFit/>
            </a:bodyPr>
            <a:lstStyle/>
            <a:p>
              <a:r>
                <a:rPr lang="de-DE" dirty="0">
                  <a:solidFill>
                    <a:srgbClr val="FF0000"/>
                  </a:solidFill>
                </a:rPr>
                <a:t>+</a:t>
              </a:r>
            </a:p>
          </p:txBody>
        </p:sp>
        <p:sp>
          <p:nvSpPr>
            <p:cNvPr id="45" name="Minuszeichen 44">
              <a:extLst>
                <a:ext uri="{FF2B5EF4-FFF2-40B4-BE49-F238E27FC236}">
                  <a16:creationId xmlns:a16="http://schemas.microsoft.com/office/drawing/2014/main" id="{39CC2150-9C9C-D0A4-E0EE-2248D13B282C}"/>
                </a:ext>
              </a:extLst>
            </p:cNvPr>
            <p:cNvSpPr/>
            <p:nvPr/>
          </p:nvSpPr>
          <p:spPr>
            <a:xfrm>
              <a:off x="6167815" y="5263046"/>
              <a:ext cx="157882" cy="4571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Textfeld 56">
              <a:extLst>
                <a:ext uri="{FF2B5EF4-FFF2-40B4-BE49-F238E27FC236}">
                  <a16:creationId xmlns:a16="http://schemas.microsoft.com/office/drawing/2014/main" id="{5D8134FF-92BF-41F4-E885-CA622D68937D}"/>
                </a:ext>
              </a:extLst>
            </p:cNvPr>
            <p:cNvSpPr txBox="1"/>
            <p:nvPr/>
          </p:nvSpPr>
          <p:spPr>
            <a:xfrm>
              <a:off x="5315362" y="5225456"/>
              <a:ext cx="709376" cy="307777"/>
            </a:xfrm>
            <a:prstGeom prst="rect">
              <a:avLst/>
            </a:prstGeom>
            <a:noFill/>
          </p:spPr>
          <p:txBody>
            <a:bodyPr wrap="square" rtlCol="0">
              <a:spAutoFit/>
            </a:bodyPr>
            <a:lstStyle/>
            <a:p>
              <a:r>
                <a:rPr lang="de-DE" sz="1400" dirty="0"/>
                <a:t>1,5V</a:t>
              </a:r>
            </a:p>
          </p:txBody>
        </p:sp>
      </p:grpSp>
      <p:cxnSp>
        <p:nvCxnSpPr>
          <p:cNvPr id="60" name="Gerade Verbindung mit Pfeil 59">
            <a:extLst>
              <a:ext uri="{FF2B5EF4-FFF2-40B4-BE49-F238E27FC236}">
                <a16:creationId xmlns:a16="http://schemas.microsoft.com/office/drawing/2014/main" id="{6BD4969A-88AB-F5D6-992E-B7FC060AE332}"/>
              </a:ext>
            </a:extLst>
          </p:cNvPr>
          <p:cNvCxnSpPr/>
          <p:nvPr/>
        </p:nvCxnSpPr>
        <p:spPr>
          <a:xfrm>
            <a:off x="6736299" y="5927154"/>
            <a:ext cx="407862" cy="3683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CD5914F2-1654-5231-1523-9E409EABEA85}"/>
              </a:ext>
            </a:extLst>
          </p:cNvPr>
          <p:cNvCxnSpPr>
            <a:cxnSpLocks/>
          </p:cNvCxnSpPr>
          <p:nvPr/>
        </p:nvCxnSpPr>
        <p:spPr>
          <a:xfrm>
            <a:off x="8756970" y="5419519"/>
            <a:ext cx="1716145" cy="28396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7D44714B-4333-56D7-3650-1C8E4545D7DB}"/>
              </a:ext>
            </a:extLst>
          </p:cNvPr>
          <p:cNvCxnSpPr>
            <a:cxnSpLocks/>
          </p:cNvCxnSpPr>
          <p:nvPr/>
        </p:nvCxnSpPr>
        <p:spPr>
          <a:xfrm flipV="1">
            <a:off x="8911559" y="4271241"/>
            <a:ext cx="1661670" cy="1328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6B9D5485-CD0F-2767-E5EF-86BEE9FD680E}"/>
              </a:ext>
            </a:extLst>
          </p:cNvPr>
          <p:cNvCxnSpPr>
            <a:cxnSpLocks/>
          </p:cNvCxnSpPr>
          <p:nvPr/>
        </p:nvCxnSpPr>
        <p:spPr>
          <a:xfrm flipH="1">
            <a:off x="5670050" y="5407459"/>
            <a:ext cx="337141" cy="87308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9407FDD4-FB5F-2BD4-0F9F-EFB6EB029123}"/>
              </a:ext>
            </a:extLst>
          </p:cNvPr>
          <p:cNvSpPr txBox="1"/>
          <p:nvPr/>
        </p:nvSpPr>
        <p:spPr>
          <a:xfrm>
            <a:off x="4953273" y="6295545"/>
            <a:ext cx="1356801" cy="338554"/>
          </a:xfrm>
          <a:prstGeom prst="rect">
            <a:avLst/>
          </a:prstGeom>
          <a:noFill/>
        </p:spPr>
        <p:txBody>
          <a:bodyPr wrap="square" rtlCol="0">
            <a:spAutoFit/>
          </a:bodyPr>
          <a:lstStyle/>
          <a:p>
            <a:r>
              <a:rPr lang="de-DE" sz="1600" dirty="0"/>
              <a:t>Stromquelle</a:t>
            </a:r>
          </a:p>
        </p:txBody>
      </p:sp>
      <p:sp>
        <p:nvSpPr>
          <p:cNvPr id="68" name="Textfeld 67">
            <a:extLst>
              <a:ext uri="{FF2B5EF4-FFF2-40B4-BE49-F238E27FC236}">
                <a16:creationId xmlns:a16="http://schemas.microsoft.com/office/drawing/2014/main" id="{6B60292C-C1CC-C3AC-418E-1BDFF65B7896}"/>
              </a:ext>
            </a:extLst>
          </p:cNvPr>
          <p:cNvSpPr txBox="1"/>
          <p:nvPr/>
        </p:nvSpPr>
        <p:spPr>
          <a:xfrm>
            <a:off x="6656059" y="6280540"/>
            <a:ext cx="1356801" cy="338554"/>
          </a:xfrm>
          <a:prstGeom prst="rect">
            <a:avLst/>
          </a:prstGeom>
          <a:noFill/>
        </p:spPr>
        <p:txBody>
          <a:bodyPr wrap="square" rtlCol="0">
            <a:spAutoFit/>
          </a:bodyPr>
          <a:lstStyle/>
          <a:p>
            <a:r>
              <a:rPr lang="de-DE" sz="1600" dirty="0"/>
              <a:t>Schalter</a:t>
            </a:r>
          </a:p>
        </p:txBody>
      </p:sp>
      <p:sp>
        <p:nvSpPr>
          <p:cNvPr id="69" name="Textfeld 68">
            <a:extLst>
              <a:ext uri="{FF2B5EF4-FFF2-40B4-BE49-F238E27FC236}">
                <a16:creationId xmlns:a16="http://schemas.microsoft.com/office/drawing/2014/main" id="{2FB0ACD5-37CB-E3F4-1A4E-2825486B2C8E}"/>
              </a:ext>
            </a:extLst>
          </p:cNvPr>
          <p:cNvSpPr txBox="1"/>
          <p:nvPr/>
        </p:nvSpPr>
        <p:spPr>
          <a:xfrm>
            <a:off x="10521623" y="5566319"/>
            <a:ext cx="1356801" cy="338554"/>
          </a:xfrm>
          <a:prstGeom prst="rect">
            <a:avLst/>
          </a:prstGeom>
          <a:noFill/>
        </p:spPr>
        <p:txBody>
          <a:bodyPr wrap="square" rtlCol="0">
            <a:spAutoFit/>
          </a:bodyPr>
          <a:lstStyle/>
          <a:p>
            <a:r>
              <a:rPr lang="de-DE" sz="1600" dirty="0"/>
              <a:t>Magnet</a:t>
            </a:r>
          </a:p>
        </p:txBody>
      </p:sp>
      <p:sp>
        <p:nvSpPr>
          <p:cNvPr id="70" name="Textfeld 69">
            <a:extLst>
              <a:ext uri="{FF2B5EF4-FFF2-40B4-BE49-F238E27FC236}">
                <a16:creationId xmlns:a16="http://schemas.microsoft.com/office/drawing/2014/main" id="{88DD7A15-1E05-98BC-86E1-44FBF3B2649C}"/>
              </a:ext>
            </a:extLst>
          </p:cNvPr>
          <p:cNvSpPr txBox="1"/>
          <p:nvPr/>
        </p:nvSpPr>
        <p:spPr>
          <a:xfrm>
            <a:off x="10570484" y="4101964"/>
            <a:ext cx="1532153" cy="338554"/>
          </a:xfrm>
          <a:prstGeom prst="rect">
            <a:avLst/>
          </a:prstGeom>
          <a:noFill/>
        </p:spPr>
        <p:txBody>
          <a:bodyPr wrap="square" rtlCol="0">
            <a:spAutoFit/>
          </a:bodyPr>
          <a:lstStyle/>
          <a:p>
            <a:r>
              <a:rPr lang="de-DE" sz="1600" dirty="0"/>
              <a:t>Leiterschaukel</a:t>
            </a:r>
          </a:p>
        </p:txBody>
      </p:sp>
      <p:sp>
        <p:nvSpPr>
          <p:cNvPr id="3" name="Datumsplatzhalter 2">
            <a:extLst>
              <a:ext uri="{FF2B5EF4-FFF2-40B4-BE49-F238E27FC236}">
                <a16:creationId xmlns:a16="http://schemas.microsoft.com/office/drawing/2014/main" id="{88A3A0C3-C3B1-F4F7-48ED-275BA0D99DC1}"/>
              </a:ext>
            </a:extLst>
          </p:cNvPr>
          <p:cNvSpPr>
            <a:spLocks noGrp="1"/>
          </p:cNvSpPr>
          <p:nvPr>
            <p:ph type="dt" sz="half" idx="10"/>
          </p:nvPr>
        </p:nvSpPr>
        <p:spPr/>
        <p:txBody>
          <a:bodyPr/>
          <a:lstStyle/>
          <a:p>
            <a:r>
              <a:rPr lang="de-DE"/>
              <a:t>12.12.23</a:t>
            </a:r>
            <a:endParaRPr lang="en-US" dirty="0"/>
          </a:p>
        </p:txBody>
      </p:sp>
      <p:sp>
        <p:nvSpPr>
          <p:cNvPr id="4" name="Fußzeilenplatzhalter 3">
            <a:extLst>
              <a:ext uri="{FF2B5EF4-FFF2-40B4-BE49-F238E27FC236}">
                <a16:creationId xmlns:a16="http://schemas.microsoft.com/office/drawing/2014/main" id="{A7AEE754-7036-EB27-F2D8-56C928707C0A}"/>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6" name="Foliennummernplatzhalter 5">
            <a:extLst>
              <a:ext uri="{FF2B5EF4-FFF2-40B4-BE49-F238E27FC236}">
                <a16:creationId xmlns:a16="http://schemas.microsoft.com/office/drawing/2014/main" id="{0C3E378E-006C-EE10-8C3B-89703D4DC0F8}"/>
              </a:ext>
            </a:extLst>
          </p:cNvPr>
          <p:cNvSpPr>
            <a:spLocks noGrp="1"/>
          </p:cNvSpPr>
          <p:nvPr>
            <p:ph type="sldNum" sz="quarter" idx="12"/>
          </p:nvPr>
        </p:nvSpPr>
        <p:spPr/>
        <p:txBody>
          <a:bodyPr/>
          <a:lstStyle/>
          <a:p>
            <a:fld id="{1B8B3671-A306-4A69-8480-FA9BE839245D}" type="slidenum">
              <a:rPr lang="en-US" smtClean="0"/>
              <a:t>4</a:t>
            </a:fld>
            <a:endParaRPr lang="en-US"/>
          </a:p>
        </p:txBody>
      </p:sp>
    </p:spTree>
    <p:extLst>
      <p:ext uri="{BB962C8B-B14F-4D97-AF65-F5344CB8AC3E}">
        <p14:creationId xmlns:p14="http://schemas.microsoft.com/office/powerpoint/2010/main" val="259479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descr="Ein Bild, das Im Haus, Text, Boden enthält.&#10;&#10;Automatisch generierte Beschreibung">
            <a:extLst>
              <a:ext uri="{FF2B5EF4-FFF2-40B4-BE49-F238E27FC236}">
                <a16:creationId xmlns:a16="http://schemas.microsoft.com/office/drawing/2014/main" id="{FA5E7970-8D9D-C7EA-3B61-2337604AED92}"/>
              </a:ext>
            </a:extLst>
          </p:cNvPr>
          <p:cNvPicPr>
            <a:picLocks/>
          </p:cNvPicPr>
          <p:nvPr/>
        </p:nvPicPr>
        <p:blipFill rotWithShape="1">
          <a:blip r:embed="rId2">
            <a:extLst>
              <a:ext uri="{28A0092B-C50C-407E-A947-70E740481C1C}">
                <a14:useLocalDpi xmlns:a14="http://schemas.microsoft.com/office/drawing/2010/main" val="0"/>
              </a:ext>
            </a:extLst>
          </a:blip>
          <a:srcRect l="6093" t="16725" r="13442"/>
          <a:stretch/>
        </p:blipFill>
        <p:spPr>
          <a:xfrm>
            <a:off x="1692900" y="2148678"/>
            <a:ext cx="2944800" cy="3927600"/>
          </a:xfrm>
          <a:prstGeom prst="rect">
            <a:avLst/>
          </a:prstGeom>
        </p:spPr>
      </p:pic>
      <p:sp>
        <p:nvSpPr>
          <p:cNvPr id="2" name="Titel 1">
            <a:extLst>
              <a:ext uri="{FF2B5EF4-FFF2-40B4-BE49-F238E27FC236}">
                <a16:creationId xmlns:a16="http://schemas.microsoft.com/office/drawing/2014/main" id="{318C2544-5024-0581-CE4B-44AC717C0CDD}"/>
              </a:ext>
            </a:extLst>
          </p:cNvPr>
          <p:cNvSpPr>
            <a:spLocks noGrp="1"/>
          </p:cNvSpPr>
          <p:nvPr>
            <p:ph type="title"/>
          </p:nvPr>
        </p:nvSpPr>
        <p:spPr>
          <a:xfrm>
            <a:off x="1224138" y="223263"/>
            <a:ext cx="9601200" cy="1309687"/>
          </a:xfrm>
        </p:spPr>
        <p:txBody>
          <a:bodyPr/>
          <a:lstStyle/>
          <a:p>
            <a:r>
              <a:rPr lang="de-DE" dirty="0"/>
              <a:t>Aufbau Leiterschaukel</a:t>
            </a:r>
          </a:p>
        </p:txBody>
      </p:sp>
      <p:grpSp>
        <p:nvGrpSpPr>
          <p:cNvPr id="90" name="Gruppieren 89">
            <a:extLst>
              <a:ext uri="{FF2B5EF4-FFF2-40B4-BE49-F238E27FC236}">
                <a16:creationId xmlns:a16="http://schemas.microsoft.com/office/drawing/2014/main" id="{E090B0DB-2100-D47E-7AD6-4F2ED50485BE}"/>
              </a:ext>
            </a:extLst>
          </p:cNvPr>
          <p:cNvGrpSpPr/>
          <p:nvPr/>
        </p:nvGrpSpPr>
        <p:grpSpPr>
          <a:xfrm>
            <a:off x="5315362" y="2305735"/>
            <a:ext cx="4795664" cy="3621419"/>
            <a:chOff x="5315362" y="2305735"/>
            <a:chExt cx="4795664" cy="3621419"/>
          </a:xfrm>
        </p:grpSpPr>
        <p:sp>
          <p:nvSpPr>
            <p:cNvPr id="91" name="Rechteck 90">
              <a:extLst>
                <a:ext uri="{FF2B5EF4-FFF2-40B4-BE49-F238E27FC236}">
                  <a16:creationId xmlns:a16="http://schemas.microsoft.com/office/drawing/2014/main" id="{6022D224-7647-E917-F07A-141319D5C763}"/>
                </a:ext>
              </a:extLst>
            </p:cNvPr>
            <p:cNvSpPr/>
            <p:nvPr/>
          </p:nvSpPr>
          <p:spPr>
            <a:xfrm>
              <a:off x="7706614" y="3998924"/>
              <a:ext cx="1206038" cy="804073"/>
            </a:xfrm>
            <a:prstGeom prst="rect">
              <a:avLst/>
            </a:prstGeom>
            <a:solidFill>
              <a:srgbClr val="86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dirty="0">
                <a:solidFill>
                  <a:schemeClr val="tx1"/>
                </a:solidFill>
              </a:endParaRPr>
            </a:p>
          </p:txBody>
        </p:sp>
        <p:sp>
          <p:nvSpPr>
            <p:cNvPr id="92" name="Rechteck 91">
              <a:extLst>
                <a:ext uri="{FF2B5EF4-FFF2-40B4-BE49-F238E27FC236}">
                  <a16:creationId xmlns:a16="http://schemas.microsoft.com/office/drawing/2014/main" id="{8636F5A8-2E73-BD50-E0B0-F8E30D38CB40}"/>
                </a:ext>
              </a:extLst>
            </p:cNvPr>
            <p:cNvSpPr/>
            <p:nvPr/>
          </p:nvSpPr>
          <p:spPr>
            <a:xfrm>
              <a:off x="7706069" y="3678843"/>
              <a:ext cx="1206038" cy="722118"/>
            </a:xfrm>
            <a:prstGeom prst="rect">
              <a:avLst/>
            </a:prstGeom>
            <a:solidFill>
              <a:srgbClr val="1E5C2A"/>
            </a:solidFill>
            <a:ln>
              <a:solidFill>
                <a:srgbClr val="1E5C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dirty="0">
                <a:solidFill>
                  <a:schemeClr val="tx1"/>
                </a:solidFill>
              </a:endParaRPr>
            </a:p>
          </p:txBody>
        </p:sp>
        <p:cxnSp>
          <p:nvCxnSpPr>
            <p:cNvPr id="93" name="Gerader Verbinder 92">
              <a:extLst>
                <a:ext uri="{FF2B5EF4-FFF2-40B4-BE49-F238E27FC236}">
                  <a16:creationId xmlns:a16="http://schemas.microsoft.com/office/drawing/2014/main" id="{AA0321D6-044C-533C-A774-04D122E02948}"/>
                </a:ext>
              </a:extLst>
            </p:cNvPr>
            <p:cNvCxnSpPr>
              <a:cxnSpLocks/>
            </p:cNvCxnSpPr>
            <p:nvPr/>
          </p:nvCxnSpPr>
          <p:spPr>
            <a:xfrm>
              <a:off x="6992857" y="5927154"/>
              <a:ext cx="31181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4E83AF33-EE77-733E-14E4-5EE7D0AD671B}"/>
                </a:ext>
              </a:extLst>
            </p:cNvPr>
            <p:cNvCxnSpPr>
              <a:cxnSpLocks/>
            </p:cNvCxnSpPr>
            <p:nvPr/>
          </p:nvCxnSpPr>
          <p:spPr>
            <a:xfrm>
              <a:off x="6046662" y="5927154"/>
              <a:ext cx="505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19FA3055-05F3-468D-6E79-1936DA249CA8}"/>
                </a:ext>
              </a:extLst>
            </p:cNvPr>
            <p:cNvCxnSpPr>
              <a:cxnSpLocks/>
            </p:cNvCxnSpPr>
            <p:nvPr/>
          </p:nvCxnSpPr>
          <p:spPr>
            <a:xfrm>
              <a:off x="6046662" y="5603715"/>
              <a:ext cx="0" cy="3234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A2EB2059-6722-D1E4-41AE-9AC42C0D38AF}"/>
                </a:ext>
              </a:extLst>
            </p:cNvPr>
            <p:cNvCxnSpPr>
              <a:cxnSpLocks/>
            </p:cNvCxnSpPr>
            <p:nvPr/>
          </p:nvCxnSpPr>
          <p:spPr>
            <a:xfrm flipH="1">
              <a:off x="5745151" y="5591654"/>
              <a:ext cx="603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D4E1B3B8-8CC3-E113-D6EC-19A30E1A16D4}"/>
                </a:ext>
              </a:extLst>
            </p:cNvPr>
            <p:cNvCxnSpPr>
              <a:cxnSpLocks/>
            </p:cNvCxnSpPr>
            <p:nvPr/>
          </p:nvCxnSpPr>
          <p:spPr>
            <a:xfrm flipH="1">
              <a:off x="6531819" y="5703488"/>
              <a:ext cx="388676" cy="22366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EA6D2DD0-95DF-1B91-0A37-D274CBE3A05D}"/>
                </a:ext>
              </a:extLst>
            </p:cNvPr>
            <p:cNvCxnSpPr>
              <a:cxnSpLocks/>
            </p:cNvCxnSpPr>
            <p:nvPr/>
          </p:nvCxnSpPr>
          <p:spPr>
            <a:xfrm>
              <a:off x="10111026" y="2322181"/>
              <a:ext cx="0" cy="36049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F1B87063-0926-03BC-44DE-EFC90AA9DDA7}"/>
                </a:ext>
              </a:extLst>
            </p:cNvPr>
            <p:cNvCxnSpPr>
              <a:cxnSpLocks/>
            </p:cNvCxnSpPr>
            <p:nvPr/>
          </p:nvCxnSpPr>
          <p:spPr>
            <a:xfrm>
              <a:off x="9005853" y="2322181"/>
              <a:ext cx="11051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id="{2CCD490E-BC0A-29DF-E927-E53AF2D0A628}"/>
                </a:ext>
              </a:extLst>
            </p:cNvPr>
            <p:cNvCxnSpPr>
              <a:cxnSpLocks/>
            </p:cNvCxnSpPr>
            <p:nvPr/>
          </p:nvCxnSpPr>
          <p:spPr>
            <a:xfrm>
              <a:off x="9008039" y="2305735"/>
              <a:ext cx="0" cy="209522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342082B0-CC66-08AB-544E-93A921A5E185}"/>
                </a:ext>
              </a:extLst>
            </p:cNvPr>
            <p:cNvCxnSpPr>
              <a:cxnSpLocks/>
            </p:cNvCxnSpPr>
            <p:nvPr/>
          </p:nvCxnSpPr>
          <p:spPr>
            <a:xfrm>
              <a:off x="7594644" y="4400961"/>
              <a:ext cx="146383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76155FC2-23E6-88A0-7EBF-5586C4E3B974}"/>
                </a:ext>
              </a:extLst>
            </p:cNvPr>
            <p:cNvCxnSpPr>
              <a:cxnSpLocks/>
            </p:cNvCxnSpPr>
            <p:nvPr/>
          </p:nvCxnSpPr>
          <p:spPr>
            <a:xfrm>
              <a:off x="7617808" y="2305735"/>
              <a:ext cx="7671" cy="209522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50C2646B-BE55-E75B-9409-9C1F8D41EF69}"/>
                </a:ext>
              </a:extLst>
            </p:cNvPr>
            <p:cNvCxnSpPr>
              <a:cxnSpLocks/>
            </p:cNvCxnSpPr>
            <p:nvPr/>
          </p:nvCxnSpPr>
          <p:spPr>
            <a:xfrm>
              <a:off x="6041181" y="2322181"/>
              <a:ext cx="15788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21E306DA-B1AC-3E83-0CE8-0809E10FFE8D}"/>
                </a:ext>
              </a:extLst>
            </p:cNvPr>
            <p:cNvCxnSpPr>
              <a:cxnSpLocks/>
            </p:cNvCxnSpPr>
            <p:nvPr/>
          </p:nvCxnSpPr>
          <p:spPr>
            <a:xfrm>
              <a:off x="6041181" y="2305735"/>
              <a:ext cx="4311" cy="28780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21FC4B81-E85E-0418-A914-F919F0300974}"/>
                </a:ext>
              </a:extLst>
            </p:cNvPr>
            <p:cNvCxnSpPr>
              <a:cxnSpLocks/>
            </p:cNvCxnSpPr>
            <p:nvPr/>
          </p:nvCxnSpPr>
          <p:spPr>
            <a:xfrm flipH="1">
              <a:off x="5874527" y="5204624"/>
              <a:ext cx="3157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F18EFE3E-1F35-F614-DBF0-E78B2F6F70E3}"/>
                </a:ext>
              </a:extLst>
            </p:cNvPr>
            <p:cNvSpPr/>
            <p:nvPr/>
          </p:nvSpPr>
          <p:spPr>
            <a:xfrm>
              <a:off x="7706069" y="3068078"/>
              <a:ext cx="1206038" cy="804073"/>
            </a:xfrm>
            <a:prstGeom prst="rect">
              <a:avLst/>
            </a:prstGeom>
            <a:solidFill>
              <a:srgbClr val="00B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S</a:t>
              </a:r>
            </a:p>
          </p:txBody>
        </p:sp>
        <p:sp>
          <p:nvSpPr>
            <p:cNvPr id="107" name="Rechteck 106">
              <a:extLst>
                <a:ext uri="{FF2B5EF4-FFF2-40B4-BE49-F238E27FC236}">
                  <a16:creationId xmlns:a16="http://schemas.microsoft.com/office/drawing/2014/main" id="{23CE28CC-C29A-8AC3-A549-A6751FC95109}"/>
                </a:ext>
              </a:extLst>
            </p:cNvPr>
            <p:cNvSpPr/>
            <p:nvPr/>
          </p:nvSpPr>
          <p:spPr>
            <a:xfrm>
              <a:off x="7705521" y="4769695"/>
              <a:ext cx="1206038" cy="804073"/>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dirty="0">
                  <a:solidFill>
                    <a:schemeClr val="tx1"/>
                  </a:solidFill>
                </a:rPr>
                <a:t>N</a:t>
              </a:r>
            </a:p>
          </p:txBody>
        </p:sp>
        <p:sp>
          <p:nvSpPr>
            <p:cNvPr id="108" name="Textfeld 107">
              <a:extLst>
                <a:ext uri="{FF2B5EF4-FFF2-40B4-BE49-F238E27FC236}">
                  <a16:creationId xmlns:a16="http://schemas.microsoft.com/office/drawing/2014/main" id="{017EB937-2F89-81D5-419A-EF30C0FACFE1}"/>
                </a:ext>
              </a:extLst>
            </p:cNvPr>
            <p:cNvSpPr txBox="1"/>
            <p:nvPr/>
          </p:nvSpPr>
          <p:spPr>
            <a:xfrm>
              <a:off x="6125880" y="5289047"/>
              <a:ext cx="282872" cy="369332"/>
            </a:xfrm>
            <a:prstGeom prst="rect">
              <a:avLst/>
            </a:prstGeom>
            <a:noFill/>
          </p:spPr>
          <p:txBody>
            <a:bodyPr wrap="square" rtlCol="0">
              <a:spAutoFit/>
            </a:bodyPr>
            <a:lstStyle/>
            <a:p>
              <a:r>
                <a:rPr lang="de-DE" dirty="0">
                  <a:solidFill>
                    <a:srgbClr val="FF0000"/>
                  </a:solidFill>
                </a:rPr>
                <a:t>+</a:t>
              </a:r>
            </a:p>
          </p:txBody>
        </p:sp>
        <p:sp>
          <p:nvSpPr>
            <p:cNvPr id="109" name="Minuszeichen 108">
              <a:extLst>
                <a:ext uri="{FF2B5EF4-FFF2-40B4-BE49-F238E27FC236}">
                  <a16:creationId xmlns:a16="http://schemas.microsoft.com/office/drawing/2014/main" id="{D2841FA1-D0A9-BBCC-DAA1-4B8AAC797460}"/>
                </a:ext>
              </a:extLst>
            </p:cNvPr>
            <p:cNvSpPr/>
            <p:nvPr/>
          </p:nvSpPr>
          <p:spPr>
            <a:xfrm>
              <a:off x="6167815" y="5263046"/>
              <a:ext cx="157882" cy="4571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Textfeld 109">
              <a:extLst>
                <a:ext uri="{FF2B5EF4-FFF2-40B4-BE49-F238E27FC236}">
                  <a16:creationId xmlns:a16="http://schemas.microsoft.com/office/drawing/2014/main" id="{6F13E3EA-9024-58DF-206E-6B02780A7EE6}"/>
                </a:ext>
              </a:extLst>
            </p:cNvPr>
            <p:cNvSpPr txBox="1"/>
            <p:nvPr/>
          </p:nvSpPr>
          <p:spPr>
            <a:xfrm>
              <a:off x="5315362" y="5225456"/>
              <a:ext cx="709376" cy="307777"/>
            </a:xfrm>
            <a:prstGeom prst="rect">
              <a:avLst/>
            </a:prstGeom>
            <a:noFill/>
          </p:spPr>
          <p:txBody>
            <a:bodyPr wrap="square" rtlCol="0">
              <a:spAutoFit/>
            </a:bodyPr>
            <a:lstStyle/>
            <a:p>
              <a:r>
                <a:rPr lang="de-DE" sz="1400" dirty="0"/>
                <a:t>1,5V</a:t>
              </a:r>
            </a:p>
          </p:txBody>
        </p:sp>
      </p:grpSp>
      <p:sp>
        <p:nvSpPr>
          <p:cNvPr id="3" name="Datumsplatzhalter 2">
            <a:extLst>
              <a:ext uri="{FF2B5EF4-FFF2-40B4-BE49-F238E27FC236}">
                <a16:creationId xmlns:a16="http://schemas.microsoft.com/office/drawing/2014/main" id="{846BA77F-D54F-E047-49C8-EB01A3D3721D}"/>
              </a:ext>
            </a:extLst>
          </p:cNvPr>
          <p:cNvSpPr>
            <a:spLocks noGrp="1"/>
          </p:cNvSpPr>
          <p:nvPr>
            <p:ph type="dt" sz="half" idx="10"/>
          </p:nvPr>
        </p:nvSpPr>
        <p:spPr/>
        <p:txBody>
          <a:bodyPr/>
          <a:lstStyle/>
          <a:p>
            <a:r>
              <a:rPr lang="de-DE"/>
              <a:t>12.12.23</a:t>
            </a:r>
            <a:endParaRPr lang="en-US" dirty="0"/>
          </a:p>
        </p:txBody>
      </p:sp>
      <p:sp>
        <p:nvSpPr>
          <p:cNvPr id="5" name="Fußzeilenplatzhalter 4">
            <a:extLst>
              <a:ext uri="{FF2B5EF4-FFF2-40B4-BE49-F238E27FC236}">
                <a16:creationId xmlns:a16="http://schemas.microsoft.com/office/drawing/2014/main" id="{37FCE5B0-00ED-69CA-934B-B030FBA992CD}"/>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6" name="Foliennummernplatzhalter 5">
            <a:extLst>
              <a:ext uri="{FF2B5EF4-FFF2-40B4-BE49-F238E27FC236}">
                <a16:creationId xmlns:a16="http://schemas.microsoft.com/office/drawing/2014/main" id="{68310FE7-008B-5AE9-EE37-9FCD1C997329}"/>
              </a:ext>
            </a:extLst>
          </p:cNvPr>
          <p:cNvSpPr>
            <a:spLocks noGrp="1"/>
          </p:cNvSpPr>
          <p:nvPr>
            <p:ph type="sldNum" sz="quarter" idx="12"/>
          </p:nvPr>
        </p:nvSpPr>
        <p:spPr/>
        <p:txBody>
          <a:bodyPr/>
          <a:lstStyle/>
          <a:p>
            <a:fld id="{1B8B3671-A306-4A69-8480-FA9BE839245D}" type="slidenum">
              <a:rPr lang="en-US" smtClean="0"/>
              <a:t>5</a:t>
            </a:fld>
            <a:endParaRPr lang="en-US"/>
          </a:p>
        </p:txBody>
      </p:sp>
    </p:spTree>
    <p:extLst>
      <p:ext uri="{BB962C8B-B14F-4D97-AF65-F5344CB8AC3E}">
        <p14:creationId xmlns:p14="http://schemas.microsoft.com/office/powerpoint/2010/main" val="161143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descr="Ein Bild, das Im Haus, Text, Boden enthält.&#10;&#10;Automatisch generierte Beschreibung">
            <a:extLst>
              <a:ext uri="{FF2B5EF4-FFF2-40B4-BE49-F238E27FC236}">
                <a16:creationId xmlns:a16="http://schemas.microsoft.com/office/drawing/2014/main" id="{FA5E7970-8D9D-C7EA-3B61-2337604AED92}"/>
              </a:ext>
            </a:extLst>
          </p:cNvPr>
          <p:cNvPicPr>
            <a:picLocks/>
          </p:cNvPicPr>
          <p:nvPr/>
        </p:nvPicPr>
        <p:blipFill rotWithShape="1">
          <a:blip r:embed="rId2">
            <a:extLst>
              <a:ext uri="{28A0092B-C50C-407E-A947-70E740481C1C}">
                <a14:useLocalDpi xmlns:a14="http://schemas.microsoft.com/office/drawing/2010/main" val="0"/>
              </a:ext>
            </a:extLst>
          </a:blip>
          <a:srcRect l="6093" t="16725" r="13442"/>
          <a:stretch/>
        </p:blipFill>
        <p:spPr>
          <a:xfrm>
            <a:off x="1692900" y="2148678"/>
            <a:ext cx="2944800" cy="3927600"/>
          </a:xfrm>
          <a:prstGeom prst="rect">
            <a:avLst/>
          </a:prstGeom>
        </p:spPr>
      </p:pic>
      <p:sp>
        <p:nvSpPr>
          <p:cNvPr id="2" name="Titel 1">
            <a:extLst>
              <a:ext uri="{FF2B5EF4-FFF2-40B4-BE49-F238E27FC236}">
                <a16:creationId xmlns:a16="http://schemas.microsoft.com/office/drawing/2014/main" id="{318C2544-5024-0581-CE4B-44AC717C0CDD}"/>
              </a:ext>
            </a:extLst>
          </p:cNvPr>
          <p:cNvSpPr>
            <a:spLocks noGrp="1"/>
          </p:cNvSpPr>
          <p:nvPr>
            <p:ph type="title"/>
          </p:nvPr>
        </p:nvSpPr>
        <p:spPr>
          <a:xfrm>
            <a:off x="1224138" y="223263"/>
            <a:ext cx="9601200" cy="1309687"/>
          </a:xfrm>
        </p:spPr>
        <p:txBody>
          <a:bodyPr/>
          <a:lstStyle/>
          <a:p>
            <a:r>
              <a:rPr lang="de-DE" dirty="0"/>
              <a:t>Aufbau Leiterschaukel</a:t>
            </a:r>
          </a:p>
        </p:txBody>
      </p:sp>
      <p:grpSp>
        <p:nvGrpSpPr>
          <p:cNvPr id="90" name="Gruppieren 89">
            <a:extLst>
              <a:ext uri="{FF2B5EF4-FFF2-40B4-BE49-F238E27FC236}">
                <a16:creationId xmlns:a16="http://schemas.microsoft.com/office/drawing/2014/main" id="{E090B0DB-2100-D47E-7AD6-4F2ED50485BE}"/>
              </a:ext>
            </a:extLst>
          </p:cNvPr>
          <p:cNvGrpSpPr/>
          <p:nvPr/>
        </p:nvGrpSpPr>
        <p:grpSpPr>
          <a:xfrm>
            <a:off x="5315362" y="2305735"/>
            <a:ext cx="4795664" cy="3621419"/>
            <a:chOff x="5315362" y="2305735"/>
            <a:chExt cx="4795664" cy="3621419"/>
          </a:xfrm>
        </p:grpSpPr>
        <p:sp>
          <p:nvSpPr>
            <p:cNvPr id="91" name="Rechteck 90">
              <a:extLst>
                <a:ext uri="{FF2B5EF4-FFF2-40B4-BE49-F238E27FC236}">
                  <a16:creationId xmlns:a16="http://schemas.microsoft.com/office/drawing/2014/main" id="{6022D224-7647-E917-F07A-141319D5C763}"/>
                </a:ext>
              </a:extLst>
            </p:cNvPr>
            <p:cNvSpPr/>
            <p:nvPr/>
          </p:nvSpPr>
          <p:spPr>
            <a:xfrm>
              <a:off x="7706614" y="3998924"/>
              <a:ext cx="1206038" cy="804073"/>
            </a:xfrm>
            <a:prstGeom prst="rect">
              <a:avLst/>
            </a:prstGeom>
            <a:solidFill>
              <a:srgbClr val="86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dirty="0">
                <a:solidFill>
                  <a:schemeClr val="tx1"/>
                </a:solidFill>
              </a:endParaRPr>
            </a:p>
          </p:txBody>
        </p:sp>
        <p:sp>
          <p:nvSpPr>
            <p:cNvPr id="92" name="Rechteck 91">
              <a:extLst>
                <a:ext uri="{FF2B5EF4-FFF2-40B4-BE49-F238E27FC236}">
                  <a16:creationId xmlns:a16="http://schemas.microsoft.com/office/drawing/2014/main" id="{8636F5A8-2E73-BD50-E0B0-F8E30D38CB40}"/>
                </a:ext>
              </a:extLst>
            </p:cNvPr>
            <p:cNvSpPr/>
            <p:nvPr/>
          </p:nvSpPr>
          <p:spPr>
            <a:xfrm>
              <a:off x="7706069" y="3678843"/>
              <a:ext cx="1206038" cy="722118"/>
            </a:xfrm>
            <a:prstGeom prst="rect">
              <a:avLst/>
            </a:prstGeom>
            <a:solidFill>
              <a:srgbClr val="1E5C2A"/>
            </a:solidFill>
            <a:ln>
              <a:solidFill>
                <a:srgbClr val="1E5C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dirty="0">
                <a:solidFill>
                  <a:schemeClr val="tx1"/>
                </a:solidFill>
              </a:endParaRPr>
            </a:p>
          </p:txBody>
        </p:sp>
        <p:cxnSp>
          <p:nvCxnSpPr>
            <p:cNvPr id="93" name="Gerader Verbinder 92">
              <a:extLst>
                <a:ext uri="{FF2B5EF4-FFF2-40B4-BE49-F238E27FC236}">
                  <a16:creationId xmlns:a16="http://schemas.microsoft.com/office/drawing/2014/main" id="{AA0321D6-044C-533C-A774-04D122E02948}"/>
                </a:ext>
              </a:extLst>
            </p:cNvPr>
            <p:cNvCxnSpPr>
              <a:cxnSpLocks/>
            </p:cNvCxnSpPr>
            <p:nvPr/>
          </p:nvCxnSpPr>
          <p:spPr>
            <a:xfrm>
              <a:off x="6992857" y="5927154"/>
              <a:ext cx="31181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4E83AF33-EE77-733E-14E4-5EE7D0AD671B}"/>
                </a:ext>
              </a:extLst>
            </p:cNvPr>
            <p:cNvCxnSpPr>
              <a:cxnSpLocks/>
            </p:cNvCxnSpPr>
            <p:nvPr/>
          </p:nvCxnSpPr>
          <p:spPr>
            <a:xfrm>
              <a:off x="6046662" y="5927154"/>
              <a:ext cx="505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19FA3055-05F3-468D-6E79-1936DA249CA8}"/>
                </a:ext>
              </a:extLst>
            </p:cNvPr>
            <p:cNvCxnSpPr>
              <a:cxnSpLocks/>
            </p:cNvCxnSpPr>
            <p:nvPr/>
          </p:nvCxnSpPr>
          <p:spPr>
            <a:xfrm>
              <a:off x="6046662" y="5603715"/>
              <a:ext cx="0" cy="3234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A2EB2059-6722-D1E4-41AE-9AC42C0D38AF}"/>
                </a:ext>
              </a:extLst>
            </p:cNvPr>
            <p:cNvCxnSpPr>
              <a:cxnSpLocks/>
            </p:cNvCxnSpPr>
            <p:nvPr/>
          </p:nvCxnSpPr>
          <p:spPr>
            <a:xfrm flipH="1">
              <a:off x="5745151" y="5591654"/>
              <a:ext cx="603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D4E1B3B8-8CC3-E113-D6EC-19A30E1A16D4}"/>
                </a:ext>
              </a:extLst>
            </p:cNvPr>
            <p:cNvCxnSpPr>
              <a:cxnSpLocks/>
            </p:cNvCxnSpPr>
            <p:nvPr/>
          </p:nvCxnSpPr>
          <p:spPr>
            <a:xfrm flipH="1">
              <a:off x="6531819" y="5927154"/>
              <a:ext cx="4610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EA6D2DD0-95DF-1B91-0A37-D274CBE3A05D}"/>
                </a:ext>
              </a:extLst>
            </p:cNvPr>
            <p:cNvCxnSpPr>
              <a:cxnSpLocks/>
            </p:cNvCxnSpPr>
            <p:nvPr/>
          </p:nvCxnSpPr>
          <p:spPr>
            <a:xfrm>
              <a:off x="10111026" y="2322181"/>
              <a:ext cx="0" cy="36049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F1B87063-0926-03BC-44DE-EFC90AA9DDA7}"/>
                </a:ext>
              </a:extLst>
            </p:cNvPr>
            <p:cNvCxnSpPr>
              <a:cxnSpLocks/>
            </p:cNvCxnSpPr>
            <p:nvPr/>
          </p:nvCxnSpPr>
          <p:spPr>
            <a:xfrm>
              <a:off x="9005853" y="2322181"/>
              <a:ext cx="11051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id="{2CCD490E-BC0A-29DF-E927-E53AF2D0A628}"/>
                </a:ext>
              </a:extLst>
            </p:cNvPr>
            <p:cNvCxnSpPr>
              <a:cxnSpLocks/>
            </p:cNvCxnSpPr>
            <p:nvPr/>
          </p:nvCxnSpPr>
          <p:spPr>
            <a:xfrm>
              <a:off x="9008039" y="2305735"/>
              <a:ext cx="0" cy="209522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342082B0-CC66-08AB-544E-93A921A5E185}"/>
                </a:ext>
              </a:extLst>
            </p:cNvPr>
            <p:cNvCxnSpPr>
              <a:cxnSpLocks/>
            </p:cNvCxnSpPr>
            <p:nvPr/>
          </p:nvCxnSpPr>
          <p:spPr>
            <a:xfrm>
              <a:off x="7594644" y="4400961"/>
              <a:ext cx="146383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2" name="Gerader Verbinder 101">
              <a:extLst>
                <a:ext uri="{FF2B5EF4-FFF2-40B4-BE49-F238E27FC236}">
                  <a16:creationId xmlns:a16="http://schemas.microsoft.com/office/drawing/2014/main" id="{76155FC2-23E6-88A0-7EBF-5586C4E3B974}"/>
                </a:ext>
              </a:extLst>
            </p:cNvPr>
            <p:cNvCxnSpPr>
              <a:cxnSpLocks/>
            </p:cNvCxnSpPr>
            <p:nvPr/>
          </p:nvCxnSpPr>
          <p:spPr>
            <a:xfrm>
              <a:off x="7617808" y="2305735"/>
              <a:ext cx="7671" cy="209522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50C2646B-BE55-E75B-9409-9C1F8D41EF69}"/>
                </a:ext>
              </a:extLst>
            </p:cNvPr>
            <p:cNvCxnSpPr>
              <a:cxnSpLocks/>
            </p:cNvCxnSpPr>
            <p:nvPr/>
          </p:nvCxnSpPr>
          <p:spPr>
            <a:xfrm>
              <a:off x="6041181" y="2322181"/>
              <a:ext cx="15788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21E306DA-B1AC-3E83-0CE8-0809E10FFE8D}"/>
                </a:ext>
              </a:extLst>
            </p:cNvPr>
            <p:cNvCxnSpPr>
              <a:cxnSpLocks/>
            </p:cNvCxnSpPr>
            <p:nvPr/>
          </p:nvCxnSpPr>
          <p:spPr>
            <a:xfrm>
              <a:off x="6041181" y="2305735"/>
              <a:ext cx="4311" cy="28780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21FC4B81-E85E-0418-A914-F919F0300974}"/>
                </a:ext>
              </a:extLst>
            </p:cNvPr>
            <p:cNvCxnSpPr>
              <a:cxnSpLocks/>
            </p:cNvCxnSpPr>
            <p:nvPr/>
          </p:nvCxnSpPr>
          <p:spPr>
            <a:xfrm flipH="1">
              <a:off x="5874527" y="5204624"/>
              <a:ext cx="3157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F18EFE3E-1F35-F614-DBF0-E78B2F6F70E3}"/>
                </a:ext>
              </a:extLst>
            </p:cNvPr>
            <p:cNvSpPr/>
            <p:nvPr/>
          </p:nvSpPr>
          <p:spPr>
            <a:xfrm>
              <a:off x="7706069" y="3068078"/>
              <a:ext cx="1206038" cy="804073"/>
            </a:xfrm>
            <a:prstGeom prst="rect">
              <a:avLst/>
            </a:prstGeom>
            <a:solidFill>
              <a:srgbClr val="00B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S</a:t>
              </a:r>
            </a:p>
          </p:txBody>
        </p:sp>
        <p:sp>
          <p:nvSpPr>
            <p:cNvPr id="107" name="Rechteck 106">
              <a:extLst>
                <a:ext uri="{FF2B5EF4-FFF2-40B4-BE49-F238E27FC236}">
                  <a16:creationId xmlns:a16="http://schemas.microsoft.com/office/drawing/2014/main" id="{23CE28CC-C29A-8AC3-A549-A6751FC95109}"/>
                </a:ext>
              </a:extLst>
            </p:cNvPr>
            <p:cNvSpPr/>
            <p:nvPr/>
          </p:nvSpPr>
          <p:spPr>
            <a:xfrm>
              <a:off x="7705521" y="4769695"/>
              <a:ext cx="1206038" cy="804073"/>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dirty="0">
                  <a:solidFill>
                    <a:schemeClr val="tx1"/>
                  </a:solidFill>
                </a:rPr>
                <a:t>N</a:t>
              </a:r>
            </a:p>
          </p:txBody>
        </p:sp>
        <p:sp>
          <p:nvSpPr>
            <p:cNvPr id="108" name="Textfeld 107">
              <a:extLst>
                <a:ext uri="{FF2B5EF4-FFF2-40B4-BE49-F238E27FC236}">
                  <a16:creationId xmlns:a16="http://schemas.microsoft.com/office/drawing/2014/main" id="{017EB937-2F89-81D5-419A-EF30C0FACFE1}"/>
                </a:ext>
              </a:extLst>
            </p:cNvPr>
            <p:cNvSpPr txBox="1"/>
            <p:nvPr/>
          </p:nvSpPr>
          <p:spPr>
            <a:xfrm>
              <a:off x="6125880" y="5289047"/>
              <a:ext cx="282872" cy="369332"/>
            </a:xfrm>
            <a:prstGeom prst="rect">
              <a:avLst/>
            </a:prstGeom>
            <a:noFill/>
          </p:spPr>
          <p:txBody>
            <a:bodyPr wrap="square" rtlCol="0">
              <a:spAutoFit/>
            </a:bodyPr>
            <a:lstStyle/>
            <a:p>
              <a:r>
                <a:rPr lang="de-DE" dirty="0">
                  <a:solidFill>
                    <a:srgbClr val="FF0000"/>
                  </a:solidFill>
                </a:rPr>
                <a:t>+</a:t>
              </a:r>
            </a:p>
          </p:txBody>
        </p:sp>
        <p:sp>
          <p:nvSpPr>
            <p:cNvPr id="109" name="Minuszeichen 108">
              <a:extLst>
                <a:ext uri="{FF2B5EF4-FFF2-40B4-BE49-F238E27FC236}">
                  <a16:creationId xmlns:a16="http://schemas.microsoft.com/office/drawing/2014/main" id="{D2841FA1-D0A9-BBCC-DAA1-4B8AAC797460}"/>
                </a:ext>
              </a:extLst>
            </p:cNvPr>
            <p:cNvSpPr/>
            <p:nvPr/>
          </p:nvSpPr>
          <p:spPr>
            <a:xfrm>
              <a:off x="6167815" y="5263046"/>
              <a:ext cx="157882" cy="4571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0" name="Textfeld 109">
              <a:extLst>
                <a:ext uri="{FF2B5EF4-FFF2-40B4-BE49-F238E27FC236}">
                  <a16:creationId xmlns:a16="http://schemas.microsoft.com/office/drawing/2014/main" id="{6F13E3EA-9024-58DF-206E-6B02780A7EE6}"/>
                </a:ext>
              </a:extLst>
            </p:cNvPr>
            <p:cNvSpPr txBox="1"/>
            <p:nvPr/>
          </p:nvSpPr>
          <p:spPr>
            <a:xfrm>
              <a:off x="5315362" y="5225456"/>
              <a:ext cx="709376" cy="307777"/>
            </a:xfrm>
            <a:prstGeom prst="rect">
              <a:avLst/>
            </a:prstGeom>
            <a:noFill/>
          </p:spPr>
          <p:txBody>
            <a:bodyPr wrap="square" rtlCol="0">
              <a:spAutoFit/>
            </a:bodyPr>
            <a:lstStyle/>
            <a:p>
              <a:r>
                <a:rPr lang="de-DE" sz="1400" dirty="0"/>
                <a:t>1,5V</a:t>
              </a:r>
            </a:p>
          </p:txBody>
        </p:sp>
      </p:grpSp>
      <p:sp>
        <p:nvSpPr>
          <p:cNvPr id="3" name="Datumsplatzhalter 2">
            <a:extLst>
              <a:ext uri="{FF2B5EF4-FFF2-40B4-BE49-F238E27FC236}">
                <a16:creationId xmlns:a16="http://schemas.microsoft.com/office/drawing/2014/main" id="{CF4A9C8F-3F76-CE0B-65B3-C6E578F36539}"/>
              </a:ext>
            </a:extLst>
          </p:cNvPr>
          <p:cNvSpPr>
            <a:spLocks noGrp="1"/>
          </p:cNvSpPr>
          <p:nvPr>
            <p:ph type="dt" sz="half" idx="10"/>
          </p:nvPr>
        </p:nvSpPr>
        <p:spPr/>
        <p:txBody>
          <a:bodyPr/>
          <a:lstStyle/>
          <a:p>
            <a:r>
              <a:rPr lang="de-DE"/>
              <a:t>12.12.23</a:t>
            </a:r>
            <a:endParaRPr lang="en-US" dirty="0"/>
          </a:p>
        </p:txBody>
      </p:sp>
      <p:sp>
        <p:nvSpPr>
          <p:cNvPr id="5" name="Fußzeilenplatzhalter 4">
            <a:extLst>
              <a:ext uri="{FF2B5EF4-FFF2-40B4-BE49-F238E27FC236}">
                <a16:creationId xmlns:a16="http://schemas.microsoft.com/office/drawing/2014/main" id="{6302D1E8-4A40-F306-247A-AFF5878378A8}"/>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6" name="Foliennummernplatzhalter 5">
            <a:extLst>
              <a:ext uri="{FF2B5EF4-FFF2-40B4-BE49-F238E27FC236}">
                <a16:creationId xmlns:a16="http://schemas.microsoft.com/office/drawing/2014/main" id="{1FE0DCFF-4B9C-50A7-47B4-B87AD80F67B0}"/>
              </a:ext>
            </a:extLst>
          </p:cNvPr>
          <p:cNvSpPr>
            <a:spLocks noGrp="1"/>
          </p:cNvSpPr>
          <p:nvPr>
            <p:ph type="sldNum" sz="quarter" idx="12"/>
          </p:nvPr>
        </p:nvSpPr>
        <p:spPr/>
        <p:txBody>
          <a:bodyPr/>
          <a:lstStyle/>
          <a:p>
            <a:fld id="{1B8B3671-A306-4A69-8480-FA9BE839245D}" type="slidenum">
              <a:rPr lang="en-US" smtClean="0"/>
              <a:t>6</a:t>
            </a:fld>
            <a:endParaRPr lang="en-US"/>
          </a:p>
        </p:txBody>
      </p:sp>
    </p:spTree>
    <p:extLst>
      <p:ext uri="{BB962C8B-B14F-4D97-AF65-F5344CB8AC3E}">
        <p14:creationId xmlns:p14="http://schemas.microsoft.com/office/powerpoint/2010/main" val="1347193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fik 3" descr="Ein Bild, das Im Haus, Text, Boden enthält.&#10;&#10;Automatisch generierte Beschreibung">
            <a:extLst>
              <a:ext uri="{FF2B5EF4-FFF2-40B4-BE49-F238E27FC236}">
                <a16:creationId xmlns:a16="http://schemas.microsoft.com/office/drawing/2014/main" id="{FA5E7970-8D9D-C7EA-3B61-2337604AED92}"/>
              </a:ext>
            </a:extLst>
          </p:cNvPr>
          <p:cNvPicPr>
            <a:picLocks/>
          </p:cNvPicPr>
          <p:nvPr/>
        </p:nvPicPr>
        <p:blipFill rotWithShape="1">
          <a:blip r:embed="rId2">
            <a:extLst>
              <a:ext uri="{28A0092B-C50C-407E-A947-70E740481C1C}">
                <a14:useLocalDpi xmlns:a14="http://schemas.microsoft.com/office/drawing/2010/main" val="0"/>
              </a:ext>
            </a:extLst>
          </a:blip>
          <a:srcRect l="6093" t="16725" r="13442"/>
          <a:stretch/>
        </p:blipFill>
        <p:spPr>
          <a:xfrm>
            <a:off x="1692900" y="2148678"/>
            <a:ext cx="2944800" cy="3927600"/>
          </a:xfrm>
          <a:prstGeom prst="rect">
            <a:avLst/>
          </a:prstGeom>
        </p:spPr>
      </p:pic>
      <p:sp>
        <p:nvSpPr>
          <p:cNvPr id="2" name="Titel 1">
            <a:extLst>
              <a:ext uri="{FF2B5EF4-FFF2-40B4-BE49-F238E27FC236}">
                <a16:creationId xmlns:a16="http://schemas.microsoft.com/office/drawing/2014/main" id="{318C2544-5024-0581-CE4B-44AC717C0CDD}"/>
              </a:ext>
            </a:extLst>
          </p:cNvPr>
          <p:cNvSpPr>
            <a:spLocks noGrp="1"/>
          </p:cNvSpPr>
          <p:nvPr>
            <p:ph type="title"/>
          </p:nvPr>
        </p:nvSpPr>
        <p:spPr>
          <a:xfrm>
            <a:off x="1224138" y="223263"/>
            <a:ext cx="9601200" cy="1309687"/>
          </a:xfrm>
        </p:spPr>
        <p:txBody>
          <a:bodyPr/>
          <a:lstStyle/>
          <a:p>
            <a:r>
              <a:rPr lang="de-DE" dirty="0"/>
              <a:t>Aufbau Leiterschaukel</a:t>
            </a:r>
          </a:p>
        </p:txBody>
      </p:sp>
      <p:grpSp>
        <p:nvGrpSpPr>
          <p:cNvPr id="65" name="Gruppieren 64">
            <a:extLst>
              <a:ext uri="{FF2B5EF4-FFF2-40B4-BE49-F238E27FC236}">
                <a16:creationId xmlns:a16="http://schemas.microsoft.com/office/drawing/2014/main" id="{8884BB2D-ECC3-CB5C-D564-BFDC07767471}"/>
              </a:ext>
            </a:extLst>
          </p:cNvPr>
          <p:cNvGrpSpPr/>
          <p:nvPr/>
        </p:nvGrpSpPr>
        <p:grpSpPr>
          <a:xfrm>
            <a:off x="5315362" y="2305735"/>
            <a:ext cx="4795664" cy="3621419"/>
            <a:chOff x="5315362" y="2305735"/>
            <a:chExt cx="4795664" cy="3621419"/>
          </a:xfrm>
        </p:grpSpPr>
        <p:sp>
          <p:nvSpPr>
            <p:cNvPr id="66" name="Rechteck 65">
              <a:extLst>
                <a:ext uri="{FF2B5EF4-FFF2-40B4-BE49-F238E27FC236}">
                  <a16:creationId xmlns:a16="http://schemas.microsoft.com/office/drawing/2014/main" id="{F155A9AB-E62C-78B1-82E5-300C4D997A15}"/>
                </a:ext>
              </a:extLst>
            </p:cNvPr>
            <p:cNvSpPr/>
            <p:nvPr/>
          </p:nvSpPr>
          <p:spPr>
            <a:xfrm>
              <a:off x="7706614" y="3998924"/>
              <a:ext cx="1206038" cy="804073"/>
            </a:xfrm>
            <a:prstGeom prst="rect">
              <a:avLst/>
            </a:prstGeom>
            <a:solidFill>
              <a:srgbClr val="86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b="1" dirty="0">
                <a:solidFill>
                  <a:schemeClr val="tx1"/>
                </a:solidFill>
              </a:endParaRPr>
            </a:p>
          </p:txBody>
        </p:sp>
        <p:sp>
          <p:nvSpPr>
            <p:cNvPr id="67" name="Rechteck 66">
              <a:extLst>
                <a:ext uri="{FF2B5EF4-FFF2-40B4-BE49-F238E27FC236}">
                  <a16:creationId xmlns:a16="http://schemas.microsoft.com/office/drawing/2014/main" id="{6C1E7807-FEF5-F92E-B065-FACE5814EEDD}"/>
                </a:ext>
              </a:extLst>
            </p:cNvPr>
            <p:cNvSpPr/>
            <p:nvPr/>
          </p:nvSpPr>
          <p:spPr>
            <a:xfrm>
              <a:off x="7706069" y="3678843"/>
              <a:ext cx="1206038" cy="722118"/>
            </a:xfrm>
            <a:prstGeom prst="rect">
              <a:avLst/>
            </a:prstGeom>
            <a:solidFill>
              <a:srgbClr val="1E5C2A"/>
            </a:solidFill>
            <a:ln>
              <a:solidFill>
                <a:srgbClr val="1E5C2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3600" dirty="0">
                <a:solidFill>
                  <a:schemeClr val="tx1"/>
                </a:solidFill>
              </a:endParaRPr>
            </a:p>
          </p:txBody>
        </p:sp>
        <p:cxnSp>
          <p:nvCxnSpPr>
            <p:cNvPr id="68" name="Gerader Verbinder 67">
              <a:extLst>
                <a:ext uri="{FF2B5EF4-FFF2-40B4-BE49-F238E27FC236}">
                  <a16:creationId xmlns:a16="http://schemas.microsoft.com/office/drawing/2014/main" id="{97AA5A16-75FF-1C72-F2BD-088941CA799C}"/>
                </a:ext>
              </a:extLst>
            </p:cNvPr>
            <p:cNvCxnSpPr>
              <a:cxnSpLocks/>
            </p:cNvCxnSpPr>
            <p:nvPr/>
          </p:nvCxnSpPr>
          <p:spPr>
            <a:xfrm>
              <a:off x="6992857" y="5927154"/>
              <a:ext cx="31181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0836624F-15AF-1FF0-7C1A-B199BAD649B6}"/>
                </a:ext>
              </a:extLst>
            </p:cNvPr>
            <p:cNvCxnSpPr>
              <a:cxnSpLocks/>
            </p:cNvCxnSpPr>
            <p:nvPr/>
          </p:nvCxnSpPr>
          <p:spPr>
            <a:xfrm>
              <a:off x="6046662" y="5927154"/>
              <a:ext cx="50544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B5A44A43-D1F0-EBEE-AD34-2257CE8F158A}"/>
                </a:ext>
              </a:extLst>
            </p:cNvPr>
            <p:cNvCxnSpPr>
              <a:cxnSpLocks/>
            </p:cNvCxnSpPr>
            <p:nvPr/>
          </p:nvCxnSpPr>
          <p:spPr>
            <a:xfrm>
              <a:off x="6046662" y="5603715"/>
              <a:ext cx="0" cy="32343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75A7CD87-9262-A77C-90F1-698C4789B290}"/>
                </a:ext>
              </a:extLst>
            </p:cNvPr>
            <p:cNvCxnSpPr>
              <a:cxnSpLocks/>
            </p:cNvCxnSpPr>
            <p:nvPr/>
          </p:nvCxnSpPr>
          <p:spPr>
            <a:xfrm flipH="1">
              <a:off x="5745151" y="5591654"/>
              <a:ext cx="60302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7D78B608-3D23-95ED-0A5E-05234F9C1563}"/>
                </a:ext>
              </a:extLst>
            </p:cNvPr>
            <p:cNvCxnSpPr>
              <a:cxnSpLocks/>
            </p:cNvCxnSpPr>
            <p:nvPr/>
          </p:nvCxnSpPr>
          <p:spPr>
            <a:xfrm flipH="1">
              <a:off x="6531819" y="5927154"/>
              <a:ext cx="46103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804B7AD8-C28B-CDEE-99B3-2EA24E7D221F}"/>
                </a:ext>
              </a:extLst>
            </p:cNvPr>
            <p:cNvCxnSpPr>
              <a:cxnSpLocks/>
            </p:cNvCxnSpPr>
            <p:nvPr/>
          </p:nvCxnSpPr>
          <p:spPr>
            <a:xfrm>
              <a:off x="10111026" y="2322181"/>
              <a:ext cx="0" cy="360497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CA1DEE6A-AD73-5D68-DD31-320B4ED803E8}"/>
                </a:ext>
              </a:extLst>
            </p:cNvPr>
            <p:cNvCxnSpPr>
              <a:cxnSpLocks/>
            </p:cNvCxnSpPr>
            <p:nvPr/>
          </p:nvCxnSpPr>
          <p:spPr>
            <a:xfrm>
              <a:off x="9005853" y="2322181"/>
              <a:ext cx="110517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D6D28D76-6DC5-23FA-C44A-83D24D59FFDC}"/>
                </a:ext>
              </a:extLst>
            </p:cNvPr>
            <p:cNvCxnSpPr>
              <a:cxnSpLocks/>
            </p:cNvCxnSpPr>
            <p:nvPr/>
          </p:nvCxnSpPr>
          <p:spPr>
            <a:xfrm flipH="1">
              <a:off x="9005853" y="2305735"/>
              <a:ext cx="2186" cy="187156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0A0C76A2-88FD-2701-4405-2069F58A6A9C}"/>
                </a:ext>
              </a:extLst>
            </p:cNvPr>
            <p:cNvCxnSpPr>
              <a:cxnSpLocks/>
            </p:cNvCxnSpPr>
            <p:nvPr/>
          </p:nvCxnSpPr>
          <p:spPr>
            <a:xfrm>
              <a:off x="7594644" y="4177295"/>
              <a:ext cx="1463837"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E5CDEB68-3F02-DC5A-DEF2-1058B1873E63}"/>
                </a:ext>
              </a:extLst>
            </p:cNvPr>
            <p:cNvCxnSpPr>
              <a:cxnSpLocks/>
            </p:cNvCxnSpPr>
            <p:nvPr/>
          </p:nvCxnSpPr>
          <p:spPr>
            <a:xfrm>
              <a:off x="7617808" y="2305735"/>
              <a:ext cx="2186" cy="187156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8" name="Gerader Verbinder 77">
              <a:extLst>
                <a:ext uri="{FF2B5EF4-FFF2-40B4-BE49-F238E27FC236}">
                  <a16:creationId xmlns:a16="http://schemas.microsoft.com/office/drawing/2014/main" id="{8DC1F6DB-879A-A9F9-68D2-D5735A0A9FC5}"/>
                </a:ext>
              </a:extLst>
            </p:cNvPr>
            <p:cNvCxnSpPr>
              <a:cxnSpLocks/>
            </p:cNvCxnSpPr>
            <p:nvPr/>
          </p:nvCxnSpPr>
          <p:spPr>
            <a:xfrm>
              <a:off x="6041181" y="2322181"/>
              <a:ext cx="15788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Gerader Verbinder 78">
              <a:extLst>
                <a:ext uri="{FF2B5EF4-FFF2-40B4-BE49-F238E27FC236}">
                  <a16:creationId xmlns:a16="http://schemas.microsoft.com/office/drawing/2014/main" id="{1AA3B2B1-BA37-FE11-4633-0C9D5E286BF4}"/>
                </a:ext>
              </a:extLst>
            </p:cNvPr>
            <p:cNvCxnSpPr>
              <a:cxnSpLocks/>
            </p:cNvCxnSpPr>
            <p:nvPr/>
          </p:nvCxnSpPr>
          <p:spPr>
            <a:xfrm>
              <a:off x="6041181" y="2305735"/>
              <a:ext cx="4311" cy="287805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Gerader Verbinder 79">
              <a:extLst>
                <a:ext uri="{FF2B5EF4-FFF2-40B4-BE49-F238E27FC236}">
                  <a16:creationId xmlns:a16="http://schemas.microsoft.com/office/drawing/2014/main" id="{AF08C421-4E53-310E-D42A-D410DD4D5319}"/>
                </a:ext>
              </a:extLst>
            </p:cNvPr>
            <p:cNvCxnSpPr>
              <a:cxnSpLocks/>
            </p:cNvCxnSpPr>
            <p:nvPr/>
          </p:nvCxnSpPr>
          <p:spPr>
            <a:xfrm flipH="1">
              <a:off x="5874527" y="5204624"/>
              <a:ext cx="31576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D5DB5FE7-8FA1-0848-93C3-49881C41DAA2}"/>
                </a:ext>
              </a:extLst>
            </p:cNvPr>
            <p:cNvSpPr/>
            <p:nvPr/>
          </p:nvSpPr>
          <p:spPr>
            <a:xfrm>
              <a:off x="7706069" y="3068078"/>
              <a:ext cx="1206038" cy="804073"/>
            </a:xfrm>
            <a:prstGeom prst="rect">
              <a:avLst/>
            </a:prstGeom>
            <a:solidFill>
              <a:srgbClr val="00B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dirty="0">
                  <a:solidFill>
                    <a:schemeClr val="tx1"/>
                  </a:solidFill>
                </a:rPr>
                <a:t>S</a:t>
              </a:r>
            </a:p>
          </p:txBody>
        </p:sp>
        <p:sp>
          <p:nvSpPr>
            <p:cNvPr id="82" name="Rechteck 81">
              <a:extLst>
                <a:ext uri="{FF2B5EF4-FFF2-40B4-BE49-F238E27FC236}">
                  <a16:creationId xmlns:a16="http://schemas.microsoft.com/office/drawing/2014/main" id="{C77E4000-66A5-1566-5D61-E41755F77886}"/>
                </a:ext>
              </a:extLst>
            </p:cNvPr>
            <p:cNvSpPr/>
            <p:nvPr/>
          </p:nvSpPr>
          <p:spPr>
            <a:xfrm>
              <a:off x="7705521" y="4769695"/>
              <a:ext cx="1206038" cy="804073"/>
            </a:xfrm>
            <a:prstGeom prst="rect">
              <a:avLst/>
            </a:prstGeom>
            <a:solidFill>
              <a:srgbClr val="C0000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3600" b="1" dirty="0">
                  <a:solidFill>
                    <a:schemeClr val="tx1"/>
                  </a:solidFill>
                </a:rPr>
                <a:t>N</a:t>
              </a:r>
            </a:p>
          </p:txBody>
        </p:sp>
        <p:sp>
          <p:nvSpPr>
            <p:cNvPr id="83" name="Textfeld 82">
              <a:extLst>
                <a:ext uri="{FF2B5EF4-FFF2-40B4-BE49-F238E27FC236}">
                  <a16:creationId xmlns:a16="http://schemas.microsoft.com/office/drawing/2014/main" id="{3E00F70A-23E6-B12A-4425-23712435A9DF}"/>
                </a:ext>
              </a:extLst>
            </p:cNvPr>
            <p:cNvSpPr txBox="1"/>
            <p:nvPr/>
          </p:nvSpPr>
          <p:spPr>
            <a:xfrm>
              <a:off x="6125880" y="5289047"/>
              <a:ext cx="282872" cy="369332"/>
            </a:xfrm>
            <a:prstGeom prst="rect">
              <a:avLst/>
            </a:prstGeom>
            <a:noFill/>
          </p:spPr>
          <p:txBody>
            <a:bodyPr wrap="square" rtlCol="0">
              <a:spAutoFit/>
            </a:bodyPr>
            <a:lstStyle/>
            <a:p>
              <a:r>
                <a:rPr lang="de-DE" dirty="0">
                  <a:solidFill>
                    <a:srgbClr val="FF0000"/>
                  </a:solidFill>
                </a:rPr>
                <a:t>+</a:t>
              </a:r>
            </a:p>
          </p:txBody>
        </p:sp>
        <p:sp>
          <p:nvSpPr>
            <p:cNvPr id="84" name="Minuszeichen 83">
              <a:extLst>
                <a:ext uri="{FF2B5EF4-FFF2-40B4-BE49-F238E27FC236}">
                  <a16:creationId xmlns:a16="http://schemas.microsoft.com/office/drawing/2014/main" id="{B59DDE0C-F149-EB2A-A6A2-0BFD016969A9}"/>
                </a:ext>
              </a:extLst>
            </p:cNvPr>
            <p:cNvSpPr/>
            <p:nvPr/>
          </p:nvSpPr>
          <p:spPr>
            <a:xfrm>
              <a:off x="6167815" y="5263046"/>
              <a:ext cx="157882" cy="45719"/>
            </a:xfrm>
            <a:prstGeom prst="mathMinus">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5" name="Textfeld 84">
              <a:extLst>
                <a:ext uri="{FF2B5EF4-FFF2-40B4-BE49-F238E27FC236}">
                  <a16:creationId xmlns:a16="http://schemas.microsoft.com/office/drawing/2014/main" id="{0D87ACE1-A2F4-E3A5-8F74-52587F49CE53}"/>
                </a:ext>
              </a:extLst>
            </p:cNvPr>
            <p:cNvSpPr txBox="1"/>
            <p:nvPr/>
          </p:nvSpPr>
          <p:spPr>
            <a:xfrm>
              <a:off x="5315362" y="5225456"/>
              <a:ext cx="709376" cy="307777"/>
            </a:xfrm>
            <a:prstGeom prst="rect">
              <a:avLst/>
            </a:prstGeom>
            <a:noFill/>
          </p:spPr>
          <p:txBody>
            <a:bodyPr wrap="square" rtlCol="0">
              <a:spAutoFit/>
            </a:bodyPr>
            <a:lstStyle/>
            <a:p>
              <a:r>
                <a:rPr lang="de-DE" sz="1400" dirty="0"/>
                <a:t>1,5V</a:t>
              </a:r>
            </a:p>
          </p:txBody>
        </p:sp>
      </p:grpSp>
      <p:sp>
        <p:nvSpPr>
          <p:cNvPr id="3" name="Datumsplatzhalter 2">
            <a:extLst>
              <a:ext uri="{FF2B5EF4-FFF2-40B4-BE49-F238E27FC236}">
                <a16:creationId xmlns:a16="http://schemas.microsoft.com/office/drawing/2014/main" id="{A199D0B4-3FED-9D9B-7711-C80D75BF2106}"/>
              </a:ext>
            </a:extLst>
          </p:cNvPr>
          <p:cNvSpPr>
            <a:spLocks noGrp="1"/>
          </p:cNvSpPr>
          <p:nvPr>
            <p:ph type="dt" sz="half" idx="10"/>
          </p:nvPr>
        </p:nvSpPr>
        <p:spPr/>
        <p:txBody>
          <a:bodyPr/>
          <a:lstStyle/>
          <a:p>
            <a:r>
              <a:rPr lang="de-DE"/>
              <a:t>12.12.23</a:t>
            </a:r>
            <a:endParaRPr lang="en-US" dirty="0"/>
          </a:p>
        </p:txBody>
      </p:sp>
      <p:sp>
        <p:nvSpPr>
          <p:cNvPr id="5" name="Fußzeilenplatzhalter 4">
            <a:extLst>
              <a:ext uri="{FF2B5EF4-FFF2-40B4-BE49-F238E27FC236}">
                <a16:creationId xmlns:a16="http://schemas.microsoft.com/office/drawing/2014/main" id="{D0E669B5-9BA5-A82A-0AEF-8DD3C92095A3}"/>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6" name="Foliennummernplatzhalter 5">
            <a:extLst>
              <a:ext uri="{FF2B5EF4-FFF2-40B4-BE49-F238E27FC236}">
                <a16:creationId xmlns:a16="http://schemas.microsoft.com/office/drawing/2014/main" id="{DA94D64D-1D9B-B2F8-E2DB-0A8B54ECF6B3}"/>
              </a:ext>
            </a:extLst>
          </p:cNvPr>
          <p:cNvSpPr>
            <a:spLocks noGrp="1"/>
          </p:cNvSpPr>
          <p:nvPr>
            <p:ph type="sldNum" sz="quarter" idx="12"/>
          </p:nvPr>
        </p:nvSpPr>
        <p:spPr/>
        <p:txBody>
          <a:bodyPr/>
          <a:lstStyle/>
          <a:p>
            <a:fld id="{1B8B3671-A306-4A69-8480-FA9BE839245D}" type="slidenum">
              <a:rPr lang="en-US" smtClean="0"/>
              <a:t>7</a:t>
            </a:fld>
            <a:endParaRPr lang="en-US"/>
          </a:p>
        </p:txBody>
      </p:sp>
    </p:spTree>
    <p:extLst>
      <p:ext uri="{BB962C8B-B14F-4D97-AF65-F5344CB8AC3E}">
        <p14:creationId xmlns:p14="http://schemas.microsoft.com/office/powerpoint/2010/main" val="255507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3" name="Gruppieren 82">
            <a:extLst>
              <a:ext uri="{FF2B5EF4-FFF2-40B4-BE49-F238E27FC236}">
                <a16:creationId xmlns:a16="http://schemas.microsoft.com/office/drawing/2014/main" id="{646D592A-EB9A-948C-C12A-1D4E59DDBF61}"/>
              </a:ext>
            </a:extLst>
          </p:cNvPr>
          <p:cNvGrpSpPr/>
          <p:nvPr/>
        </p:nvGrpSpPr>
        <p:grpSpPr>
          <a:xfrm>
            <a:off x="7719191" y="1019722"/>
            <a:ext cx="3173249" cy="2819839"/>
            <a:chOff x="1327150" y="2343150"/>
            <a:chExt cx="3797300" cy="3378200"/>
          </a:xfrm>
        </p:grpSpPr>
        <p:grpSp>
          <p:nvGrpSpPr>
            <p:cNvPr id="38" name="Gruppieren 37">
              <a:extLst>
                <a:ext uri="{FF2B5EF4-FFF2-40B4-BE49-F238E27FC236}">
                  <a16:creationId xmlns:a16="http://schemas.microsoft.com/office/drawing/2014/main" id="{E2DC55A9-01BD-3B33-DCAA-CE7D48B326E6}"/>
                </a:ext>
              </a:extLst>
            </p:cNvPr>
            <p:cNvGrpSpPr/>
            <p:nvPr/>
          </p:nvGrpSpPr>
          <p:grpSpPr>
            <a:xfrm>
              <a:off x="1892300" y="5181598"/>
              <a:ext cx="2851148" cy="539752"/>
              <a:chOff x="1892300" y="2393948"/>
              <a:chExt cx="2851148" cy="539752"/>
            </a:xfrm>
          </p:grpSpPr>
          <p:sp>
            <p:nvSpPr>
              <p:cNvPr id="39" name="Flussdiagramm: Zusammenführung 38">
                <a:extLst>
                  <a:ext uri="{FF2B5EF4-FFF2-40B4-BE49-F238E27FC236}">
                    <a16:creationId xmlns:a16="http://schemas.microsoft.com/office/drawing/2014/main" id="{92FCA4C0-1176-36BA-4165-505329878333}"/>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Flussdiagramm: Zusammenführung 39">
                <a:extLst>
                  <a:ext uri="{FF2B5EF4-FFF2-40B4-BE49-F238E27FC236}">
                    <a16:creationId xmlns:a16="http://schemas.microsoft.com/office/drawing/2014/main" id="{CEF9055D-FD0C-BFF3-13A2-079E525F31E2}"/>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1" name="Flussdiagramm: Zusammenführung 40">
                <a:extLst>
                  <a:ext uri="{FF2B5EF4-FFF2-40B4-BE49-F238E27FC236}">
                    <a16:creationId xmlns:a16="http://schemas.microsoft.com/office/drawing/2014/main" id="{7261AEA5-44E0-2F4D-8BCA-ED3E0ED342BB}"/>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4" name="Gruppieren 33">
              <a:extLst>
                <a:ext uri="{FF2B5EF4-FFF2-40B4-BE49-F238E27FC236}">
                  <a16:creationId xmlns:a16="http://schemas.microsoft.com/office/drawing/2014/main" id="{1BCE10CA-057C-4924-156B-78ED33D90998}"/>
                </a:ext>
              </a:extLst>
            </p:cNvPr>
            <p:cNvGrpSpPr/>
            <p:nvPr/>
          </p:nvGrpSpPr>
          <p:grpSpPr>
            <a:xfrm>
              <a:off x="1892300" y="4381498"/>
              <a:ext cx="2851148" cy="539752"/>
              <a:chOff x="1892300" y="2393948"/>
              <a:chExt cx="2851148" cy="539752"/>
            </a:xfrm>
          </p:grpSpPr>
          <p:sp>
            <p:nvSpPr>
              <p:cNvPr id="35" name="Flussdiagramm: Zusammenführung 34">
                <a:extLst>
                  <a:ext uri="{FF2B5EF4-FFF2-40B4-BE49-F238E27FC236}">
                    <a16:creationId xmlns:a16="http://schemas.microsoft.com/office/drawing/2014/main" id="{0530DA80-C4DB-1D42-AD2C-8DB06CFB7157}"/>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Flussdiagramm: Zusammenführung 35">
                <a:extLst>
                  <a:ext uri="{FF2B5EF4-FFF2-40B4-BE49-F238E27FC236}">
                    <a16:creationId xmlns:a16="http://schemas.microsoft.com/office/drawing/2014/main" id="{752FA8E6-F9DA-4640-E9FB-CEDA7FA1955B}"/>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Flussdiagramm: Zusammenführung 36">
                <a:extLst>
                  <a:ext uri="{FF2B5EF4-FFF2-40B4-BE49-F238E27FC236}">
                    <a16:creationId xmlns:a16="http://schemas.microsoft.com/office/drawing/2014/main" id="{4D554B47-8239-7437-2A69-8587F94FF898}"/>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30" name="Gruppieren 29">
              <a:extLst>
                <a:ext uri="{FF2B5EF4-FFF2-40B4-BE49-F238E27FC236}">
                  <a16:creationId xmlns:a16="http://schemas.microsoft.com/office/drawing/2014/main" id="{9C3DA957-5B59-0490-EB72-4724B2830EC3}"/>
                </a:ext>
              </a:extLst>
            </p:cNvPr>
            <p:cNvGrpSpPr/>
            <p:nvPr/>
          </p:nvGrpSpPr>
          <p:grpSpPr>
            <a:xfrm>
              <a:off x="1892300" y="3536948"/>
              <a:ext cx="2851148" cy="539752"/>
              <a:chOff x="1892300" y="2393948"/>
              <a:chExt cx="2851148" cy="539752"/>
            </a:xfrm>
          </p:grpSpPr>
          <p:sp>
            <p:nvSpPr>
              <p:cNvPr id="31" name="Flussdiagramm: Zusammenführung 30">
                <a:extLst>
                  <a:ext uri="{FF2B5EF4-FFF2-40B4-BE49-F238E27FC236}">
                    <a16:creationId xmlns:a16="http://schemas.microsoft.com/office/drawing/2014/main" id="{63A7BC69-424F-0111-6204-5507AA7106FE}"/>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Flussdiagramm: Zusammenführung 32">
                <a:extLst>
                  <a:ext uri="{FF2B5EF4-FFF2-40B4-BE49-F238E27FC236}">
                    <a16:creationId xmlns:a16="http://schemas.microsoft.com/office/drawing/2014/main" id="{1126A5B5-22F5-8CF4-3467-232FD1D4C26F}"/>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Flussdiagramm: Zusammenführung 31">
                <a:extLst>
                  <a:ext uri="{FF2B5EF4-FFF2-40B4-BE49-F238E27FC236}">
                    <a16:creationId xmlns:a16="http://schemas.microsoft.com/office/drawing/2014/main" id="{F8CE16E3-1E95-C499-80CC-8ADA7B0B861B}"/>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29" name="Gruppieren 28">
              <a:extLst>
                <a:ext uri="{FF2B5EF4-FFF2-40B4-BE49-F238E27FC236}">
                  <a16:creationId xmlns:a16="http://schemas.microsoft.com/office/drawing/2014/main" id="{33916948-BA22-72FD-D371-CC1526B49D8F}"/>
                </a:ext>
              </a:extLst>
            </p:cNvPr>
            <p:cNvGrpSpPr/>
            <p:nvPr/>
          </p:nvGrpSpPr>
          <p:grpSpPr>
            <a:xfrm>
              <a:off x="1892300" y="2692398"/>
              <a:ext cx="2851148" cy="539752"/>
              <a:chOff x="1892300" y="2393948"/>
              <a:chExt cx="2851148" cy="539752"/>
            </a:xfrm>
          </p:grpSpPr>
          <p:sp>
            <p:nvSpPr>
              <p:cNvPr id="23" name="Flussdiagramm: Zusammenführung 22">
                <a:extLst>
                  <a:ext uri="{FF2B5EF4-FFF2-40B4-BE49-F238E27FC236}">
                    <a16:creationId xmlns:a16="http://schemas.microsoft.com/office/drawing/2014/main" id="{F4F49197-3FF7-FFA5-A598-9436562A0115}"/>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Flussdiagramm: Zusammenführung 23">
                <a:extLst>
                  <a:ext uri="{FF2B5EF4-FFF2-40B4-BE49-F238E27FC236}">
                    <a16:creationId xmlns:a16="http://schemas.microsoft.com/office/drawing/2014/main" id="{6B5EE1BC-6C4F-DC2F-521E-FD562E15E057}"/>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Flussdiagramm: Zusammenführung 24">
                <a:extLst>
                  <a:ext uri="{FF2B5EF4-FFF2-40B4-BE49-F238E27FC236}">
                    <a16:creationId xmlns:a16="http://schemas.microsoft.com/office/drawing/2014/main" id="{74079D61-C9BE-03D5-2228-4592B11A484B}"/>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 name="Pfeil: nach oben 13">
              <a:extLst>
                <a:ext uri="{FF2B5EF4-FFF2-40B4-BE49-F238E27FC236}">
                  <a16:creationId xmlns:a16="http://schemas.microsoft.com/office/drawing/2014/main" id="{4BFC20C6-1608-CD1F-BAE3-749647CFD973}"/>
                </a:ext>
              </a:extLst>
            </p:cNvPr>
            <p:cNvSpPr/>
            <p:nvPr/>
          </p:nvSpPr>
          <p:spPr>
            <a:xfrm>
              <a:off x="3194050" y="2997200"/>
              <a:ext cx="247650" cy="958850"/>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9" name="Gruppieren 18">
              <a:extLst>
                <a:ext uri="{FF2B5EF4-FFF2-40B4-BE49-F238E27FC236}">
                  <a16:creationId xmlns:a16="http://schemas.microsoft.com/office/drawing/2014/main" id="{CCD527E5-B1E7-A824-D8C2-E649343D9148}"/>
                </a:ext>
              </a:extLst>
            </p:cNvPr>
            <p:cNvGrpSpPr/>
            <p:nvPr/>
          </p:nvGrpSpPr>
          <p:grpSpPr>
            <a:xfrm>
              <a:off x="3492500" y="3359150"/>
              <a:ext cx="565150" cy="461665"/>
              <a:chOff x="3606800" y="3365500"/>
              <a:chExt cx="565150" cy="461665"/>
            </a:xfrm>
          </p:grpSpPr>
          <p:sp>
            <p:nvSpPr>
              <p:cNvPr id="17" name="Textfeld 16">
                <a:extLst>
                  <a:ext uri="{FF2B5EF4-FFF2-40B4-BE49-F238E27FC236}">
                    <a16:creationId xmlns:a16="http://schemas.microsoft.com/office/drawing/2014/main" id="{879B32B1-3D77-AF81-2F36-E4C198C08A3A}"/>
                  </a:ext>
                </a:extLst>
              </p:cNvPr>
              <p:cNvSpPr txBox="1"/>
              <p:nvPr/>
            </p:nvSpPr>
            <p:spPr>
              <a:xfrm>
                <a:off x="3606800" y="3365500"/>
                <a:ext cx="5651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18" name="Gerade Verbindung mit Pfeil 17">
                <a:extLst>
                  <a:ext uri="{FF2B5EF4-FFF2-40B4-BE49-F238E27FC236}">
                    <a16:creationId xmlns:a16="http://schemas.microsoft.com/office/drawing/2014/main" id="{22C992FC-59D0-E832-47D0-51B1F00353C2}"/>
                  </a:ext>
                </a:extLst>
              </p:cNvPr>
              <p:cNvCxnSpPr/>
              <p:nvPr/>
            </p:nvCxnSpPr>
            <p:spPr>
              <a:xfrm flipV="1">
                <a:off x="3657600" y="3479800"/>
                <a:ext cx="23495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46" name="Pfeil: nach oben 45">
              <a:extLst>
                <a:ext uri="{FF2B5EF4-FFF2-40B4-BE49-F238E27FC236}">
                  <a16:creationId xmlns:a16="http://schemas.microsoft.com/office/drawing/2014/main" id="{D2EF5DC9-4588-6E88-6496-240020CFCA54}"/>
                </a:ext>
              </a:extLst>
            </p:cNvPr>
            <p:cNvSpPr/>
            <p:nvPr/>
          </p:nvSpPr>
          <p:spPr>
            <a:xfrm rot="-5400000">
              <a:off x="2082799" y="4102100"/>
              <a:ext cx="247650" cy="95885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22" name="Gruppieren 21">
              <a:extLst>
                <a:ext uri="{FF2B5EF4-FFF2-40B4-BE49-F238E27FC236}">
                  <a16:creationId xmlns:a16="http://schemas.microsoft.com/office/drawing/2014/main" id="{BF9A7C44-0550-4DC9-2D5B-402DA7787A30}"/>
                </a:ext>
              </a:extLst>
            </p:cNvPr>
            <p:cNvGrpSpPr/>
            <p:nvPr/>
          </p:nvGrpSpPr>
          <p:grpSpPr>
            <a:xfrm>
              <a:off x="2654300" y="3924300"/>
              <a:ext cx="1322070" cy="1308100"/>
              <a:chOff x="2654300" y="3924300"/>
              <a:chExt cx="1322070" cy="1308100"/>
            </a:xfrm>
          </p:grpSpPr>
          <p:sp>
            <p:nvSpPr>
              <p:cNvPr id="12" name="Ellipse 11">
                <a:extLst>
                  <a:ext uri="{FF2B5EF4-FFF2-40B4-BE49-F238E27FC236}">
                    <a16:creationId xmlns:a16="http://schemas.microsoft.com/office/drawing/2014/main" id="{69BDE520-33F7-3BF5-B2FB-D76D9B23CD6F}"/>
                  </a:ext>
                </a:extLst>
              </p:cNvPr>
              <p:cNvSpPr/>
              <p:nvPr/>
            </p:nvSpPr>
            <p:spPr>
              <a:xfrm>
                <a:off x="2654300" y="3924300"/>
                <a:ext cx="1322070" cy="13081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21" name="Additionszeichen 20">
                <a:extLst>
                  <a:ext uri="{FF2B5EF4-FFF2-40B4-BE49-F238E27FC236}">
                    <a16:creationId xmlns:a16="http://schemas.microsoft.com/office/drawing/2014/main" id="{CD763037-6A61-9235-BCEB-DC7B3BF6E5B1}"/>
                  </a:ext>
                </a:extLst>
              </p:cNvPr>
              <p:cNvSpPr/>
              <p:nvPr/>
            </p:nvSpPr>
            <p:spPr>
              <a:xfrm>
                <a:off x="2927349" y="4165599"/>
                <a:ext cx="787400" cy="831850"/>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45" name="Gruppieren 44">
              <a:extLst>
                <a:ext uri="{FF2B5EF4-FFF2-40B4-BE49-F238E27FC236}">
                  <a16:creationId xmlns:a16="http://schemas.microsoft.com/office/drawing/2014/main" id="{BF9532C8-54D2-6B2E-86EB-E4DE94165497}"/>
                </a:ext>
              </a:extLst>
            </p:cNvPr>
            <p:cNvGrpSpPr/>
            <p:nvPr/>
          </p:nvGrpSpPr>
          <p:grpSpPr>
            <a:xfrm>
              <a:off x="4743450" y="2343150"/>
              <a:ext cx="381000" cy="375682"/>
              <a:chOff x="5099050" y="2152650"/>
              <a:chExt cx="381000" cy="375682"/>
            </a:xfrm>
          </p:grpSpPr>
          <p:sp>
            <p:nvSpPr>
              <p:cNvPr id="42" name="Textfeld 41">
                <a:extLst>
                  <a:ext uri="{FF2B5EF4-FFF2-40B4-BE49-F238E27FC236}">
                    <a16:creationId xmlns:a16="http://schemas.microsoft.com/office/drawing/2014/main" id="{09B6E3EA-BA3C-06A9-38E4-8A9FCE9704B0}"/>
                  </a:ext>
                </a:extLst>
              </p:cNvPr>
              <p:cNvSpPr txBox="1"/>
              <p:nvPr/>
            </p:nvSpPr>
            <p:spPr>
              <a:xfrm>
                <a:off x="5099050" y="2152650"/>
                <a:ext cx="381000" cy="3756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44" name="Gerade Verbindung mit Pfeil 43">
                <a:extLst>
                  <a:ext uri="{FF2B5EF4-FFF2-40B4-BE49-F238E27FC236}">
                    <a16:creationId xmlns:a16="http://schemas.microsoft.com/office/drawing/2014/main" id="{5C92AEBC-8877-6C37-23FC-BFEC6376D417}"/>
                  </a:ext>
                </a:extLst>
              </p:cNvPr>
              <p:cNvCxnSpPr/>
              <p:nvPr/>
            </p:nvCxnSpPr>
            <p:spPr>
              <a:xfrm flipV="1">
                <a:off x="5156200" y="2190750"/>
                <a:ext cx="23495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0" name="Gruppieren 49">
              <a:extLst>
                <a:ext uri="{FF2B5EF4-FFF2-40B4-BE49-F238E27FC236}">
                  <a16:creationId xmlns:a16="http://schemas.microsoft.com/office/drawing/2014/main" id="{0806BBCB-F12B-CD64-ADB8-2DF0EB8243D7}"/>
                </a:ext>
              </a:extLst>
            </p:cNvPr>
            <p:cNvGrpSpPr/>
            <p:nvPr/>
          </p:nvGrpSpPr>
          <p:grpSpPr>
            <a:xfrm>
              <a:off x="1327150" y="4686300"/>
              <a:ext cx="517962" cy="442465"/>
              <a:chOff x="1162050" y="4483100"/>
              <a:chExt cx="517962" cy="442465"/>
            </a:xfrm>
          </p:grpSpPr>
          <p:sp>
            <p:nvSpPr>
              <p:cNvPr id="47" name="Textfeld 46">
                <a:extLst>
                  <a:ext uri="{FF2B5EF4-FFF2-40B4-BE49-F238E27FC236}">
                    <a16:creationId xmlns:a16="http://schemas.microsoft.com/office/drawing/2014/main" id="{0207FEF9-8861-D7E8-5851-6C14790EDF69}"/>
                  </a:ext>
                </a:extLst>
              </p:cNvPr>
              <p:cNvSpPr txBox="1"/>
              <p:nvPr/>
            </p:nvSpPr>
            <p:spPr>
              <a:xfrm>
                <a:off x="1162050" y="4483100"/>
                <a:ext cx="517962" cy="4424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49" name="Gerade Verbindung mit Pfeil 48">
                <a:extLst>
                  <a:ext uri="{FF2B5EF4-FFF2-40B4-BE49-F238E27FC236}">
                    <a16:creationId xmlns:a16="http://schemas.microsoft.com/office/drawing/2014/main" id="{C65D4E8B-6903-74B0-1504-98851F91D374}"/>
                  </a:ext>
                </a:extLst>
              </p:cNvPr>
              <p:cNvCxnSpPr/>
              <p:nvPr/>
            </p:nvCxnSpPr>
            <p:spPr>
              <a:xfrm flipV="1">
                <a:off x="1250950" y="4514850"/>
                <a:ext cx="2349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82" name="Gruppieren 81">
            <a:extLst>
              <a:ext uri="{FF2B5EF4-FFF2-40B4-BE49-F238E27FC236}">
                <a16:creationId xmlns:a16="http://schemas.microsoft.com/office/drawing/2014/main" id="{C63F7CE4-E379-D18E-47C5-9B642AF02791}"/>
              </a:ext>
            </a:extLst>
          </p:cNvPr>
          <p:cNvGrpSpPr/>
          <p:nvPr/>
        </p:nvGrpSpPr>
        <p:grpSpPr>
          <a:xfrm>
            <a:off x="1203215" y="993446"/>
            <a:ext cx="2899322" cy="2852683"/>
            <a:chOff x="6858000" y="2336800"/>
            <a:chExt cx="3453031" cy="3378200"/>
          </a:xfrm>
        </p:grpSpPr>
        <p:grpSp>
          <p:nvGrpSpPr>
            <p:cNvPr id="51" name="Gruppieren 50">
              <a:extLst>
                <a:ext uri="{FF2B5EF4-FFF2-40B4-BE49-F238E27FC236}">
                  <a16:creationId xmlns:a16="http://schemas.microsoft.com/office/drawing/2014/main" id="{BB7AECA3-F925-8347-A5D3-827412ABEC74}"/>
                </a:ext>
              </a:extLst>
            </p:cNvPr>
            <p:cNvGrpSpPr/>
            <p:nvPr/>
          </p:nvGrpSpPr>
          <p:grpSpPr>
            <a:xfrm>
              <a:off x="6858000" y="5175248"/>
              <a:ext cx="2851148" cy="539752"/>
              <a:chOff x="1892300" y="2393948"/>
              <a:chExt cx="2851148" cy="539752"/>
            </a:xfrm>
          </p:grpSpPr>
          <p:sp>
            <p:nvSpPr>
              <p:cNvPr id="52" name="Flussdiagramm: Zusammenführung 51">
                <a:extLst>
                  <a:ext uri="{FF2B5EF4-FFF2-40B4-BE49-F238E27FC236}">
                    <a16:creationId xmlns:a16="http://schemas.microsoft.com/office/drawing/2014/main" id="{726CD825-47F8-C9E6-BCC9-D64AD86D8759}"/>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3" name="Flussdiagramm: Zusammenführung 52">
                <a:extLst>
                  <a:ext uri="{FF2B5EF4-FFF2-40B4-BE49-F238E27FC236}">
                    <a16:creationId xmlns:a16="http://schemas.microsoft.com/office/drawing/2014/main" id="{E597B0F5-E5EB-6947-C9C3-E09C812026EB}"/>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4" name="Flussdiagramm: Zusammenführung 53">
                <a:extLst>
                  <a:ext uri="{FF2B5EF4-FFF2-40B4-BE49-F238E27FC236}">
                    <a16:creationId xmlns:a16="http://schemas.microsoft.com/office/drawing/2014/main" id="{1A5ADF40-0693-1336-2267-C95087F6E847}"/>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5" name="Gruppieren 54">
              <a:extLst>
                <a:ext uri="{FF2B5EF4-FFF2-40B4-BE49-F238E27FC236}">
                  <a16:creationId xmlns:a16="http://schemas.microsoft.com/office/drawing/2014/main" id="{7073945C-6F16-E537-E984-3C605C9C8038}"/>
                </a:ext>
              </a:extLst>
            </p:cNvPr>
            <p:cNvGrpSpPr/>
            <p:nvPr/>
          </p:nvGrpSpPr>
          <p:grpSpPr>
            <a:xfrm>
              <a:off x="6858000" y="4375148"/>
              <a:ext cx="2851148" cy="539752"/>
              <a:chOff x="1892300" y="2393948"/>
              <a:chExt cx="2851148" cy="539752"/>
            </a:xfrm>
          </p:grpSpPr>
          <p:sp>
            <p:nvSpPr>
              <p:cNvPr id="56" name="Flussdiagramm: Zusammenführung 55">
                <a:extLst>
                  <a:ext uri="{FF2B5EF4-FFF2-40B4-BE49-F238E27FC236}">
                    <a16:creationId xmlns:a16="http://schemas.microsoft.com/office/drawing/2014/main" id="{51211148-E4DF-7855-86E4-7D0934F488BA}"/>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7" name="Flussdiagramm: Zusammenführung 56">
                <a:extLst>
                  <a:ext uri="{FF2B5EF4-FFF2-40B4-BE49-F238E27FC236}">
                    <a16:creationId xmlns:a16="http://schemas.microsoft.com/office/drawing/2014/main" id="{F03D2880-74D2-1AFA-6319-FDAAC1D9B1B9}"/>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8" name="Flussdiagramm: Zusammenführung 57">
                <a:extLst>
                  <a:ext uri="{FF2B5EF4-FFF2-40B4-BE49-F238E27FC236}">
                    <a16:creationId xmlns:a16="http://schemas.microsoft.com/office/drawing/2014/main" id="{50CACDBB-DD2F-70CB-B8B4-D955DF795628}"/>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9" name="Gruppieren 58">
              <a:extLst>
                <a:ext uri="{FF2B5EF4-FFF2-40B4-BE49-F238E27FC236}">
                  <a16:creationId xmlns:a16="http://schemas.microsoft.com/office/drawing/2014/main" id="{9A887DFF-51BE-1F20-946B-3F877E53565F}"/>
                </a:ext>
              </a:extLst>
            </p:cNvPr>
            <p:cNvGrpSpPr/>
            <p:nvPr/>
          </p:nvGrpSpPr>
          <p:grpSpPr>
            <a:xfrm>
              <a:off x="6858000" y="3530598"/>
              <a:ext cx="2851148" cy="539752"/>
              <a:chOff x="1892300" y="2393948"/>
              <a:chExt cx="2851148" cy="539752"/>
            </a:xfrm>
          </p:grpSpPr>
          <p:sp>
            <p:nvSpPr>
              <p:cNvPr id="60" name="Flussdiagramm: Zusammenführung 59">
                <a:extLst>
                  <a:ext uri="{FF2B5EF4-FFF2-40B4-BE49-F238E27FC236}">
                    <a16:creationId xmlns:a16="http://schemas.microsoft.com/office/drawing/2014/main" id="{8664F5D4-6061-8393-02D2-D2FD8F59435E}"/>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1" name="Flussdiagramm: Zusammenführung 60">
                <a:extLst>
                  <a:ext uri="{FF2B5EF4-FFF2-40B4-BE49-F238E27FC236}">
                    <a16:creationId xmlns:a16="http://schemas.microsoft.com/office/drawing/2014/main" id="{3377497D-E28A-C1A0-BC11-661816C01BE9}"/>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Flussdiagramm: Zusammenführung 61">
                <a:extLst>
                  <a:ext uri="{FF2B5EF4-FFF2-40B4-BE49-F238E27FC236}">
                    <a16:creationId xmlns:a16="http://schemas.microsoft.com/office/drawing/2014/main" id="{79AEE134-5B66-8C7E-FA5F-EE52090CF45C}"/>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63" name="Gruppieren 62">
              <a:extLst>
                <a:ext uri="{FF2B5EF4-FFF2-40B4-BE49-F238E27FC236}">
                  <a16:creationId xmlns:a16="http://schemas.microsoft.com/office/drawing/2014/main" id="{BCA93303-2040-C70B-ED67-FBCDE85820AB}"/>
                </a:ext>
              </a:extLst>
            </p:cNvPr>
            <p:cNvGrpSpPr/>
            <p:nvPr/>
          </p:nvGrpSpPr>
          <p:grpSpPr>
            <a:xfrm>
              <a:off x="6858000" y="2686048"/>
              <a:ext cx="2851148" cy="539752"/>
              <a:chOff x="1892300" y="2393948"/>
              <a:chExt cx="2851148" cy="539752"/>
            </a:xfrm>
          </p:grpSpPr>
          <p:sp>
            <p:nvSpPr>
              <p:cNvPr id="64" name="Flussdiagramm: Zusammenführung 63">
                <a:extLst>
                  <a:ext uri="{FF2B5EF4-FFF2-40B4-BE49-F238E27FC236}">
                    <a16:creationId xmlns:a16="http://schemas.microsoft.com/office/drawing/2014/main" id="{6391310F-AE6C-C1A2-79DB-86442DA79EDA}"/>
                  </a:ext>
                </a:extLst>
              </p:cNvPr>
              <p:cNvSpPr/>
              <p:nvPr/>
            </p:nvSpPr>
            <p:spPr>
              <a:xfrm>
                <a:off x="1892300" y="2393950"/>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5" name="Flussdiagramm: Zusammenführung 64">
                <a:extLst>
                  <a:ext uri="{FF2B5EF4-FFF2-40B4-BE49-F238E27FC236}">
                    <a16:creationId xmlns:a16="http://schemas.microsoft.com/office/drawing/2014/main" id="{E342D2D5-4872-B745-8CBA-66BDF5692706}"/>
                  </a:ext>
                </a:extLst>
              </p:cNvPr>
              <p:cNvSpPr/>
              <p:nvPr/>
            </p:nvSpPr>
            <p:spPr>
              <a:xfrm>
                <a:off x="3054349" y="2393949"/>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6" name="Flussdiagramm: Zusammenführung 65">
                <a:extLst>
                  <a:ext uri="{FF2B5EF4-FFF2-40B4-BE49-F238E27FC236}">
                    <a16:creationId xmlns:a16="http://schemas.microsoft.com/office/drawing/2014/main" id="{82D24EF8-4603-6A63-3B4A-ADF18AC472C3}"/>
                  </a:ext>
                </a:extLst>
              </p:cNvPr>
              <p:cNvSpPr/>
              <p:nvPr/>
            </p:nvSpPr>
            <p:spPr>
              <a:xfrm>
                <a:off x="4216398" y="2393948"/>
                <a:ext cx="527050" cy="539750"/>
              </a:xfrm>
              <a:prstGeom prst="flowChartSummingJunction">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67" name="Pfeil: nach oben 66">
              <a:extLst>
                <a:ext uri="{FF2B5EF4-FFF2-40B4-BE49-F238E27FC236}">
                  <a16:creationId xmlns:a16="http://schemas.microsoft.com/office/drawing/2014/main" id="{7D064382-085E-3FE1-4E9F-5A1ADC4768FD}"/>
                </a:ext>
              </a:extLst>
            </p:cNvPr>
            <p:cNvSpPr/>
            <p:nvPr/>
          </p:nvSpPr>
          <p:spPr>
            <a:xfrm>
              <a:off x="8159749" y="2990850"/>
              <a:ext cx="247650" cy="958850"/>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68" name="Gruppieren 67">
              <a:extLst>
                <a:ext uri="{FF2B5EF4-FFF2-40B4-BE49-F238E27FC236}">
                  <a16:creationId xmlns:a16="http://schemas.microsoft.com/office/drawing/2014/main" id="{537F68B9-E06F-4D57-F1FB-743C39ED3851}"/>
                </a:ext>
              </a:extLst>
            </p:cNvPr>
            <p:cNvGrpSpPr/>
            <p:nvPr/>
          </p:nvGrpSpPr>
          <p:grpSpPr>
            <a:xfrm>
              <a:off x="8458200" y="3352799"/>
              <a:ext cx="565150" cy="461665"/>
              <a:chOff x="3606800" y="3365500"/>
              <a:chExt cx="565150" cy="461665"/>
            </a:xfrm>
          </p:grpSpPr>
          <p:sp>
            <p:nvSpPr>
              <p:cNvPr id="69" name="Textfeld 68">
                <a:extLst>
                  <a:ext uri="{FF2B5EF4-FFF2-40B4-BE49-F238E27FC236}">
                    <a16:creationId xmlns:a16="http://schemas.microsoft.com/office/drawing/2014/main" id="{460A2387-7832-1AF3-AEA2-14B3283D9CC3}"/>
                  </a:ext>
                </a:extLst>
              </p:cNvPr>
              <p:cNvSpPr txBox="1"/>
              <p:nvPr/>
            </p:nvSpPr>
            <p:spPr>
              <a:xfrm>
                <a:off x="3606800" y="3365500"/>
                <a:ext cx="56515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70" name="Gerade Verbindung mit Pfeil 69">
                <a:extLst>
                  <a:ext uri="{FF2B5EF4-FFF2-40B4-BE49-F238E27FC236}">
                    <a16:creationId xmlns:a16="http://schemas.microsoft.com/office/drawing/2014/main" id="{BF5BA70F-85D4-33B7-39B4-437E9ADF3D0F}"/>
                  </a:ext>
                </a:extLst>
              </p:cNvPr>
              <p:cNvCxnSpPr>
                <a:cxnSpLocks/>
              </p:cNvCxnSpPr>
              <p:nvPr/>
            </p:nvCxnSpPr>
            <p:spPr>
              <a:xfrm flipV="1">
                <a:off x="3657600" y="3479800"/>
                <a:ext cx="234950"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
          <p:nvSpPr>
            <p:cNvPr id="71" name="Pfeil: nach oben 70">
              <a:extLst>
                <a:ext uri="{FF2B5EF4-FFF2-40B4-BE49-F238E27FC236}">
                  <a16:creationId xmlns:a16="http://schemas.microsoft.com/office/drawing/2014/main" id="{746845E0-69C0-0874-D458-1492D5557B0C}"/>
                </a:ext>
              </a:extLst>
            </p:cNvPr>
            <p:cNvSpPr/>
            <p:nvPr/>
          </p:nvSpPr>
          <p:spPr>
            <a:xfrm rot="5400000">
              <a:off x="9277348" y="4114799"/>
              <a:ext cx="247650" cy="95885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3" name="Ellipse 72">
              <a:extLst>
                <a:ext uri="{FF2B5EF4-FFF2-40B4-BE49-F238E27FC236}">
                  <a16:creationId xmlns:a16="http://schemas.microsoft.com/office/drawing/2014/main" id="{3AD9D4FA-3DBF-9BBC-9FC1-897B3F6B0697}"/>
                </a:ext>
              </a:extLst>
            </p:cNvPr>
            <p:cNvSpPr/>
            <p:nvPr/>
          </p:nvSpPr>
          <p:spPr>
            <a:xfrm>
              <a:off x="7620000" y="3917949"/>
              <a:ext cx="1322070" cy="1308100"/>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grpSp>
          <p:nvGrpSpPr>
            <p:cNvPr id="75" name="Gruppieren 74">
              <a:extLst>
                <a:ext uri="{FF2B5EF4-FFF2-40B4-BE49-F238E27FC236}">
                  <a16:creationId xmlns:a16="http://schemas.microsoft.com/office/drawing/2014/main" id="{8AB89472-CAD8-BC30-D436-9AF535AC5910}"/>
                </a:ext>
              </a:extLst>
            </p:cNvPr>
            <p:cNvGrpSpPr/>
            <p:nvPr/>
          </p:nvGrpSpPr>
          <p:grpSpPr>
            <a:xfrm>
              <a:off x="9709150" y="2336800"/>
              <a:ext cx="381000" cy="375682"/>
              <a:chOff x="5099050" y="2152650"/>
              <a:chExt cx="381000" cy="375682"/>
            </a:xfrm>
          </p:grpSpPr>
          <p:sp>
            <p:nvSpPr>
              <p:cNvPr id="76" name="Textfeld 75">
                <a:extLst>
                  <a:ext uri="{FF2B5EF4-FFF2-40B4-BE49-F238E27FC236}">
                    <a16:creationId xmlns:a16="http://schemas.microsoft.com/office/drawing/2014/main" id="{E6E98B15-564A-B2D5-FB8B-ED682FE97315}"/>
                  </a:ext>
                </a:extLst>
              </p:cNvPr>
              <p:cNvSpPr txBox="1"/>
              <p:nvPr/>
            </p:nvSpPr>
            <p:spPr>
              <a:xfrm>
                <a:off x="5099050" y="2152650"/>
                <a:ext cx="381000" cy="3756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77" name="Gerade Verbindung mit Pfeil 76">
                <a:extLst>
                  <a:ext uri="{FF2B5EF4-FFF2-40B4-BE49-F238E27FC236}">
                    <a16:creationId xmlns:a16="http://schemas.microsoft.com/office/drawing/2014/main" id="{D2687E01-06C1-5386-8802-2D4392B41513}"/>
                  </a:ext>
                </a:extLst>
              </p:cNvPr>
              <p:cNvCxnSpPr>
                <a:cxnSpLocks/>
              </p:cNvCxnSpPr>
              <p:nvPr/>
            </p:nvCxnSpPr>
            <p:spPr>
              <a:xfrm flipV="1">
                <a:off x="5156200" y="2190750"/>
                <a:ext cx="234950" cy="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Gruppieren 77">
              <a:extLst>
                <a:ext uri="{FF2B5EF4-FFF2-40B4-BE49-F238E27FC236}">
                  <a16:creationId xmlns:a16="http://schemas.microsoft.com/office/drawing/2014/main" id="{93E9E414-A2D5-2D34-B0CE-35A4E09A2CD5}"/>
                </a:ext>
              </a:extLst>
            </p:cNvPr>
            <p:cNvGrpSpPr/>
            <p:nvPr/>
          </p:nvGrpSpPr>
          <p:grpSpPr>
            <a:xfrm>
              <a:off x="9817100" y="4648200"/>
              <a:ext cx="493931" cy="437370"/>
              <a:chOff x="1162050" y="4483100"/>
              <a:chExt cx="493931" cy="437370"/>
            </a:xfrm>
          </p:grpSpPr>
          <p:sp>
            <p:nvSpPr>
              <p:cNvPr id="79" name="Textfeld 78">
                <a:extLst>
                  <a:ext uri="{FF2B5EF4-FFF2-40B4-BE49-F238E27FC236}">
                    <a16:creationId xmlns:a16="http://schemas.microsoft.com/office/drawing/2014/main" id="{7C013869-82AC-95F3-EB21-1996B26EDAA9}"/>
                  </a:ext>
                </a:extLst>
              </p:cNvPr>
              <p:cNvSpPr txBox="1"/>
              <p:nvPr/>
            </p:nvSpPr>
            <p:spPr>
              <a:xfrm>
                <a:off x="1162050" y="4483100"/>
                <a:ext cx="493931" cy="4373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80" name="Gerade Verbindung mit Pfeil 79">
                <a:extLst>
                  <a:ext uri="{FF2B5EF4-FFF2-40B4-BE49-F238E27FC236}">
                    <a16:creationId xmlns:a16="http://schemas.microsoft.com/office/drawing/2014/main" id="{543D471F-C6A5-5CDE-E182-21EC7EFEC90B}"/>
                  </a:ext>
                </a:extLst>
              </p:cNvPr>
              <p:cNvCxnSpPr>
                <a:cxnSpLocks/>
              </p:cNvCxnSpPr>
              <p:nvPr/>
            </p:nvCxnSpPr>
            <p:spPr>
              <a:xfrm flipV="1">
                <a:off x="1250950" y="4514850"/>
                <a:ext cx="2349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1" name="Minuszeichen 80">
              <a:extLst>
                <a:ext uri="{FF2B5EF4-FFF2-40B4-BE49-F238E27FC236}">
                  <a16:creationId xmlns:a16="http://schemas.microsoft.com/office/drawing/2014/main" id="{869AEE49-5C71-F0B1-8C5C-7A84A4062B37}"/>
                </a:ext>
              </a:extLst>
            </p:cNvPr>
            <p:cNvSpPr/>
            <p:nvPr/>
          </p:nvSpPr>
          <p:spPr>
            <a:xfrm>
              <a:off x="7893050" y="4324350"/>
              <a:ext cx="781050" cy="539750"/>
            </a:xfrm>
            <a:prstGeom prst="mathMin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115" name="Gruppieren 114">
            <a:extLst>
              <a:ext uri="{FF2B5EF4-FFF2-40B4-BE49-F238E27FC236}">
                <a16:creationId xmlns:a16="http://schemas.microsoft.com/office/drawing/2014/main" id="{D3E8B40C-1910-C65D-4B9A-029739E3AADF}"/>
              </a:ext>
            </a:extLst>
          </p:cNvPr>
          <p:cNvGrpSpPr/>
          <p:nvPr/>
        </p:nvGrpSpPr>
        <p:grpSpPr>
          <a:xfrm>
            <a:off x="8213177" y="4390913"/>
            <a:ext cx="2178926" cy="2245879"/>
            <a:chOff x="8134350" y="4292380"/>
            <a:chExt cx="2178926" cy="2245879"/>
          </a:xfrm>
        </p:grpSpPr>
        <p:grpSp>
          <p:nvGrpSpPr>
            <p:cNvPr id="95" name="Gruppieren 94">
              <a:extLst>
                <a:ext uri="{FF2B5EF4-FFF2-40B4-BE49-F238E27FC236}">
                  <a16:creationId xmlns:a16="http://schemas.microsoft.com/office/drawing/2014/main" id="{5A685EA1-BA67-4B02-DA03-B01EB5927629}"/>
                </a:ext>
              </a:extLst>
            </p:cNvPr>
            <p:cNvGrpSpPr/>
            <p:nvPr/>
          </p:nvGrpSpPr>
          <p:grpSpPr>
            <a:xfrm>
              <a:off x="8218801" y="4382817"/>
              <a:ext cx="2011593" cy="2155442"/>
              <a:chOff x="4726780" y="4200939"/>
              <a:chExt cx="2011593" cy="2155442"/>
            </a:xfrm>
          </p:grpSpPr>
          <p:pic>
            <p:nvPicPr>
              <p:cNvPr id="90" name="Grafik 89" descr="Rechte-Hand-Regel - Lexikon der Physik">
                <a:extLst>
                  <a:ext uri="{FF2B5EF4-FFF2-40B4-BE49-F238E27FC236}">
                    <a16:creationId xmlns:a16="http://schemas.microsoft.com/office/drawing/2014/main" id="{C925F3E1-9B6A-676F-0B7C-7CC1E990E9E8}"/>
                  </a:ext>
                </a:extLst>
              </p:cNvPr>
              <p:cNvPicPr>
                <a:picLocks noChangeAspect="1"/>
              </p:cNvPicPr>
              <p:nvPr/>
            </p:nvPicPr>
            <p:blipFill rotWithShape="1">
              <a:blip r:embed="rId2"/>
              <a:srcRect r="-337" b="47900"/>
              <a:stretch/>
            </p:blipFill>
            <p:spPr>
              <a:xfrm>
                <a:off x="4757908" y="4200939"/>
                <a:ext cx="1980465" cy="2143819"/>
              </a:xfrm>
              <a:prstGeom prst="rect">
                <a:avLst/>
              </a:prstGeom>
            </p:spPr>
          </p:pic>
          <mc:AlternateContent xmlns:mc="http://schemas.openxmlformats.org/markup-compatibility/2006" xmlns:p14="http://schemas.microsoft.com/office/powerpoint/2010/main">
            <mc:Choice Requires="p14">
              <p:contentPart p14:bwMode="auto" r:id="rId3">
                <p14:nvContentPartPr>
                  <p14:cNvPr id="91" name="Freihand 90">
                    <a:extLst>
                      <a:ext uri="{FF2B5EF4-FFF2-40B4-BE49-F238E27FC236}">
                        <a16:creationId xmlns:a16="http://schemas.microsoft.com/office/drawing/2014/main" id="{EED48F24-6364-4D53-BB14-0D6BE9411D8A}"/>
                      </a:ext>
                    </a:extLst>
                  </p14:cNvPr>
                  <p14:cNvContentPartPr/>
                  <p14:nvPr/>
                </p14:nvContentPartPr>
                <p14:xfrm>
                  <a:off x="4916950" y="4268390"/>
                  <a:ext cx="541930" cy="232764"/>
                </p14:xfrm>
              </p:contentPart>
            </mc:Choice>
            <mc:Fallback xmlns="">
              <p:pic>
                <p:nvPicPr>
                  <p:cNvPr id="91" name="Freihand 90">
                    <a:extLst>
                      <a:ext uri="{FF2B5EF4-FFF2-40B4-BE49-F238E27FC236}">
                        <a16:creationId xmlns:a16="http://schemas.microsoft.com/office/drawing/2014/main" id="{EED48F24-6364-4D53-BB14-0D6BE9411D8A}"/>
                      </a:ext>
                    </a:extLst>
                  </p:cNvPr>
                  <p:cNvPicPr/>
                  <p:nvPr/>
                </p:nvPicPr>
                <p:blipFill>
                  <a:blip r:embed="rId4"/>
                  <a:stretch>
                    <a:fillRect/>
                  </a:stretch>
                </p:blipFill>
                <p:spPr>
                  <a:xfrm>
                    <a:off x="4898958" y="4250430"/>
                    <a:ext cx="577555" cy="268325"/>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2" name="Freihand 91">
                    <a:extLst>
                      <a:ext uri="{FF2B5EF4-FFF2-40B4-BE49-F238E27FC236}">
                        <a16:creationId xmlns:a16="http://schemas.microsoft.com/office/drawing/2014/main" id="{B28D6AF8-E8E7-D5C0-D380-14EFDEB9C2BD}"/>
                      </a:ext>
                    </a:extLst>
                  </p14:cNvPr>
                  <p14:cNvContentPartPr/>
                  <p14:nvPr/>
                </p14:nvContentPartPr>
                <p14:xfrm>
                  <a:off x="6220769" y="4357835"/>
                  <a:ext cx="349261" cy="250834"/>
                </p14:xfrm>
              </p:contentPart>
            </mc:Choice>
            <mc:Fallback xmlns="">
              <p:pic>
                <p:nvPicPr>
                  <p:cNvPr id="92" name="Freihand 91">
                    <a:extLst>
                      <a:ext uri="{FF2B5EF4-FFF2-40B4-BE49-F238E27FC236}">
                        <a16:creationId xmlns:a16="http://schemas.microsoft.com/office/drawing/2014/main" id="{B28D6AF8-E8E7-D5C0-D380-14EFDEB9C2BD}"/>
                      </a:ext>
                    </a:extLst>
                  </p:cNvPr>
                  <p:cNvPicPr/>
                  <p:nvPr/>
                </p:nvPicPr>
                <p:blipFill>
                  <a:blip r:embed="rId6"/>
                  <a:stretch>
                    <a:fillRect/>
                  </a:stretch>
                </p:blipFill>
                <p:spPr>
                  <a:xfrm>
                    <a:off x="6202784" y="4339867"/>
                    <a:ext cx="384871" cy="28641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3" name="Freihand 92">
                    <a:extLst>
                      <a:ext uri="{FF2B5EF4-FFF2-40B4-BE49-F238E27FC236}">
                        <a16:creationId xmlns:a16="http://schemas.microsoft.com/office/drawing/2014/main" id="{BE251C1E-E1D8-CAE4-EB08-11E16C21BDFC}"/>
                      </a:ext>
                    </a:extLst>
                  </p14:cNvPr>
                  <p14:cNvContentPartPr/>
                  <p14:nvPr/>
                </p14:nvContentPartPr>
                <p14:xfrm>
                  <a:off x="4726780" y="5637568"/>
                  <a:ext cx="417087" cy="718813"/>
                </p14:xfrm>
              </p:contentPart>
            </mc:Choice>
            <mc:Fallback xmlns="">
              <p:pic>
                <p:nvPicPr>
                  <p:cNvPr id="93" name="Freihand 92">
                    <a:extLst>
                      <a:ext uri="{FF2B5EF4-FFF2-40B4-BE49-F238E27FC236}">
                        <a16:creationId xmlns:a16="http://schemas.microsoft.com/office/drawing/2014/main" id="{BE251C1E-E1D8-CAE4-EB08-11E16C21BDFC}"/>
                      </a:ext>
                    </a:extLst>
                  </p:cNvPr>
                  <p:cNvPicPr/>
                  <p:nvPr/>
                </p:nvPicPr>
                <p:blipFill>
                  <a:blip r:embed="rId8"/>
                  <a:stretch>
                    <a:fillRect/>
                  </a:stretch>
                </p:blipFill>
                <p:spPr>
                  <a:xfrm>
                    <a:off x="4708787" y="5619571"/>
                    <a:ext cx="452714" cy="754448"/>
                  </a:xfrm>
                  <a:prstGeom prst="rect">
                    <a:avLst/>
                  </a:prstGeom>
                </p:spPr>
              </p:pic>
            </mc:Fallback>
          </mc:AlternateContent>
        </p:grpSp>
        <p:grpSp>
          <p:nvGrpSpPr>
            <p:cNvPr id="114" name="Gruppieren 113">
              <a:extLst>
                <a:ext uri="{FF2B5EF4-FFF2-40B4-BE49-F238E27FC236}">
                  <a16:creationId xmlns:a16="http://schemas.microsoft.com/office/drawing/2014/main" id="{254F50B9-75AA-A8E6-04CD-C0128E40B80B}"/>
                </a:ext>
              </a:extLst>
            </p:cNvPr>
            <p:cNvGrpSpPr/>
            <p:nvPr/>
          </p:nvGrpSpPr>
          <p:grpSpPr>
            <a:xfrm>
              <a:off x="8134350" y="4292380"/>
              <a:ext cx="2178926" cy="1695028"/>
              <a:chOff x="4738195" y="4003346"/>
              <a:chExt cx="2178926" cy="1695028"/>
            </a:xfrm>
          </p:grpSpPr>
          <p:cxnSp>
            <p:nvCxnSpPr>
              <p:cNvPr id="96" name="Gerade Verbindung mit Pfeil 95">
                <a:extLst>
                  <a:ext uri="{FF2B5EF4-FFF2-40B4-BE49-F238E27FC236}">
                    <a16:creationId xmlns:a16="http://schemas.microsoft.com/office/drawing/2014/main" id="{3C53EDE0-B809-5E97-767B-D8B4FF405570}"/>
                  </a:ext>
                </a:extLst>
              </p:cNvPr>
              <p:cNvCxnSpPr/>
              <p:nvPr/>
            </p:nvCxnSpPr>
            <p:spPr>
              <a:xfrm flipH="1">
                <a:off x="4898231" y="5263752"/>
                <a:ext cx="1145381" cy="384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CACC90C9-88E1-3460-2452-EA65F3F9D92B}"/>
                  </a:ext>
                </a:extLst>
              </p:cNvPr>
              <p:cNvCxnSpPr>
                <a:cxnSpLocks/>
              </p:cNvCxnSpPr>
              <p:nvPr/>
            </p:nvCxnSpPr>
            <p:spPr>
              <a:xfrm flipH="1" flipV="1">
                <a:off x="5475685" y="4255293"/>
                <a:ext cx="615552" cy="96083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CEF69E98-F537-BC92-7873-98A68A20D6B7}"/>
                  </a:ext>
                </a:extLst>
              </p:cNvPr>
              <p:cNvCxnSpPr/>
              <p:nvPr/>
            </p:nvCxnSpPr>
            <p:spPr>
              <a:xfrm flipV="1">
                <a:off x="6240066" y="4386261"/>
                <a:ext cx="80962" cy="94297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3" name="Textfeld 102">
                <a:extLst>
                  <a:ext uri="{FF2B5EF4-FFF2-40B4-BE49-F238E27FC236}">
                    <a16:creationId xmlns:a16="http://schemas.microsoft.com/office/drawing/2014/main" id="{8B7E1621-A422-1789-9118-E5B6976A7531}"/>
                  </a:ext>
                </a:extLst>
              </p:cNvPr>
              <p:cNvSpPr txBox="1"/>
              <p:nvPr/>
            </p:nvSpPr>
            <p:spPr>
              <a:xfrm>
                <a:off x="5500633" y="4003346"/>
                <a:ext cx="374432" cy="3691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105" name="Gerade Verbindung mit Pfeil 104">
                <a:extLst>
                  <a:ext uri="{FF2B5EF4-FFF2-40B4-BE49-F238E27FC236}">
                    <a16:creationId xmlns:a16="http://schemas.microsoft.com/office/drawing/2014/main" id="{E8D11F04-6987-0A7C-8151-1522BB0C4ACB}"/>
                  </a:ext>
                </a:extLst>
              </p:cNvPr>
              <p:cNvCxnSpPr/>
              <p:nvPr/>
            </p:nvCxnSpPr>
            <p:spPr>
              <a:xfrm flipV="1">
                <a:off x="5557783" y="4034878"/>
                <a:ext cx="228382" cy="656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7" name="Textfeld 106">
                <a:extLst>
                  <a:ext uri="{FF2B5EF4-FFF2-40B4-BE49-F238E27FC236}">
                    <a16:creationId xmlns:a16="http://schemas.microsoft.com/office/drawing/2014/main" id="{F14B6C8A-D54E-4F6E-A4D4-89B99F5676F4}"/>
                  </a:ext>
                </a:extLst>
              </p:cNvPr>
              <p:cNvSpPr txBox="1"/>
              <p:nvPr/>
            </p:nvSpPr>
            <p:spPr>
              <a:xfrm>
                <a:off x="6358540" y="4270483"/>
                <a:ext cx="5585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109" name="Gerade Verbindung mit Pfeil 108">
                <a:extLst>
                  <a:ext uri="{FF2B5EF4-FFF2-40B4-BE49-F238E27FC236}">
                    <a16:creationId xmlns:a16="http://schemas.microsoft.com/office/drawing/2014/main" id="{2F5360BA-B9D6-DD11-3795-447D6A8AB52F}"/>
                  </a:ext>
                </a:extLst>
              </p:cNvPr>
              <p:cNvCxnSpPr>
                <a:cxnSpLocks/>
              </p:cNvCxnSpPr>
              <p:nvPr/>
            </p:nvCxnSpPr>
            <p:spPr>
              <a:xfrm flipV="1">
                <a:off x="6409340" y="4384783"/>
                <a:ext cx="221813"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1" name="Textfeld 110">
                <a:extLst>
                  <a:ext uri="{FF2B5EF4-FFF2-40B4-BE49-F238E27FC236}">
                    <a16:creationId xmlns:a16="http://schemas.microsoft.com/office/drawing/2014/main" id="{37F0993B-4953-B5FC-E534-3DD9E8FBE3B1}"/>
                  </a:ext>
                </a:extLst>
              </p:cNvPr>
              <p:cNvSpPr txBox="1"/>
              <p:nvPr/>
            </p:nvSpPr>
            <p:spPr>
              <a:xfrm>
                <a:off x="4738195" y="5144376"/>
                <a:ext cx="400050"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113" name="Gerade Verbindung mit Pfeil 112">
                <a:extLst>
                  <a:ext uri="{FF2B5EF4-FFF2-40B4-BE49-F238E27FC236}">
                    <a16:creationId xmlns:a16="http://schemas.microsoft.com/office/drawing/2014/main" id="{528D97AB-36C1-C226-B002-32CC68EBC650}"/>
                  </a:ext>
                </a:extLst>
              </p:cNvPr>
              <p:cNvCxnSpPr/>
              <p:nvPr/>
            </p:nvCxnSpPr>
            <p:spPr>
              <a:xfrm flipV="1">
                <a:off x="4827095" y="5176126"/>
                <a:ext cx="23495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118" name="Gruppieren 117">
            <a:extLst>
              <a:ext uri="{FF2B5EF4-FFF2-40B4-BE49-F238E27FC236}">
                <a16:creationId xmlns:a16="http://schemas.microsoft.com/office/drawing/2014/main" id="{561D1F67-63B0-60C0-11FC-3D806A47D8AA}"/>
              </a:ext>
            </a:extLst>
          </p:cNvPr>
          <p:cNvGrpSpPr/>
          <p:nvPr/>
        </p:nvGrpSpPr>
        <p:grpSpPr>
          <a:xfrm flipH="1">
            <a:off x="1202746" y="4068962"/>
            <a:ext cx="2556668" cy="2495573"/>
            <a:chOff x="8134350" y="4292380"/>
            <a:chExt cx="2178926" cy="2245879"/>
          </a:xfrm>
        </p:grpSpPr>
        <p:grpSp>
          <p:nvGrpSpPr>
            <p:cNvPr id="119" name="Gruppieren 118">
              <a:extLst>
                <a:ext uri="{FF2B5EF4-FFF2-40B4-BE49-F238E27FC236}">
                  <a16:creationId xmlns:a16="http://schemas.microsoft.com/office/drawing/2014/main" id="{682FBFDF-5D45-D3C8-546E-37B6B5400E17}"/>
                </a:ext>
              </a:extLst>
            </p:cNvPr>
            <p:cNvGrpSpPr/>
            <p:nvPr/>
          </p:nvGrpSpPr>
          <p:grpSpPr>
            <a:xfrm>
              <a:off x="8218801" y="4382817"/>
              <a:ext cx="2011593" cy="2155442"/>
              <a:chOff x="4726780" y="4200939"/>
              <a:chExt cx="2011593" cy="2155442"/>
            </a:xfrm>
          </p:grpSpPr>
          <p:pic>
            <p:nvPicPr>
              <p:cNvPr id="130" name="Grafik 129" descr="Rechte-Hand-Regel - Lexikon der Physik">
                <a:extLst>
                  <a:ext uri="{FF2B5EF4-FFF2-40B4-BE49-F238E27FC236}">
                    <a16:creationId xmlns:a16="http://schemas.microsoft.com/office/drawing/2014/main" id="{7C12BE6E-29CD-D9F4-AEFA-4DEA8F84C1D7}"/>
                  </a:ext>
                </a:extLst>
              </p:cNvPr>
              <p:cNvPicPr>
                <a:picLocks noChangeAspect="1"/>
              </p:cNvPicPr>
              <p:nvPr/>
            </p:nvPicPr>
            <p:blipFill rotWithShape="1">
              <a:blip r:embed="rId2"/>
              <a:srcRect r="-337" b="47900"/>
              <a:stretch/>
            </p:blipFill>
            <p:spPr>
              <a:xfrm>
                <a:off x="4757908" y="4200939"/>
                <a:ext cx="1980465" cy="2143819"/>
              </a:xfrm>
              <a:prstGeom prst="rect">
                <a:avLst/>
              </a:prstGeom>
            </p:spPr>
          </p:pic>
          <mc:AlternateContent xmlns:mc="http://schemas.openxmlformats.org/markup-compatibility/2006" xmlns:p14="http://schemas.microsoft.com/office/powerpoint/2010/main">
            <mc:Choice Requires="p14">
              <p:contentPart p14:bwMode="auto" r:id="rId9">
                <p14:nvContentPartPr>
                  <p14:cNvPr id="131" name="Freihand 130">
                    <a:extLst>
                      <a:ext uri="{FF2B5EF4-FFF2-40B4-BE49-F238E27FC236}">
                        <a16:creationId xmlns:a16="http://schemas.microsoft.com/office/drawing/2014/main" id="{B7634A25-EB1D-47C4-D522-F4CA65F50C83}"/>
                      </a:ext>
                    </a:extLst>
                  </p14:cNvPr>
                  <p14:cNvContentPartPr/>
                  <p14:nvPr/>
                </p14:nvContentPartPr>
                <p14:xfrm>
                  <a:off x="4916950" y="4268390"/>
                  <a:ext cx="541930" cy="232764"/>
                </p14:xfrm>
              </p:contentPart>
            </mc:Choice>
            <mc:Fallback xmlns="">
              <p:pic>
                <p:nvPicPr>
                  <p:cNvPr id="131" name="Freihand 130">
                    <a:extLst>
                      <a:ext uri="{FF2B5EF4-FFF2-40B4-BE49-F238E27FC236}">
                        <a16:creationId xmlns:a16="http://schemas.microsoft.com/office/drawing/2014/main" id="{B7634A25-EB1D-47C4-D522-F4CA65F50C83}"/>
                      </a:ext>
                    </a:extLst>
                  </p:cNvPr>
                  <p:cNvPicPr/>
                  <p:nvPr/>
                </p:nvPicPr>
                <p:blipFill>
                  <a:blip r:embed="rId10"/>
                  <a:stretch>
                    <a:fillRect/>
                  </a:stretch>
                </p:blipFill>
                <p:spPr>
                  <a:xfrm>
                    <a:off x="4901615" y="4252226"/>
                    <a:ext cx="572293" cy="264769"/>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2" name="Freihand 131">
                    <a:extLst>
                      <a:ext uri="{FF2B5EF4-FFF2-40B4-BE49-F238E27FC236}">
                        <a16:creationId xmlns:a16="http://schemas.microsoft.com/office/drawing/2014/main" id="{66F4774B-AC84-5C86-BB19-3E3582794F74}"/>
                      </a:ext>
                    </a:extLst>
                  </p14:cNvPr>
                  <p14:cNvContentPartPr/>
                  <p14:nvPr/>
                </p14:nvContentPartPr>
                <p14:xfrm>
                  <a:off x="6220769" y="4357835"/>
                  <a:ext cx="349261" cy="250834"/>
                </p14:xfrm>
              </p:contentPart>
            </mc:Choice>
            <mc:Fallback xmlns="">
              <p:pic>
                <p:nvPicPr>
                  <p:cNvPr id="132" name="Freihand 131">
                    <a:extLst>
                      <a:ext uri="{FF2B5EF4-FFF2-40B4-BE49-F238E27FC236}">
                        <a16:creationId xmlns:a16="http://schemas.microsoft.com/office/drawing/2014/main" id="{66F4774B-AC84-5C86-BB19-3E3582794F74}"/>
                      </a:ext>
                    </a:extLst>
                  </p:cNvPr>
                  <p:cNvPicPr/>
                  <p:nvPr/>
                </p:nvPicPr>
                <p:blipFill>
                  <a:blip r:embed="rId12"/>
                  <a:stretch>
                    <a:fillRect/>
                  </a:stretch>
                </p:blipFill>
                <p:spPr>
                  <a:xfrm>
                    <a:off x="6205437" y="4341652"/>
                    <a:ext cx="379618" cy="28287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3" name="Freihand 132">
                    <a:extLst>
                      <a:ext uri="{FF2B5EF4-FFF2-40B4-BE49-F238E27FC236}">
                        <a16:creationId xmlns:a16="http://schemas.microsoft.com/office/drawing/2014/main" id="{652267DC-C511-2280-901F-BB72A21D327F}"/>
                      </a:ext>
                    </a:extLst>
                  </p14:cNvPr>
                  <p14:cNvContentPartPr/>
                  <p14:nvPr/>
                </p14:nvContentPartPr>
                <p14:xfrm>
                  <a:off x="4726780" y="5637568"/>
                  <a:ext cx="417087" cy="718813"/>
                </p14:xfrm>
              </p:contentPart>
            </mc:Choice>
            <mc:Fallback xmlns="">
              <p:pic>
                <p:nvPicPr>
                  <p:cNvPr id="133" name="Freihand 132">
                    <a:extLst>
                      <a:ext uri="{FF2B5EF4-FFF2-40B4-BE49-F238E27FC236}">
                        <a16:creationId xmlns:a16="http://schemas.microsoft.com/office/drawing/2014/main" id="{652267DC-C511-2280-901F-BB72A21D327F}"/>
                      </a:ext>
                    </a:extLst>
                  </p:cNvPr>
                  <p:cNvPicPr/>
                  <p:nvPr/>
                </p:nvPicPr>
                <p:blipFill>
                  <a:blip r:embed="rId14"/>
                  <a:stretch>
                    <a:fillRect/>
                  </a:stretch>
                </p:blipFill>
                <p:spPr>
                  <a:xfrm>
                    <a:off x="4711435" y="5621371"/>
                    <a:ext cx="447471" cy="750883"/>
                  </a:xfrm>
                  <a:prstGeom prst="rect">
                    <a:avLst/>
                  </a:prstGeom>
                </p:spPr>
              </p:pic>
            </mc:Fallback>
          </mc:AlternateContent>
        </p:grpSp>
        <p:grpSp>
          <p:nvGrpSpPr>
            <p:cNvPr id="120" name="Gruppieren 119">
              <a:extLst>
                <a:ext uri="{FF2B5EF4-FFF2-40B4-BE49-F238E27FC236}">
                  <a16:creationId xmlns:a16="http://schemas.microsoft.com/office/drawing/2014/main" id="{5023C8C3-5520-A5D1-0E2E-74F5EA916FA7}"/>
                </a:ext>
              </a:extLst>
            </p:cNvPr>
            <p:cNvGrpSpPr/>
            <p:nvPr/>
          </p:nvGrpSpPr>
          <p:grpSpPr>
            <a:xfrm>
              <a:off x="8134350" y="4292380"/>
              <a:ext cx="2178926" cy="1644978"/>
              <a:chOff x="4738195" y="4003346"/>
              <a:chExt cx="2178926" cy="1644978"/>
            </a:xfrm>
          </p:grpSpPr>
          <p:cxnSp>
            <p:nvCxnSpPr>
              <p:cNvPr id="121" name="Gerade Verbindung mit Pfeil 120">
                <a:extLst>
                  <a:ext uri="{FF2B5EF4-FFF2-40B4-BE49-F238E27FC236}">
                    <a16:creationId xmlns:a16="http://schemas.microsoft.com/office/drawing/2014/main" id="{43A5608C-C4B7-B141-0F2C-AC9AF06173E8}"/>
                  </a:ext>
                </a:extLst>
              </p:cNvPr>
              <p:cNvCxnSpPr>
                <a:cxnSpLocks/>
              </p:cNvCxnSpPr>
              <p:nvPr/>
            </p:nvCxnSpPr>
            <p:spPr>
              <a:xfrm flipH="1">
                <a:off x="4898231" y="5263752"/>
                <a:ext cx="1145381" cy="384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Gerade Verbindung mit Pfeil 121">
                <a:extLst>
                  <a:ext uri="{FF2B5EF4-FFF2-40B4-BE49-F238E27FC236}">
                    <a16:creationId xmlns:a16="http://schemas.microsoft.com/office/drawing/2014/main" id="{C9FA510A-2CA2-782A-28D2-BE8CFAD050EC}"/>
                  </a:ext>
                </a:extLst>
              </p:cNvPr>
              <p:cNvCxnSpPr>
                <a:cxnSpLocks/>
              </p:cNvCxnSpPr>
              <p:nvPr/>
            </p:nvCxnSpPr>
            <p:spPr>
              <a:xfrm flipH="1" flipV="1">
                <a:off x="5489516" y="4309533"/>
                <a:ext cx="590774" cy="78333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3ADA4D3A-C023-2747-732D-D0959B3E0641}"/>
                  </a:ext>
                </a:extLst>
              </p:cNvPr>
              <p:cNvCxnSpPr>
                <a:cxnSpLocks/>
              </p:cNvCxnSpPr>
              <p:nvPr/>
            </p:nvCxnSpPr>
            <p:spPr>
              <a:xfrm flipV="1">
                <a:off x="6240066" y="4386261"/>
                <a:ext cx="80962" cy="942975"/>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4" name="Textfeld 123">
                <a:extLst>
                  <a:ext uri="{FF2B5EF4-FFF2-40B4-BE49-F238E27FC236}">
                    <a16:creationId xmlns:a16="http://schemas.microsoft.com/office/drawing/2014/main" id="{66502356-C38B-8885-F46C-6D1EF92BD2AF}"/>
                  </a:ext>
                </a:extLst>
              </p:cNvPr>
              <p:cNvSpPr txBox="1"/>
              <p:nvPr/>
            </p:nvSpPr>
            <p:spPr>
              <a:xfrm>
                <a:off x="5500633" y="4003346"/>
                <a:ext cx="374432" cy="3691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125" name="Gerade Verbindung mit Pfeil 124">
                <a:extLst>
                  <a:ext uri="{FF2B5EF4-FFF2-40B4-BE49-F238E27FC236}">
                    <a16:creationId xmlns:a16="http://schemas.microsoft.com/office/drawing/2014/main" id="{1D6F83AB-E1C1-279F-521F-1F7B8E14C4B0}"/>
                  </a:ext>
                </a:extLst>
              </p:cNvPr>
              <p:cNvCxnSpPr>
                <a:cxnSpLocks/>
              </p:cNvCxnSpPr>
              <p:nvPr/>
            </p:nvCxnSpPr>
            <p:spPr>
              <a:xfrm flipH="1" flipV="1">
                <a:off x="5613349" y="4040800"/>
                <a:ext cx="213893" cy="6568"/>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6" name="Textfeld 125">
                <a:extLst>
                  <a:ext uri="{FF2B5EF4-FFF2-40B4-BE49-F238E27FC236}">
                    <a16:creationId xmlns:a16="http://schemas.microsoft.com/office/drawing/2014/main" id="{7982A693-1D47-A0AA-5E11-D5AEE0C8B190}"/>
                  </a:ext>
                </a:extLst>
              </p:cNvPr>
              <p:cNvSpPr txBox="1"/>
              <p:nvPr/>
            </p:nvSpPr>
            <p:spPr>
              <a:xfrm>
                <a:off x="6358540" y="4270483"/>
                <a:ext cx="55858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127" name="Gerade Verbindung mit Pfeil 126">
                <a:extLst>
                  <a:ext uri="{FF2B5EF4-FFF2-40B4-BE49-F238E27FC236}">
                    <a16:creationId xmlns:a16="http://schemas.microsoft.com/office/drawing/2014/main" id="{4EE5E932-1DE7-E08E-258B-16341B229C2E}"/>
                  </a:ext>
                </a:extLst>
              </p:cNvPr>
              <p:cNvCxnSpPr>
                <a:cxnSpLocks/>
              </p:cNvCxnSpPr>
              <p:nvPr/>
            </p:nvCxnSpPr>
            <p:spPr>
              <a:xfrm flipH="1">
                <a:off x="6631153" y="4378872"/>
                <a:ext cx="270847" cy="5911"/>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28" name="Textfeld 127">
                <a:extLst>
                  <a:ext uri="{FF2B5EF4-FFF2-40B4-BE49-F238E27FC236}">
                    <a16:creationId xmlns:a16="http://schemas.microsoft.com/office/drawing/2014/main" id="{A044601C-AA6B-698E-F06E-487B482164E5}"/>
                  </a:ext>
                </a:extLst>
              </p:cNvPr>
              <p:cNvSpPr txBox="1"/>
              <p:nvPr/>
            </p:nvSpPr>
            <p:spPr>
              <a:xfrm>
                <a:off x="4738195" y="5144376"/>
                <a:ext cx="400050" cy="3323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129" name="Gerade Verbindung mit Pfeil 128">
                <a:extLst>
                  <a:ext uri="{FF2B5EF4-FFF2-40B4-BE49-F238E27FC236}">
                    <a16:creationId xmlns:a16="http://schemas.microsoft.com/office/drawing/2014/main" id="{7F03E2FC-FFC0-CAF6-5EA6-EE96CBECEE5A}"/>
                  </a:ext>
                </a:extLst>
              </p:cNvPr>
              <p:cNvCxnSpPr>
                <a:cxnSpLocks/>
              </p:cNvCxnSpPr>
              <p:nvPr/>
            </p:nvCxnSpPr>
            <p:spPr>
              <a:xfrm flipH="1" flipV="1">
                <a:off x="4893908" y="5158392"/>
                <a:ext cx="19053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extfeld 1">
            <a:extLst>
              <a:ext uri="{FF2B5EF4-FFF2-40B4-BE49-F238E27FC236}">
                <a16:creationId xmlns:a16="http://schemas.microsoft.com/office/drawing/2014/main" id="{0A03F18C-F97C-E9AE-3397-9BFC2104ED07}"/>
              </a:ext>
            </a:extLst>
          </p:cNvPr>
          <p:cNvSpPr txBox="1"/>
          <p:nvPr/>
        </p:nvSpPr>
        <p:spPr>
          <a:xfrm>
            <a:off x="4129441" y="381831"/>
            <a:ext cx="365498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800" cap="all" spc="500">
                <a:latin typeface="+mj-lt"/>
                <a:ea typeface="+mj-ea"/>
                <a:cs typeface="+mj-cs"/>
              </a:rPr>
              <a:t>Lorentzkraft (F</a:t>
            </a:r>
            <a:r>
              <a:rPr lang="de-DE" sz="2800" cap="all" spc="500" baseline="-25000">
                <a:latin typeface="+mj-lt"/>
                <a:ea typeface="+mj-ea"/>
                <a:cs typeface="+mj-cs"/>
              </a:rPr>
              <a:t>L</a:t>
            </a:r>
            <a:r>
              <a:rPr lang="de-DE" sz="2800" cap="all" spc="500">
                <a:latin typeface="+mj-lt"/>
                <a:ea typeface="+mj-ea"/>
                <a:cs typeface="+mj-cs"/>
              </a:rPr>
              <a:t>)</a:t>
            </a:r>
          </a:p>
        </p:txBody>
      </p:sp>
      <p:sp>
        <p:nvSpPr>
          <p:cNvPr id="3" name="Textfeld 2">
            <a:extLst>
              <a:ext uri="{FF2B5EF4-FFF2-40B4-BE49-F238E27FC236}">
                <a16:creationId xmlns:a16="http://schemas.microsoft.com/office/drawing/2014/main" id="{9B0CA325-86A4-8102-8992-90A81F9DA6EE}"/>
              </a:ext>
            </a:extLst>
          </p:cNvPr>
          <p:cNvSpPr txBox="1"/>
          <p:nvPr/>
        </p:nvSpPr>
        <p:spPr>
          <a:xfrm>
            <a:off x="3760825" y="4683672"/>
            <a:ext cx="441386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de-DE" sz="2800" cap="all" spc="500">
                <a:latin typeface="+mj-lt"/>
                <a:ea typeface="+mj-ea"/>
                <a:cs typeface="+mj-cs"/>
              </a:rPr>
              <a:t>Drei-Finger-Regel</a:t>
            </a:r>
            <a:endParaRPr lang="de-DE">
              <a:ea typeface="+mj-ea"/>
              <a:cs typeface="+mj-cs"/>
            </a:endParaRPr>
          </a:p>
        </p:txBody>
      </p:sp>
      <p:pic>
        <p:nvPicPr>
          <p:cNvPr id="6" name="Grafik 5">
            <a:extLst>
              <a:ext uri="{FF2B5EF4-FFF2-40B4-BE49-F238E27FC236}">
                <a16:creationId xmlns:a16="http://schemas.microsoft.com/office/drawing/2014/main" id="{8C81F06F-1E2B-3D71-D2D3-4E1003E84038}"/>
              </a:ext>
            </a:extLst>
          </p:cNvPr>
          <p:cNvPicPr>
            <a:picLocks/>
          </p:cNvPicPr>
          <p:nvPr/>
        </p:nvPicPr>
        <p:blipFill>
          <a:blip r:embed="rId15"/>
          <a:stretch>
            <a:fillRect/>
          </a:stretch>
        </p:blipFill>
        <p:spPr>
          <a:xfrm>
            <a:off x="4596942" y="2278624"/>
            <a:ext cx="2719978" cy="946348"/>
          </a:xfrm>
          <a:prstGeom prst="rect">
            <a:avLst/>
          </a:prstGeom>
        </p:spPr>
      </p:pic>
      <p:sp>
        <p:nvSpPr>
          <p:cNvPr id="4" name="Datumsplatzhalter 3">
            <a:extLst>
              <a:ext uri="{FF2B5EF4-FFF2-40B4-BE49-F238E27FC236}">
                <a16:creationId xmlns:a16="http://schemas.microsoft.com/office/drawing/2014/main" id="{1DBB00A5-2490-CC56-37D1-2B6492F85B97}"/>
              </a:ext>
            </a:extLst>
          </p:cNvPr>
          <p:cNvSpPr>
            <a:spLocks noGrp="1"/>
          </p:cNvSpPr>
          <p:nvPr>
            <p:ph type="dt" sz="half" idx="10"/>
          </p:nvPr>
        </p:nvSpPr>
        <p:spPr/>
        <p:txBody>
          <a:bodyPr/>
          <a:lstStyle/>
          <a:p>
            <a:r>
              <a:rPr lang="de-DE"/>
              <a:t>12.12.23</a:t>
            </a:r>
            <a:endParaRPr lang="en-US" dirty="0"/>
          </a:p>
        </p:txBody>
      </p:sp>
      <p:sp>
        <p:nvSpPr>
          <p:cNvPr id="5" name="Fußzeilenplatzhalter 4">
            <a:extLst>
              <a:ext uri="{FF2B5EF4-FFF2-40B4-BE49-F238E27FC236}">
                <a16:creationId xmlns:a16="http://schemas.microsoft.com/office/drawing/2014/main" id="{382F6F07-D9C8-8FCF-C18B-D5EF0512000C}"/>
              </a:ext>
            </a:extLst>
          </p:cNvPr>
          <p:cNvSpPr>
            <a:spLocks noGrp="1"/>
          </p:cNvSpPr>
          <p:nvPr>
            <p:ph type="ftr" sz="quarter" idx="11"/>
          </p:nvPr>
        </p:nvSpPr>
        <p:spPr/>
        <p:txBody>
          <a:bodyPr/>
          <a:lstStyle/>
          <a:p>
            <a:r>
              <a:rPr lang="en-US" dirty="0"/>
              <a:t>Jan Himmel, Malte Hermann, Christian Silbernagel, Selim Berk Tan</a:t>
            </a:r>
          </a:p>
        </p:txBody>
      </p:sp>
      <p:sp>
        <p:nvSpPr>
          <p:cNvPr id="7" name="Foliennummernplatzhalter 6">
            <a:extLst>
              <a:ext uri="{FF2B5EF4-FFF2-40B4-BE49-F238E27FC236}">
                <a16:creationId xmlns:a16="http://schemas.microsoft.com/office/drawing/2014/main" id="{B2C3B9C2-AD70-E145-13BF-ACA4A8F42722}"/>
              </a:ext>
            </a:extLst>
          </p:cNvPr>
          <p:cNvSpPr>
            <a:spLocks noGrp="1"/>
          </p:cNvSpPr>
          <p:nvPr>
            <p:ph type="sldNum" sz="quarter" idx="12"/>
          </p:nvPr>
        </p:nvSpPr>
        <p:spPr/>
        <p:txBody>
          <a:bodyPr/>
          <a:lstStyle/>
          <a:p>
            <a:fld id="{1B8B3671-A306-4A69-8480-FA9BE839245D}" type="slidenum">
              <a:rPr lang="en-US" smtClean="0"/>
              <a:t>8</a:t>
            </a:fld>
            <a:endParaRPr lang="en-US"/>
          </a:p>
        </p:txBody>
      </p:sp>
    </p:spTree>
    <p:extLst>
      <p:ext uri="{BB962C8B-B14F-4D97-AF65-F5344CB8AC3E}">
        <p14:creationId xmlns:p14="http://schemas.microsoft.com/office/powerpoint/2010/main" val="10801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5B0D70-6DBB-7489-48DE-E7CAF3098FC7}"/>
              </a:ext>
            </a:extLst>
          </p:cNvPr>
          <p:cNvSpPr>
            <a:spLocks noGrp="1"/>
          </p:cNvSpPr>
          <p:nvPr>
            <p:ph type="title"/>
          </p:nvPr>
        </p:nvSpPr>
        <p:spPr>
          <a:xfrm>
            <a:off x="1266967" y="245873"/>
            <a:ext cx="9601200" cy="1309687"/>
          </a:xfrm>
        </p:spPr>
        <p:txBody>
          <a:bodyPr>
            <a:normAutofit/>
          </a:bodyPr>
          <a:lstStyle/>
          <a:p>
            <a:r>
              <a:rPr lang="de-DE" sz="2700"/>
              <a:t>Physik Leiterschaukel (Lorentzkraft)</a:t>
            </a:r>
          </a:p>
        </p:txBody>
      </p:sp>
      <p:grpSp>
        <p:nvGrpSpPr>
          <p:cNvPr id="13" name="Gruppieren 12">
            <a:extLst>
              <a:ext uri="{FF2B5EF4-FFF2-40B4-BE49-F238E27FC236}">
                <a16:creationId xmlns:a16="http://schemas.microsoft.com/office/drawing/2014/main" id="{17B0FDEC-03A9-2D7F-A86D-B396912C8D0A}"/>
              </a:ext>
            </a:extLst>
          </p:cNvPr>
          <p:cNvGrpSpPr/>
          <p:nvPr/>
        </p:nvGrpSpPr>
        <p:grpSpPr>
          <a:xfrm>
            <a:off x="432217" y="4255093"/>
            <a:ext cx="4693816" cy="2038450"/>
            <a:chOff x="4501453" y="1587540"/>
            <a:chExt cx="6649533" cy="2887787"/>
          </a:xfrm>
        </p:grpSpPr>
        <p:sp>
          <p:nvSpPr>
            <p:cNvPr id="24" name="Pfeil: nach oben 23">
              <a:extLst>
                <a:ext uri="{FF2B5EF4-FFF2-40B4-BE49-F238E27FC236}">
                  <a16:creationId xmlns:a16="http://schemas.microsoft.com/office/drawing/2014/main" id="{DFA6182A-891F-DA6F-7B55-9CBDF26AB135}"/>
                </a:ext>
              </a:extLst>
            </p:cNvPr>
            <p:cNvSpPr/>
            <p:nvPr/>
          </p:nvSpPr>
          <p:spPr>
            <a:xfrm>
              <a:off x="523164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Pfeil: nach oben 25">
              <a:extLst>
                <a:ext uri="{FF2B5EF4-FFF2-40B4-BE49-F238E27FC236}">
                  <a16:creationId xmlns:a16="http://schemas.microsoft.com/office/drawing/2014/main" id="{814634A9-DDCF-8FBC-2BEE-6A01006240A2}"/>
                </a:ext>
              </a:extLst>
            </p:cNvPr>
            <p:cNvSpPr/>
            <p:nvPr/>
          </p:nvSpPr>
          <p:spPr>
            <a:xfrm>
              <a:off x="6266596"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Pfeil: nach oben 26">
              <a:extLst>
                <a:ext uri="{FF2B5EF4-FFF2-40B4-BE49-F238E27FC236}">
                  <a16:creationId xmlns:a16="http://schemas.microsoft.com/office/drawing/2014/main" id="{078E50FC-0C83-9A4B-9AED-4FC1988DC8D9}"/>
                </a:ext>
              </a:extLst>
            </p:cNvPr>
            <p:cNvSpPr/>
            <p:nvPr/>
          </p:nvSpPr>
          <p:spPr>
            <a:xfrm>
              <a:off x="6784073" y="217795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Pfeil: nach oben 27">
              <a:extLst>
                <a:ext uri="{FF2B5EF4-FFF2-40B4-BE49-F238E27FC236}">
                  <a16:creationId xmlns:a16="http://schemas.microsoft.com/office/drawing/2014/main" id="{38D1D288-76B3-6891-726E-C1F8717B5552}"/>
                </a:ext>
              </a:extLst>
            </p:cNvPr>
            <p:cNvSpPr/>
            <p:nvPr/>
          </p:nvSpPr>
          <p:spPr>
            <a:xfrm>
              <a:off x="7819028"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Pfeil: nach oben 28">
              <a:extLst>
                <a:ext uri="{FF2B5EF4-FFF2-40B4-BE49-F238E27FC236}">
                  <a16:creationId xmlns:a16="http://schemas.microsoft.com/office/drawing/2014/main" id="{38A98F70-8C18-40EF-1B02-8D22A8B5C1BE}"/>
                </a:ext>
              </a:extLst>
            </p:cNvPr>
            <p:cNvSpPr/>
            <p:nvPr/>
          </p:nvSpPr>
          <p:spPr>
            <a:xfrm>
              <a:off x="7301551"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Pfeil: nach oben 29">
              <a:extLst>
                <a:ext uri="{FF2B5EF4-FFF2-40B4-BE49-F238E27FC236}">
                  <a16:creationId xmlns:a16="http://schemas.microsoft.com/office/drawing/2014/main" id="{18687FFF-C3BA-C85D-F2B6-465C66CAD402}"/>
                </a:ext>
              </a:extLst>
            </p:cNvPr>
            <p:cNvSpPr/>
            <p:nvPr/>
          </p:nvSpPr>
          <p:spPr>
            <a:xfrm>
              <a:off x="8336505"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Pfeil: nach oben 30">
              <a:extLst>
                <a:ext uri="{FF2B5EF4-FFF2-40B4-BE49-F238E27FC236}">
                  <a16:creationId xmlns:a16="http://schemas.microsoft.com/office/drawing/2014/main" id="{41AB4E72-97F4-F5CF-C3A9-D33C97F4D0BC}"/>
                </a:ext>
              </a:extLst>
            </p:cNvPr>
            <p:cNvSpPr/>
            <p:nvPr/>
          </p:nvSpPr>
          <p:spPr>
            <a:xfrm>
              <a:off x="8853983" y="2177955"/>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Pfeil: nach oben 24">
              <a:extLst>
                <a:ext uri="{FF2B5EF4-FFF2-40B4-BE49-F238E27FC236}">
                  <a16:creationId xmlns:a16="http://schemas.microsoft.com/office/drawing/2014/main" id="{1281A953-4A82-0B9A-77CC-8F358D1BDD21}"/>
                </a:ext>
              </a:extLst>
            </p:cNvPr>
            <p:cNvSpPr/>
            <p:nvPr/>
          </p:nvSpPr>
          <p:spPr>
            <a:xfrm>
              <a:off x="5741625"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Pfeil: nach oben 31">
              <a:extLst>
                <a:ext uri="{FF2B5EF4-FFF2-40B4-BE49-F238E27FC236}">
                  <a16:creationId xmlns:a16="http://schemas.microsoft.com/office/drawing/2014/main" id="{BE8C6ADC-AECC-A941-D621-294503AC684B}"/>
                </a:ext>
              </a:extLst>
            </p:cNvPr>
            <p:cNvSpPr/>
            <p:nvPr/>
          </p:nvSpPr>
          <p:spPr>
            <a:xfrm>
              <a:off x="9371460" y="2177954"/>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Pfeil: nach oben 32">
              <a:extLst>
                <a:ext uri="{FF2B5EF4-FFF2-40B4-BE49-F238E27FC236}">
                  <a16:creationId xmlns:a16="http://schemas.microsoft.com/office/drawing/2014/main" id="{860F0F30-822B-F98F-5FDB-3164BA80165F}"/>
                </a:ext>
              </a:extLst>
            </p:cNvPr>
            <p:cNvSpPr/>
            <p:nvPr/>
          </p:nvSpPr>
          <p:spPr>
            <a:xfrm>
              <a:off x="9888938" y="2206387"/>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Pfeil: nach oben 33">
              <a:extLst>
                <a:ext uri="{FF2B5EF4-FFF2-40B4-BE49-F238E27FC236}">
                  <a16:creationId xmlns:a16="http://schemas.microsoft.com/office/drawing/2014/main" id="{CEB8C3D2-212A-764E-E5CD-5A0FD2E93D12}"/>
                </a:ext>
              </a:extLst>
            </p:cNvPr>
            <p:cNvSpPr/>
            <p:nvPr/>
          </p:nvSpPr>
          <p:spPr>
            <a:xfrm>
              <a:off x="10406415" y="2206386"/>
              <a:ext cx="272955" cy="2268940"/>
            </a:xfrm>
            <a:prstGeom prst="up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1E2B31B8-0023-90C3-0D14-47AE905F6B95}"/>
                </a:ext>
              </a:extLst>
            </p:cNvPr>
            <p:cNvSpPr/>
            <p:nvPr/>
          </p:nvSpPr>
          <p:spPr>
            <a:xfrm>
              <a:off x="4930254" y="3053686"/>
              <a:ext cx="5982268" cy="511791"/>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5" name="Gruppieren 34">
              <a:extLst>
                <a:ext uri="{FF2B5EF4-FFF2-40B4-BE49-F238E27FC236}">
                  <a16:creationId xmlns:a16="http://schemas.microsoft.com/office/drawing/2014/main" id="{ABDCC278-19C8-ABB0-B8E8-5B6932C53170}"/>
                </a:ext>
              </a:extLst>
            </p:cNvPr>
            <p:cNvGrpSpPr/>
            <p:nvPr/>
          </p:nvGrpSpPr>
          <p:grpSpPr>
            <a:xfrm>
              <a:off x="5544921" y="3074446"/>
              <a:ext cx="806370" cy="454998"/>
              <a:chOff x="5370803" y="3084475"/>
              <a:chExt cx="806370" cy="454998"/>
            </a:xfrm>
          </p:grpSpPr>
          <p:sp>
            <p:nvSpPr>
              <p:cNvPr id="23" name="Pfeil: nach oben 22">
                <a:extLst>
                  <a:ext uri="{FF2B5EF4-FFF2-40B4-BE49-F238E27FC236}">
                    <a16:creationId xmlns:a16="http://schemas.microsoft.com/office/drawing/2014/main" id="{EC267916-0526-3854-6C0A-AA8D0155895F}"/>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5" name="Gruppieren 14">
                <a:extLst>
                  <a:ext uri="{FF2B5EF4-FFF2-40B4-BE49-F238E27FC236}">
                    <a16:creationId xmlns:a16="http://schemas.microsoft.com/office/drawing/2014/main" id="{DCA93A45-B5E6-8227-CCBB-77FE483379CE}"/>
                  </a:ext>
                </a:extLst>
              </p:cNvPr>
              <p:cNvGrpSpPr/>
              <p:nvPr/>
            </p:nvGrpSpPr>
            <p:grpSpPr>
              <a:xfrm>
                <a:off x="5370803" y="3084475"/>
                <a:ext cx="456532" cy="454998"/>
                <a:chOff x="7304236" y="2930937"/>
                <a:chExt cx="1104800" cy="1091893"/>
              </a:xfrm>
            </p:grpSpPr>
            <p:sp>
              <p:nvSpPr>
                <p:cNvPr id="12" name="Ellipse 11">
                  <a:extLst>
                    <a:ext uri="{FF2B5EF4-FFF2-40B4-BE49-F238E27FC236}">
                      <a16:creationId xmlns:a16="http://schemas.microsoft.com/office/drawing/2014/main" id="{FDEBBC49-6721-0AEA-17C6-7DE113009C4F}"/>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14" name="Additionszeichen 13">
                  <a:extLst>
                    <a:ext uri="{FF2B5EF4-FFF2-40B4-BE49-F238E27FC236}">
                      <a16:creationId xmlns:a16="http://schemas.microsoft.com/office/drawing/2014/main" id="{7855E877-56E3-0F8E-418E-26C1E831C2A5}"/>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36" name="Gruppieren 35">
              <a:extLst>
                <a:ext uri="{FF2B5EF4-FFF2-40B4-BE49-F238E27FC236}">
                  <a16:creationId xmlns:a16="http://schemas.microsoft.com/office/drawing/2014/main" id="{5D5E6FCC-AFA7-05D9-DF38-B3FDC005F6CB}"/>
                </a:ext>
              </a:extLst>
            </p:cNvPr>
            <p:cNvGrpSpPr/>
            <p:nvPr/>
          </p:nvGrpSpPr>
          <p:grpSpPr>
            <a:xfrm>
              <a:off x="6938530" y="3081156"/>
              <a:ext cx="806370" cy="454998"/>
              <a:chOff x="5370803" y="3084475"/>
              <a:chExt cx="806370" cy="454998"/>
            </a:xfrm>
          </p:grpSpPr>
          <p:sp>
            <p:nvSpPr>
              <p:cNvPr id="37" name="Pfeil: nach oben 36">
                <a:extLst>
                  <a:ext uri="{FF2B5EF4-FFF2-40B4-BE49-F238E27FC236}">
                    <a16:creationId xmlns:a16="http://schemas.microsoft.com/office/drawing/2014/main" id="{6F1B63C6-D300-6994-352E-C40B29F366E3}"/>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38" name="Gruppieren 37">
                <a:extLst>
                  <a:ext uri="{FF2B5EF4-FFF2-40B4-BE49-F238E27FC236}">
                    <a16:creationId xmlns:a16="http://schemas.microsoft.com/office/drawing/2014/main" id="{A14767C1-2CE9-8DE5-6921-C60C0EFE96FE}"/>
                  </a:ext>
                </a:extLst>
              </p:cNvPr>
              <p:cNvGrpSpPr/>
              <p:nvPr/>
            </p:nvGrpSpPr>
            <p:grpSpPr>
              <a:xfrm>
                <a:off x="5370803" y="3084475"/>
                <a:ext cx="456532" cy="454998"/>
                <a:chOff x="7304236" y="2930937"/>
                <a:chExt cx="1104800" cy="1091893"/>
              </a:xfrm>
            </p:grpSpPr>
            <p:sp>
              <p:nvSpPr>
                <p:cNvPr id="39" name="Ellipse 38">
                  <a:extLst>
                    <a:ext uri="{FF2B5EF4-FFF2-40B4-BE49-F238E27FC236}">
                      <a16:creationId xmlns:a16="http://schemas.microsoft.com/office/drawing/2014/main" id="{D4927DFE-A319-3B15-505F-A384800DA1D1}"/>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40" name="Additionszeichen 39">
                  <a:extLst>
                    <a:ext uri="{FF2B5EF4-FFF2-40B4-BE49-F238E27FC236}">
                      <a16:creationId xmlns:a16="http://schemas.microsoft.com/office/drawing/2014/main" id="{A5E1F407-B43B-2DBB-36B4-782E7930A8C2}"/>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41" name="Gruppieren 40">
              <a:extLst>
                <a:ext uri="{FF2B5EF4-FFF2-40B4-BE49-F238E27FC236}">
                  <a16:creationId xmlns:a16="http://schemas.microsoft.com/office/drawing/2014/main" id="{7068730A-61D2-349B-1FC0-1F05C988FE21}"/>
                </a:ext>
              </a:extLst>
            </p:cNvPr>
            <p:cNvGrpSpPr/>
            <p:nvPr/>
          </p:nvGrpSpPr>
          <p:grpSpPr>
            <a:xfrm>
              <a:off x="8497321" y="3081156"/>
              <a:ext cx="806370" cy="454998"/>
              <a:chOff x="5370803" y="3084475"/>
              <a:chExt cx="806370" cy="454998"/>
            </a:xfrm>
          </p:grpSpPr>
          <p:sp>
            <p:nvSpPr>
              <p:cNvPr id="42" name="Pfeil: nach oben 41">
                <a:extLst>
                  <a:ext uri="{FF2B5EF4-FFF2-40B4-BE49-F238E27FC236}">
                    <a16:creationId xmlns:a16="http://schemas.microsoft.com/office/drawing/2014/main" id="{72E71194-FB11-7D4B-9893-F6B639855249}"/>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3" name="Gruppieren 42">
                <a:extLst>
                  <a:ext uri="{FF2B5EF4-FFF2-40B4-BE49-F238E27FC236}">
                    <a16:creationId xmlns:a16="http://schemas.microsoft.com/office/drawing/2014/main" id="{46C197CE-BF1B-CEED-F95A-A2FE462E6E2D}"/>
                  </a:ext>
                </a:extLst>
              </p:cNvPr>
              <p:cNvGrpSpPr/>
              <p:nvPr/>
            </p:nvGrpSpPr>
            <p:grpSpPr>
              <a:xfrm>
                <a:off x="5370803" y="3084475"/>
                <a:ext cx="456532" cy="454998"/>
                <a:chOff x="7304236" y="2930937"/>
                <a:chExt cx="1104800" cy="1091893"/>
              </a:xfrm>
            </p:grpSpPr>
            <p:sp>
              <p:nvSpPr>
                <p:cNvPr id="44" name="Ellipse 43">
                  <a:extLst>
                    <a:ext uri="{FF2B5EF4-FFF2-40B4-BE49-F238E27FC236}">
                      <a16:creationId xmlns:a16="http://schemas.microsoft.com/office/drawing/2014/main" id="{FE1CDBCB-CA32-F748-8472-DCA540129E26}"/>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45" name="Additionszeichen 44">
                  <a:extLst>
                    <a:ext uri="{FF2B5EF4-FFF2-40B4-BE49-F238E27FC236}">
                      <a16:creationId xmlns:a16="http://schemas.microsoft.com/office/drawing/2014/main" id="{65E34330-257C-E708-4495-03850CC3BAC2}"/>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grpSp>
          <p:nvGrpSpPr>
            <p:cNvPr id="46" name="Gruppieren 45">
              <a:extLst>
                <a:ext uri="{FF2B5EF4-FFF2-40B4-BE49-F238E27FC236}">
                  <a16:creationId xmlns:a16="http://schemas.microsoft.com/office/drawing/2014/main" id="{C0886E77-0583-36C5-1D32-F2FAEA7A3A86}"/>
                </a:ext>
              </a:extLst>
            </p:cNvPr>
            <p:cNvGrpSpPr/>
            <p:nvPr/>
          </p:nvGrpSpPr>
          <p:grpSpPr>
            <a:xfrm>
              <a:off x="10048442" y="3072780"/>
              <a:ext cx="806370" cy="454998"/>
              <a:chOff x="5370803" y="3084475"/>
              <a:chExt cx="806370" cy="454998"/>
            </a:xfrm>
          </p:grpSpPr>
          <p:sp>
            <p:nvSpPr>
              <p:cNvPr id="47" name="Pfeil: nach oben 46">
                <a:extLst>
                  <a:ext uri="{FF2B5EF4-FFF2-40B4-BE49-F238E27FC236}">
                    <a16:creationId xmlns:a16="http://schemas.microsoft.com/office/drawing/2014/main" id="{EE05B72D-7B6E-9129-4B5B-B87982EEE668}"/>
                  </a:ext>
                </a:extLst>
              </p:cNvPr>
              <p:cNvSpPr/>
              <p:nvPr/>
            </p:nvSpPr>
            <p:spPr>
              <a:xfrm rot="5400000">
                <a:off x="5816208" y="3024257"/>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48" name="Gruppieren 47">
                <a:extLst>
                  <a:ext uri="{FF2B5EF4-FFF2-40B4-BE49-F238E27FC236}">
                    <a16:creationId xmlns:a16="http://schemas.microsoft.com/office/drawing/2014/main" id="{B98EB01F-B8FB-56FB-997F-FC89A1A9195C}"/>
                  </a:ext>
                </a:extLst>
              </p:cNvPr>
              <p:cNvGrpSpPr/>
              <p:nvPr/>
            </p:nvGrpSpPr>
            <p:grpSpPr>
              <a:xfrm>
                <a:off x="5370803" y="3084475"/>
                <a:ext cx="456532" cy="454998"/>
                <a:chOff x="7304236" y="2930937"/>
                <a:chExt cx="1104800" cy="1091893"/>
              </a:xfrm>
            </p:grpSpPr>
            <p:sp>
              <p:nvSpPr>
                <p:cNvPr id="49" name="Ellipse 48">
                  <a:extLst>
                    <a:ext uri="{FF2B5EF4-FFF2-40B4-BE49-F238E27FC236}">
                      <a16:creationId xmlns:a16="http://schemas.microsoft.com/office/drawing/2014/main" id="{16E9BCC6-231F-6F95-94E0-A1C1557809B9}"/>
                    </a:ext>
                  </a:extLst>
                </p:cNvPr>
                <p:cNvSpPr/>
                <p:nvPr/>
              </p:nvSpPr>
              <p:spPr>
                <a:xfrm>
                  <a:off x="7304236" y="2930937"/>
                  <a:ext cx="1104800" cy="109189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7200" b="1">
                    <a:solidFill>
                      <a:schemeClr val="tx1"/>
                    </a:solidFill>
                  </a:endParaRPr>
                </a:p>
              </p:txBody>
            </p:sp>
            <p:sp>
              <p:nvSpPr>
                <p:cNvPr id="50" name="Additionszeichen 49">
                  <a:extLst>
                    <a:ext uri="{FF2B5EF4-FFF2-40B4-BE49-F238E27FC236}">
                      <a16:creationId xmlns:a16="http://schemas.microsoft.com/office/drawing/2014/main" id="{CDB32004-96A2-92FA-2DE5-8C890FD8DF4C}"/>
                    </a:ext>
                  </a:extLst>
                </p:cNvPr>
                <p:cNvSpPr/>
                <p:nvPr/>
              </p:nvSpPr>
              <p:spPr>
                <a:xfrm>
                  <a:off x="7532412" y="3132353"/>
                  <a:ext cx="657998" cy="694359"/>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grpSp>
        <p:sp>
          <p:nvSpPr>
            <p:cNvPr id="52" name="Textfeld 51">
              <a:extLst>
                <a:ext uri="{FF2B5EF4-FFF2-40B4-BE49-F238E27FC236}">
                  <a16:creationId xmlns:a16="http://schemas.microsoft.com/office/drawing/2014/main" id="{17B22154-7254-73CD-7B92-FCFB9BE5377D}"/>
                </a:ext>
              </a:extLst>
            </p:cNvPr>
            <p:cNvSpPr txBox="1"/>
            <p:nvPr/>
          </p:nvSpPr>
          <p:spPr>
            <a:xfrm>
              <a:off x="10764698" y="2184479"/>
              <a:ext cx="318385" cy="313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chemeClr val="accent6"/>
                  </a:solidFill>
                  <a:latin typeface="Baskerville Old Face"/>
                </a:rPr>
                <a:t>B</a:t>
              </a:r>
            </a:p>
          </p:txBody>
        </p:sp>
        <p:cxnSp>
          <p:nvCxnSpPr>
            <p:cNvPr id="54" name="Gerade Verbindung mit Pfeil 53">
              <a:extLst>
                <a:ext uri="{FF2B5EF4-FFF2-40B4-BE49-F238E27FC236}">
                  <a16:creationId xmlns:a16="http://schemas.microsoft.com/office/drawing/2014/main" id="{2FC32A6A-C669-6991-0891-B459FD4C40D8}"/>
                </a:ext>
              </a:extLst>
            </p:cNvPr>
            <p:cNvCxnSpPr>
              <a:cxnSpLocks/>
            </p:cNvCxnSpPr>
            <p:nvPr/>
          </p:nvCxnSpPr>
          <p:spPr>
            <a:xfrm>
              <a:off x="10893625" y="2184479"/>
              <a:ext cx="257361" cy="1069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6" name="Textfeld 55">
              <a:extLst>
                <a:ext uri="{FF2B5EF4-FFF2-40B4-BE49-F238E27FC236}">
                  <a16:creationId xmlns:a16="http://schemas.microsoft.com/office/drawing/2014/main" id="{8032C52E-98FE-AD9A-4D8E-4325D7EF70A8}"/>
                </a:ext>
              </a:extLst>
            </p:cNvPr>
            <p:cNvSpPr txBox="1"/>
            <p:nvPr/>
          </p:nvSpPr>
          <p:spPr>
            <a:xfrm>
              <a:off x="6281747" y="3070227"/>
              <a:ext cx="47452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2400">
                  <a:solidFill>
                    <a:srgbClr val="0070C0"/>
                  </a:solidFill>
                  <a:latin typeface="Baskerville Old Face"/>
                </a:rPr>
                <a:t>v</a:t>
              </a:r>
            </a:p>
          </p:txBody>
        </p:sp>
        <p:cxnSp>
          <p:nvCxnSpPr>
            <p:cNvPr id="58" name="Gerade Verbindung mit Pfeil 57">
              <a:extLst>
                <a:ext uri="{FF2B5EF4-FFF2-40B4-BE49-F238E27FC236}">
                  <a16:creationId xmlns:a16="http://schemas.microsoft.com/office/drawing/2014/main" id="{095455E5-FB66-3259-65EF-98A30688ECF6}"/>
                </a:ext>
              </a:extLst>
            </p:cNvPr>
            <p:cNvCxnSpPr>
              <a:cxnSpLocks/>
            </p:cNvCxnSpPr>
            <p:nvPr/>
          </p:nvCxnSpPr>
          <p:spPr>
            <a:xfrm flipV="1">
              <a:off x="6352059" y="3190950"/>
              <a:ext cx="197275" cy="0"/>
            </a:xfrm>
            <a:prstGeom prst="straightConnector1">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6" name="Pfeil: nach oben 15">
              <a:extLst>
                <a:ext uri="{FF2B5EF4-FFF2-40B4-BE49-F238E27FC236}">
                  <a16:creationId xmlns:a16="http://schemas.microsoft.com/office/drawing/2014/main" id="{859EA66C-AE0B-2B91-A6BD-327F6FEF3717}"/>
                </a:ext>
              </a:extLst>
            </p:cNvPr>
            <p:cNvSpPr/>
            <p:nvPr/>
          </p:nvSpPr>
          <p:spPr>
            <a:xfrm rot="5400000">
              <a:off x="6165216" y="2725941"/>
              <a:ext cx="145387" cy="576542"/>
            </a:xfrm>
            <a:prstGeom prst="up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Bogen 16">
              <a:extLst>
                <a:ext uri="{FF2B5EF4-FFF2-40B4-BE49-F238E27FC236}">
                  <a16:creationId xmlns:a16="http://schemas.microsoft.com/office/drawing/2014/main" id="{658C44AD-A2CD-2842-84DA-14E1ECA5C6AF}"/>
                </a:ext>
              </a:extLst>
            </p:cNvPr>
            <p:cNvSpPr/>
            <p:nvPr/>
          </p:nvSpPr>
          <p:spPr>
            <a:xfrm>
              <a:off x="5600352" y="2647595"/>
              <a:ext cx="696769" cy="663364"/>
            </a:xfrm>
            <a:prstGeom prst="arc">
              <a:avLst>
                <a:gd name="adj1" fmla="val 16185509"/>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pic>
          <p:nvPicPr>
            <p:cNvPr id="18" name="Grafik 17">
              <a:extLst>
                <a:ext uri="{FF2B5EF4-FFF2-40B4-BE49-F238E27FC236}">
                  <a16:creationId xmlns:a16="http://schemas.microsoft.com/office/drawing/2014/main" id="{74DD71C7-73FC-D8F8-9382-2B166C91F799}"/>
                </a:ext>
              </a:extLst>
            </p:cNvPr>
            <p:cNvPicPr>
              <a:picLocks/>
            </p:cNvPicPr>
            <p:nvPr/>
          </p:nvPicPr>
          <p:blipFill>
            <a:blip r:embed="rId2"/>
            <a:stretch>
              <a:fillRect/>
            </a:stretch>
          </p:blipFill>
          <p:spPr>
            <a:xfrm>
              <a:off x="5990555" y="2792386"/>
              <a:ext cx="171100" cy="126222"/>
            </a:xfrm>
            <a:prstGeom prst="rect">
              <a:avLst/>
            </a:prstGeom>
          </p:spPr>
        </p:pic>
        <p:sp>
          <p:nvSpPr>
            <p:cNvPr id="19" name="Pfeil: nach rechts 18">
              <a:extLst>
                <a:ext uri="{FF2B5EF4-FFF2-40B4-BE49-F238E27FC236}">
                  <a16:creationId xmlns:a16="http://schemas.microsoft.com/office/drawing/2014/main" id="{99A587C0-904B-F9F9-60AF-A4853568614C}"/>
                </a:ext>
              </a:extLst>
            </p:cNvPr>
            <p:cNvSpPr/>
            <p:nvPr/>
          </p:nvSpPr>
          <p:spPr>
            <a:xfrm rot="8016833">
              <a:off x="4861347" y="3521321"/>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Pfeil: nach rechts 19">
              <a:extLst>
                <a:ext uri="{FF2B5EF4-FFF2-40B4-BE49-F238E27FC236}">
                  <a16:creationId xmlns:a16="http://schemas.microsoft.com/office/drawing/2014/main" id="{67963E8A-26E8-2947-7150-F1DDED3E43C6}"/>
                </a:ext>
              </a:extLst>
            </p:cNvPr>
            <p:cNvSpPr/>
            <p:nvPr/>
          </p:nvSpPr>
          <p:spPr>
            <a:xfrm rot="8016833">
              <a:off x="6257792" y="3528715"/>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Pfeil: nach rechts 20">
              <a:extLst>
                <a:ext uri="{FF2B5EF4-FFF2-40B4-BE49-F238E27FC236}">
                  <a16:creationId xmlns:a16="http://schemas.microsoft.com/office/drawing/2014/main" id="{F740A15E-83F8-2DB5-4AF8-0A433BE49D55}"/>
                </a:ext>
              </a:extLst>
            </p:cNvPr>
            <p:cNvSpPr/>
            <p:nvPr/>
          </p:nvSpPr>
          <p:spPr>
            <a:xfrm rot="8016833">
              <a:off x="7822324" y="3537254"/>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Pfeil: nach rechts 21">
              <a:extLst>
                <a:ext uri="{FF2B5EF4-FFF2-40B4-BE49-F238E27FC236}">
                  <a16:creationId xmlns:a16="http://schemas.microsoft.com/office/drawing/2014/main" id="{ADE367D5-86D3-12D2-AC47-DDDBEFD1B0F6}"/>
                </a:ext>
              </a:extLst>
            </p:cNvPr>
            <p:cNvSpPr/>
            <p:nvPr/>
          </p:nvSpPr>
          <p:spPr>
            <a:xfrm rot="8016833">
              <a:off x="9378316" y="3522369"/>
              <a:ext cx="1089419" cy="306745"/>
            </a:xfrm>
            <a:prstGeom prst="rightArrow">
              <a:avLst>
                <a:gd name="adj1" fmla="val 40618"/>
                <a:gd name="adj2" fmla="val 50000"/>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1" name="Textfeld 50">
              <a:extLst>
                <a:ext uri="{FF2B5EF4-FFF2-40B4-BE49-F238E27FC236}">
                  <a16:creationId xmlns:a16="http://schemas.microsoft.com/office/drawing/2014/main" id="{055884E1-A162-F28A-4DC7-4916F9B5CFC0}"/>
                </a:ext>
              </a:extLst>
            </p:cNvPr>
            <p:cNvSpPr txBox="1"/>
            <p:nvPr/>
          </p:nvSpPr>
          <p:spPr>
            <a:xfrm>
              <a:off x="4501453" y="3757067"/>
              <a:ext cx="583628" cy="523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a:solidFill>
                    <a:srgbClr val="FF0000"/>
                  </a:solidFill>
                  <a:latin typeface="Baskerville Old Face"/>
                </a:rPr>
                <a:t>F</a:t>
              </a:r>
              <a:r>
                <a:rPr lang="de-DE" baseline="-25000">
                  <a:solidFill>
                    <a:srgbClr val="FF0000"/>
                  </a:solidFill>
                  <a:latin typeface="Baskerville Old Face"/>
                </a:rPr>
                <a:t>L</a:t>
              </a:r>
            </a:p>
          </p:txBody>
        </p:sp>
        <p:cxnSp>
          <p:nvCxnSpPr>
            <p:cNvPr id="53" name="Gerade Verbindung mit Pfeil 52">
              <a:extLst>
                <a:ext uri="{FF2B5EF4-FFF2-40B4-BE49-F238E27FC236}">
                  <a16:creationId xmlns:a16="http://schemas.microsoft.com/office/drawing/2014/main" id="{6535488B-C5A2-DB19-8B39-EC6D0B3B963E}"/>
                </a:ext>
              </a:extLst>
            </p:cNvPr>
            <p:cNvCxnSpPr>
              <a:cxnSpLocks/>
            </p:cNvCxnSpPr>
            <p:nvPr/>
          </p:nvCxnSpPr>
          <p:spPr>
            <a:xfrm>
              <a:off x="4570429" y="3757067"/>
              <a:ext cx="3210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Geschweifte Klammer links 76">
              <a:extLst>
                <a:ext uri="{FF2B5EF4-FFF2-40B4-BE49-F238E27FC236}">
                  <a16:creationId xmlns:a16="http://schemas.microsoft.com/office/drawing/2014/main" id="{4CEC39BB-CB7F-7F14-E132-C0D227C4156C}"/>
                </a:ext>
              </a:extLst>
            </p:cNvPr>
            <p:cNvSpPr/>
            <p:nvPr/>
          </p:nvSpPr>
          <p:spPr>
            <a:xfrm rot="5400000">
              <a:off x="7780261" y="-1273446"/>
              <a:ext cx="290997" cy="6012969"/>
            </a:xfrm>
            <a:prstGeom prst="leftBrace">
              <a:avLst>
                <a:gd name="adj1" fmla="val 8333"/>
                <a:gd name="adj2" fmla="val 49155"/>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grpSp>
      <p:pic>
        <p:nvPicPr>
          <p:cNvPr id="78" name="Grafik 77">
            <a:extLst>
              <a:ext uri="{FF2B5EF4-FFF2-40B4-BE49-F238E27FC236}">
                <a16:creationId xmlns:a16="http://schemas.microsoft.com/office/drawing/2014/main" id="{45EE67F6-56D4-3C50-8C92-55DD0C263F60}"/>
              </a:ext>
            </a:extLst>
          </p:cNvPr>
          <p:cNvPicPr>
            <a:picLocks/>
          </p:cNvPicPr>
          <p:nvPr/>
        </p:nvPicPr>
        <p:blipFill>
          <a:blip r:embed="rId3"/>
          <a:stretch>
            <a:fillRect/>
          </a:stretch>
        </p:blipFill>
        <p:spPr>
          <a:xfrm>
            <a:off x="2846303" y="4000769"/>
            <a:ext cx="96299" cy="198263"/>
          </a:xfrm>
          <a:prstGeom prst="rect">
            <a:avLst/>
          </a:prstGeom>
        </p:spPr>
      </p:pic>
      <p:pic>
        <p:nvPicPr>
          <p:cNvPr id="59" name="Grafik 58">
            <a:extLst>
              <a:ext uri="{FF2B5EF4-FFF2-40B4-BE49-F238E27FC236}">
                <a16:creationId xmlns:a16="http://schemas.microsoft.com/office/drawing/2014/main" id="{7D19B219-44D4-7FFC-BE5F-BECE594E11DB}"/>
              </a:ext>
            </a:extLst>
          </p:cNvPr>
          <p:cNvPicPr>
            <a:picLocks/>
          </p:cNvPicPr>
          <p:nvPr/>
        </p:nvPicPr>
        <p:blipFill>
          <a:blip r:embed="rId4"/>
          <a:stretch>
            <a:fillRect/>
          </a:stretch>
        </p:blipFill>
        <p:spPr>
          <a:xfrm>
            <a:off x="5742323" y="4186520"/>
            <a:ext cx="1935892" cy="499762"/>
          </a:xfrm>
          <a:prstGeom prst="rect">
            <a:avLst/>
          </a:prstGeom>
        </p:spPr>
      </p:pic>
      <p:pic>
        <p:nvPicPr>
          <p:cNvPr id="61" name="Grafik 60">
            <a:extLst>
              <a:ext uri="{FF2B5EF4-FFF2-40B4-BE49-F238E27FC236}">
                <a16:creationId xmlns:a16="http://schemas.microsoft.com/office/drawing/2014/main" id="{7EF734D0-BB1F-1196-64CB-018616CB46CD}"/>
              </a:ext>
            </a:extLst>
          </p:cNvPr>
          <p:cNvPicPr>
            <a:picLocks/>
          </p:cNvPicPr>
          <p:nvPr/>
        </p:nvPicPr>
        <p:blipFill>
          <a:blip r:embed="rId5"/>
          <a:stretch>
            <a:fillRect/>
          </a:stretch>
        </p:blipFill>
        <p:spPr>
          <a:xfrm>
            <a:off x="5727904" y="4978536"/>
            <a:ext cx="2983948" cy="450298"/>
          </a:xfrm>
          <a:prstGeom prst="rect">
            <a:avLst/>
          </a:prstGeom>
        </p:spPr>
      </p:pic>
      <p:pic>
        <p:nvPicPr>
          <p:cNvPr id="94" name="Grafik 93">
            <a:extLst>
              <a:ext uri="{FF2B5EF4-FFF2-40B4-BE49-F238E27FC236}">
                <a16:creationId xmlns:a16="http://schemas.microsoft.com/office/drawing/2014/main" id="{08A4A1B5-CE55-29B7-51FE-BFFD5AD95234}"/>
              </a:ext>
            </a:extLst>
          </p:cNvPr>
          <p:cNvPicPr>
            <a:picLocks/>
          </p:cNvPicPr>
          <p:nvPr/>
        </p:nvPicPr>
        <p:blipFill>
          <a:blip r:embed="rId6"/>
          <a:stretch>
            <a:fillRect/>
          </a:stretch>
        </p:blipFill>
        <p:spPr>
          <a:xfrm>
            <a:off x="5742323" y="1671926"/>
            <a:ext cx="3726517" cy="1999108"/>
          </a:xfrm>
          <a:prstGeom prst="rect">
            <a:avLst/>
          </a:prstGeom>
        </p:spPr>
      </p:pic>
      <p:grpSp>
        <p:nvGrpSpPr>
          <p:cNvPr id="102" name="Gruppieren 101">
            <a:extLst>
              <a:ext uri="{FF2B5EF4-FFF2-40B4-BE49-F238E27FC236}">
                <a16:creationId xmlns:a16="http://schemas.microsoft.com/office/drawing/2014/main" id="{E7AB9D43-05E3-5A3E-82A4-3D84ABA7DF11}"/>
              </a:ext>
            </a:extLst>
          </p:cNvPr>
          <p:cNvGrpSpPr/>
          <p:nvPr/>
        </p:nvGrpSpPr>
        <p:grpSpPr>
          <a:xfrm>
            <a:off x="1235344" y="1291165"/>
            <a:ext cx="3001493" cy="2570356"/>
            <a:chOff x="1235344" y="1291165"/>
            <a:chExt cx="3001493" cy="2570356"/>
          </a:xfrm>
        </p:grpSpPr>
        <p:pic>
          <p:nvPicPr>
            <p:cNvPr id="66" name="Inhaltsplatzhalter 2" descr="Ein Bild, das Diagramm, Design enthält.&#10;&#10;Beschreibung automatisch generiert.">
              <a:extLst>
                <a:ext uri="{FF2B5EF4-FFF2-40B4-BE49-F238E27FC236}">
                  <a16:creationId xmlns:a16="http://schemas.microsoft.com/office/drawing/2014/main" id="{A04B117D-9141-A590-5187-71A465B15B9D}"/>
                </a:ext>
              </a:extLst>
            </p:cNvPr>
            <p:cNvPicPr>
              <a:picLocks noChangeAspect="1"/>
            </p:cNvPicPr>
            <p:nvPr/>
          </p:nvPicPr>
          <p:blipFill>
            <a:blip r:embed="rId7"/>
            <a:stretch>
              <a:fillRect/>
            </a:stretch>
          </p:blipFill>
          <p:spPr>
            <a:xfrm>
              <a:off x="1235344" y="1291165"/>
              <a:ext cx="3001493" cy="2570356"/>
            </a:xfrm>
            <a:prstGeom prst="rect">
              <a:avLst/>
            </a:prstGeom>
          </p:spPr>
        </p:pic>
        <p:sp>
          <p:nvSpPr>
            <p:cNvPr id="95" name="Textfeld 94">
              <a:extLst>
                <a:ext uri="{FF2B5EF4-FFF2-40B4-BE49-F238E27FC236}">
                  <a16:creationId xmlns:a16="http://schemas.microsoft.com/office/drawing/2014/main" id="{8B78D8E2-54E0-D326-BF8D-85F777DEB3DB}"/>
                </a:ext>
              </a:extLst>
            </p:cNvPr>
            <p:cNvSpPr txBox="1"/>
            <p:nvPr/>
          </p:nvSpPr>
          <p:spPr>
            <a:xfrm>
              <a:off x="3252847" y="2981010"/>
              <a:ext cx="372049"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de-DE" sz="1400" dirty="0">
                  <a:solidFill>
                    <a:schemeClr val="accent6"/>
                  </a:solidFill>
                  <a:latin typeface="Baskerville Old Face"/>
                </a:rPr>
                <a:t>B</a:t>
              </a:r>
            </a:p>
          </p:txBody>
        </p:sp>
        <p:sp>
          <p:nvSpPr>
            <p:cNvPr id="100" name="Textfeld 99">
              <a:extLst>
                <a:ext uri="{FF2B5EF4-FFF2-40B4-BE49-F238E27FC236}">
                  <a16:creationId xmlns:a16="http://schemas.microsoft.com/office/drawing/2014/main" id="{08824ED4-9EE5-F4B8-B90B-B1AD644BD409}"/>
                </a:ext>
              </a:extLst>
            </p:cNvPr>
            <p:cNvSpPr txBox="1"/>
            <p:nvPr/>
          </p:nvSpPr>
          <p:spPr>
            <a:xfrm>
              <a:off x="1576863" y="2981010"/>
              <a:ext cx="322260" cy="369332"/>
            </a:xfrm>
            <a:prstGeom prst="rect">
              <a:avLst/>
            </a:prstGeom>
            <a:noFill/>
          </p:spPr>
          <p:txBody>
            <a:bodyPr wrap="square" rtlCol="0">
              <a:spAutoFit/>
            </a:bodyPr>
            <a:lstStyle/>
            <a:p>
              <a:r>
                <a:rPr lang="de-DE" b="1" dirty="0"/>
                <a:t>N</a:t>
              </a:r>
            </a:p>
          </p:txBody>
        </p:sp>
        <p:sp>
          <p:nvSpPr>
            <p:cNvPr id="101" name="Textfeld 100">
              <a:extLst>
                <a:ext uri="{FF2B5EF4-FFF2-40B4-BE49-F238E27FC236}">
                  <a16:creationId xmlns:a16="http://schemas.microsoft.com/office/drawing/2014/main" id="{A471224F-2539-6291-1793-C11678F8BF00}"/>
                </a:ext>
              </a:extLst>
            </p:cNvPr>
            <p:cNvSpPr txBox="1"/>
            <p:nvPr/>
          </p:nvSpPr>
          <p:spPr>
            <a:xfrm>
              <a:off x="1579085" y="2324428"/>
              <a:ext cx="322260" cy="369332"/>
            </a:xfrm>
            <a:prstGeom prst="rect">
              <a:avLst/>
            </a:prstGeom>
            <a:noFill/>
          </p:spPr>
          <p:txBody>
            <a:bodyPr wrap="square" rtlCol="0">
              <a:spAutoFit/>
            </a:bodyPr>
            <a:lstStyle/>
            <a:p>
              <a:r>
                <a:rPr lang="de-DE" b="1" dirty="0"/>
                <a:t>S</a:t>
              </a:r>
            </a:p>
          </p:txBody>
        </p:sp>
      </p:grpSp>
      <p:pic>
        <p:nvPicPr>
          <p:cNvPr id="103" name="Grafik 102">
            <a:extLst>
              <a:ext uri="{FF2B5EF4-FFF2-40B4-BE49-F238E27FC236}">
                <a16:creationId xmlns:a16="http://schemas.microsoft.com/office/drawing/2014/main" id="{BB69C8F9-CEA0-B338-5649-09FB54DF8886}"/>
              </a:ext>
            </a:extLst>
          </p:cNvPr>
          <p:cNvPicPr>
            <a:picLocks/>
          </p:cNvPicPr>
          <p:nvPr/>
        </p:nvPicPr>
        <p:blipFill>
          <a:blip r:embed="rId8"/>
          <a:stretch>
            <a:fillRect/>
          </a:stretch>
        </p:blipFill>
        <p:spPr>
          <a:xfrm>
            <a:off x="5742323" y="5862734"/>
            <a:ext cx="1570681" cy="216930"/>
          </a:xfrm>
          <a:prstGeom prst="rect">
            <a:avLst/>
          </a:prstGeom>
        </p:spPr>
      </p:pic>
      <p:pic>
        <p:nvPicPr>
          <p:cNvPr id="104" name="Grafik 103">
            <a:extLst>
              <a:ext uri="{FF2B5EF4-FFF2-40B4-BE49-F238E27FC236}">
                <a16:creationId xmlns:a16="http://schemas.microsoft.com/office/drawing/2014/main" id="{3B418F26-6E37-32B3-9644-0E0FC4DECEF8}"/>
              </a:ext>
            </a:extLst>
          </p:cNvPr>
          <p:cNvPicPr>
            <a:picLocks/>
          </p:cNvPicPr>
          <p:nvPr/>
        </p:nvPicPr>
        <p:blipFill>
          <a:blip r:embed="rId9"/>
          <a:stretch>
            <a:fillRect/>
          </a:stretch>
        </p:blipFill>
        <p:spPr>
          <a:xfrm>
            <a:off x="7627552" y="5721089"/>
            <a:ext cx="2197438" cy="547586"/>
          </a:xfrm>
          <a:prstGeom prst="rect">
            <a:avLst/>
          </a:prstGeom>
        </p:spPr>
      </p:pic>
      <p:sp>
        <p:nvSpPr>
          <p:cNvPr id="3" name="Datumsplatzhalter 2">
            <a:extLst>
              <a:ext uri="{FF2B5EF4-FFF2-40B4-BE49-F238E27FC236}">
                <a16:creationId xmlns:a16="http://schemas.microsoft.com/office/drawing/2014/main" id="{A57C8FD1-7240-4159-7A67-33A6A4E9437D}"/>
              </a:ext>
            </a:extLst>
          </p:cNvPr>
          <p:cNvSpPr>
            <a:spLocks noGrp="1"/>
          </p:cNvSpPr>
          <p:nvPr>
            <p:ph type="dt" sz="half" idx="10"/>
          </p:nvPr>
        </p:nvSpPr>
        <p:spPr/>
        <p:txBody>
          <a:bodyPr/>
          <a:lstStyle/>
          <a:p>
            <a:r>
              <a:rPr lang="de-DE"/>
              <a:t>12.12.23</a:t>
            </a:r>
            <a:endParaRPr lang="en-US" dirty="0"/>
          </a:p>
        </p:txBody>
      </p:sp>
      <p:sp>
        <p:nvSpPr>
          <p:cNvPr id="4" name="Fußzeilenplatzhalter 3">
            <a:extLst>
              <a:ext uri="{FF2B5EF4-FFF2-40B4-BE49-F238E27FC236}">
                <a16:creationId xmlns:a16="http://schemas.microsoft.com/office/drawing/2014/main" id="{1BA31373-36A4-0B46-6D1F-04D2AFEB4F67}"/>
              </a:ext>
            </a:extLst>
          </p:cNvPr>
          <p:cNvSpPr>
            <a:spLocks noGrp="1"/>
          </p:cNvSpPr>
          <p:nvPr>
            <p:ph type="ftr" sz="quarter" idx="11"/>
          </p:nvPr>
        </p:nvSpPr>
        <p:spPr/>
        <p:txBody>
          <a:bodyPr/>
          <a:lstStyle/>
          <a:p>
            <a:r>
              <a:rPr lang="en-US"/>
              <a:t>Jan Himmel, Malte Hermann, Christian Silbernagel, Selim Berk Tan</a:t>
            </a:r>
            <a:endParaRPr lang="en-US" dirty="0"/>
          </a:p>
        </p:txBody>
      </p:sp>
      <p:sp>
        <p:nvSpPr>
          <p:cNvPr id="5" name="Foliennummernplatzhalter 4">
            <a:extLst>
              <a:ext uri="{FF2B5EF4-FFF2-40B4-BE49-F238E27FC236}">
                <a16:creationId xmlns:a16="http://schemas.microsoft.com/office/drawing/2014/main" id="{A764D927-7E43-5D19-E29A-957A4D3265D5}"/>
              </a:ext>
            </a:extLst>
          </p:cNvPr>
          <p:cNvSpPr>
            <a:spLocks noGrp="1"/>
          </p:cNvSpPr>
          <p:nvPr>
            <p:ph type="sldNum" sz="quarter" idx="12"/>
          </p:nvPr>
        </p:nvSpPr>
        <p:spPr/>
        <p:txBody>
          <a:bodyPr/>
          <a:lstStyle/>
          <a:p>
            <a:fld id="{1B8B3671-A306-4A69-8480-FA9BE839245D}" type="slidenum">
              <a:rPr lang="en-US" smtClean="0"/>
              <a:t>9</a:t>
            </a:fld>
            <a:endParaRPr lang="en-US"/>
          </a:p>
        </p:txBody>
      </p:sp>
    </p:spTree>
    <p:extLst>
      <p:ext uri="{BB962C8B-B14F-4D97-AF65-F5344CB8AC3E}">
        <p14:creationId xmlns:p14="http://schemas.microsoft.com/office/powerpoint/2010/main" val="321735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oiseVTI">
  <a:themeElements>
    <a:clrScheme name="Poise">
      <a:dk1>
        <a:sysClr val="windowText" lastClr="000000"/>
      </a:dk1>
      <a:lt1>
        <a:sysClr val="window" lastClr="FFFFFF"/>
      </a:lt1>
      <a:dk2>
        <a:srgbClr val="403739"/>
      </a:dk2>
      <a:lt2>
        <a:srgbClr val="F4E9E6"/>
      </a:lt2>
      <a:accent1>
        <a:srgbClr val="B18083"/>
      </a:accent1>
      <a:accent2>
        <a:srgbClr val="C17A69"/>
      </a:accent2>
      <a:accent3>
        <a:srgbClr val="CE9573"/>
      </a:accent3>
      <a:accent4>
        <a:srgbClr val="82907A"/>
      </a:accent4>
      <a:accent5>
        <a:srgbClr val="9A9966"/>
      </a:accent5>
      <a:accent6>
        <a:srgbClr val="AB9955"/>
      </a:accent6>
      <a:hlink>
        <a:srgbClr val="A97979"/>
      </a:hlink>
      <a:folHlink>
        <a:srgbClr val="BB7563"/>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C2DDA84-9807-4549-9FE2-E4918721DC41}">
  <we:reference id="wa104381909" version="3.12.1.0" store="de-DE" storeType="OMEX"/>
  <we:alternateReferences>
    <we:reference id="WA104381909" version="3.12.1.0" store="WA104381909" storeType="OMEX"/>
  </we:alternateReferences>
  <we:properties>
    <we:property name="EQUATION_HISTORY" value="&quot;[{\&quot;mathml\&quot;:\&quot;&lt;math style=\\\&quot;font-family:stix;font-size:16px;\\\&quot; xmlns=\\\&quot;http://www.w3.org/1998/Math/MathML\\\&quot;&gt;&lt;mstyle mathsize=\\\&quot;16px\\\&quot;&gt;&lt;mover&gt;&lt;msub&gt;&lt;mi&gt;F&lt;/mi&gt;&lt;mi&gt;L&lt;/mi&gt;&lt;/msub&gt;&lt;mo&gt;&amp;#x2192;&lt;/mo&gt;&lt;/mover&gt;&lt;mo&gt;=&lt;/mo&gt;&lt;mi&gt;q&lt;/mi&gt;&lt;mfenced&gt;&lt;mrow&gt;&lt;mover&gt;&lt;mi&gt;v&lt;/mi&gt;&lt;mo&gt;&amp;#x2192;&lt;/mo&gt;&lt;/mover&gt;&lt;mo&gt;&amp;#xD7;&lt;/mo&gt;&lt;mover&gt;&lt;mi&gt;B&lt;/mi&gt;&lt;mo&gt;&amp;#x2192;&lt;/mo&gt;&lt;/mover&gt;&lt;/mrow&gt;&lt;/mfenced&gt;&lt;/mstyle&gt;&lt;/math&gt;\&quot;,\&quot;base64Image\&quot;:\&quot;iVBORw0KGgoAAAANSUhEUgAAAnYAAACkCAYAAAAaPWP0AAAACXBIWXMAAA7EAAAOxAGVKw4bAAAABGJhU0UAAAB6cPQKvAAAHRdJREFUeNrtnQGkVdn3x5cnSRJJkiTyJBmJjCRJJEmeRJ4neX4iSZJExkgyIiMjyTCS8YzEyJM8iTxPMjIkSUYi6Z8k+SfJeDL+v/9Z3XPnnXvfvfuse+8+5559zufDNqNp7j5n7X3O/p61115LBKxcidoCzAAAAAAQPv+N2vOorcMUAAAAAOELO23TUTuOOQAAAADCF3b1NhG1JZgFAAAAIHxhp+1t1LZhGgAAAIDwhV29nYvaACYCAAAACF/YaXsQtZWYCQAAACB8YaftY9RGMBUAAABAsdkXtQ9GgUfOOwAAAICCs0JqW64WcUfOOwAAAIAAOGsUd+S8AwAAAAiArVF7ZRR45LwDAAAAKDiLojZuFHfkvAMAAICg+W/J2nSifY7ap7h18hvkvAMAAACEXYkaOe8AAAAAYVeiRs47AAAAQNiVSNgNM0UAAAAAYRf+VuwKpgcAAAAg7MJuPwiHJwAAAAAKx3yplQ+zpjvZiskAAAAAisd6qZUNs4i6m0KCYgAAAIBC8l3U/jEIui9RO4a5AAAAAIrH8qjdE5uX7lnUvsFkAAAAAMVjX9Q+GEXdVanF3wEAAEBrdkTtqRCqBH2C3HQAAAD+eBavnQ+jtgBzQNGEHbnpAAAA7GyUmXj1yajNwyRQFGFHbjoAAIDOOZ5YS29HbQ4mgX4KO3LTAQAA9MZYYl29hbiDfgk7ctMBAAD0jgq5KWn03LEtC7kJO3LTAQAA+EUPTzxMrLX3hAMVkIOwIzcdAABANiyK2uOEuNN/X4ZZICvITQcAAJAtGuL0JCHu3kRtA2YBAAAACJNV0li2czpqBzELAAAAQJh8ktmHFq9LbbsWAAAAAAJAD0z8Iu3zxurW7BBmAgAAgKoxIbZymCE2zXe3miEGAAAAhF05msbhXYnaIEMNAAAACLvytE0MNwAAACDswm5aBYp0KAAAAICwC7j9GbX1DDEAAABAcRmI2qhD0H0QctoBAAAABMV0C1F3N2pLMQ0AAABAOKxvIepOYhYAAACAsNDKEk8Tgu591LZhFgAAAICw0KoTDxKi7kXUVmIWAAAAgLCYE7XJhKhTgbcYswAAAACEx3hC1N2J2nxMAgAAABAePyZE3e2ozcUkAAAAAOEx2iTq5mASAAAAgPDQUmD1fHUaXzcPkwAAAMxmh9RSRizBFFBQ1DP3IhZ1j6K2EJMAAAC05lm8YD6UWgoJgCJyKGov+QABAABwszFq/whbXFB8BjABAABAOseFoHQAAAAoGBp7M4QZumIsIe5uIe6g4iziXQIA0F/2Ru1t1L5EbRXm6BgVclPS6LljWxaqys3ER85yzAEAkB9aSuhGQpBMxl/b0Dl6eOJhwpb3hAMVUE1OJp6Dj1EbwSSNbE8YKOTGwAIU793yLvGMXhO2EHtFRfHjhE3135dhFshpndWDPJqv7nPU3kftbtSuR+1SvAavy/F+d0btU+LafhW82P+ibkwtA6IxHFrj7YXMnMIKqX3DUAIUhnNNz+dlTOINTSnxJGHbN1JLEAvVRj+cbhVgDf8ciz0Nv8j6pOz6po9HfS5WMBVao1/VGpj4KBBR9zdDBlAIdOt1sun5/AmzeGdV0+KtXpSDmAUSrJXaieqXfVybNa72tGTrSVMh9yrRpwq9zQx/e+Y1GczSNO5jOGqDkr7togWC50tte2Fr1HZFbV/UDkftarxAfDH0eYehAiiE2GheRC5glsz41OJdeF2IYYRGNA7zaYfr+FS8Js9t+i31wC2M1+qjUZsQm3fwtdSqqGTFsiatoh86nJp18FsHk+FKBv3rRNotjSfCmtuPDBNAX9kojVsiWb0PoLZQ/+J4H75hUYMmDnewjj+XzjxsS6UWY2f57e8zFndvhNh7E1eNA/ZFsq8Rd6BN33sZJoC+sU1me4/GA7n2CSnH4bFWTeOtVjM9IWJPB/PmaJd9bJfWXuTm9kOG97lGaoc6kv0NM/yzuWacDHm9yL9r0fdShgmgL+h2zeem5/FPCed0WpmFXf0Uo3pOB5mqlWZvB3Oml7xwO419ZCm2Nsvs7eHdTIHuXnyHc7oeXTCScXfvGCKAvrCxxRf6u8A+tMou7JJtE1O2sowa58hjD31ZdvnUq5ZlLGjz1rMesOTkeIKPxgmxMsdrupXo93eGCCB3VsrsmDr9St5S0g/XkNtNFrXKYw2p8hGvPmjs60zG93xdZp/QJedjbARrsGW/JukphgkgVxbFz3zze+BsgPdSZmGnW+Lrma4g7sOHybbdU38PxZYKJev31JsWz0Tlk6QPGyfDpZyv63Ki7108swC5cqvFO+ARZskNzRTg2lr7IOS0g8b5Ykkb9rf4Syh8RYoRHrC7RZ8Xqz4hrO7bvAMT63XidOtnLs8tQG6cktYB+msxTe5MtxgLLfHEYTJIskXyPwB5wNjn8Rzu/2aLfndUeUK8EVuak7xdmz/HfT/lmQXIjXXSOhnpRUyTO+tbjMPJPl6PeggPBWhHzfd3uuRz5azkfwDSegp3LIf7H2zx3lJts7CKL441xoGZ6MO1jcV9/8b7HSAXBqR19npNdbIY8+TKoqax0BOG2/p4PUcT1xKSuBuSmS3KsyWeL38a13KfNVatefNu5mSDVgm9f6niy+OYFMeV2syNuO//8I4HyIUzbZ7/c5gmV7TqxIOE/bXg+8o+Xs/xFnMiBHGnoq7Zi1PGCkYLpT8HIK3CLi/H0Oo2/X9btRfILePA9Cu2Rj0IlT/dApAD+iXfKp5LvR3Ec+WHvu8mE/ZXgddPb+l3jnWhyOJuj7Svb/pTyeaM9QCk73CKESnejt8dqfihrzliO0XzinctQOkZa/P8X8M0uTKesL0uUvP7eC2HDOtDEcWdS9TV27EKPLvNbafnfk8b+72Roy32t7mG/VV5gVjLglzlXQtQatbmuBhAe35M2P229D8bwKLY2xGSuLOIOvWIzivRvHkrtgOQA577/d2oIfL0kM6V1g6rFxncfyH5yTgoe3jfApSa622e/c9VeRkWgNEmUVeUEBQVd48DEXeWmK+yibr1xnX8VgZ9vy+ohrgp4YUOeOOp2IpL+3oINCB4WLKtHQcAnbHK8fxfxzy5oKXApgssPEIQdxZRp5UZ5pds7pw0iqsjnvvdZuxXEyLn7Xk+KMWonpU71jJiUx77/F7Y2gUoGhccz/8o5skc9cy9kJkg76Lm3VpSYHFnyad2L3YulI1J41q+xnO/1oOXFwr2sVrqHcj/GAfFV41WfaA+COXBoHroVskJqXm/nsRfsF9iD83r+M+H+igqXNspqxi+ryeC98YL1ON43PZ5tL+mmPnfqP1f1P4naueluLsaRRR3FlF3v6SiTufPP4b7f+G5381G/fAxnjP94K1D4JeW68aB2eCpvx+EmB2olhg4nfDEWNqDppeg/sZdR/MhulyL4vsKjttgbBPN2zfuEL2+TvndkPaZCFYU1EZFEnf7DNfxR0lFnWLNI/ezxz7Vls+N/fbzJKrrYMfqMk4GFVafDIPi68W+SmbiR0idAGVmedQuS+tTWboYaoqFNfEzqE29eT8m/r569OrxKIdzeDbHpRgpCvqFeh60ss2f0jqHX7v22UPfaVV/nkpxa2QXQdxZcreVWdRJ/K7J8/CCegjvGPvsdyLo7x3XVsqE69Ziwb7qu00KJ2yh3Giw+5k24kC9dmlbrVqf9V389+s1Laccz6aPMntpeSzPV2DcNCxkIha44/G/fza+Hwc99J3Wx9EC266f4s4i6tQDXvY6oRbPma867xoecDcQUSfi9ma+LONkOGMcnGEPfZ3NYIIBFImNUXsm7bdA5nXwO3VvnC6artiZEQ/XPZTD8x8i6kk9Yng/9hpnt9rocSoyOk8t2RV8ijtEXY1B4zp+20NfW2MxZDkBW5QDV8tTrrV0Zcbuiy3NSa8BvOebfvN3NECmbBf7VlLobbwgNj/VRoCp566b+JJfZSbNSJbPpnIpxcZbKv48nZLsT/s9MCyURSdPcWcpYfWnVCOllqUqSK913jXG/mYHArJoh61cH8dnyzQZFortFM2DLn9fvRN64vaJVLikB8Ku9MJO43baHffX09+bu/zd3Tl6cdK20eZW/HlSz93rjD0hWvHDFe88HYitVNw9y1jcWUTdQ6lOntRxyabOu8Z+noxtafn9ydijV0RepMyV0mAtFqzBhfPjBUzb4vgLXpMS7pBafMjeWKyp8h2LxWA70fhFypXtG2FXXWG31CGKVNT14uJfbLh3H1+ac1M+8KZ5nL5yLgdvmr5T28X1vQnIVlmKO4uoe1QhUTcgtjrvbxJreLJ9E68X+iF5QGre5xsyk5LMIqBPS/HTIbm8jT6LL/SdX/u0EE+wRiDsSiDsNG7jpWOh39Tj78833PvGHObKax6nr6Tl6/KVkmRTG89daCeTsxB3+w2/9zj+KKoK1qoPPpoKIN3e1hO4+wKz81jKve0uy4R4K/1ZiP/DGoGwC1zYabWWVxm/JNICfn2lOTko+deVDNUz4kqD4vOUf6uYqVMB2synuEPUteZcju9aDf04GqiNz6fc25kyTIa1fVqEfQV7A8KuX8JOFytXaoHvPfWTlgLDV+3WtC9ZDjrN4Erx8INnEdn8++sDtZkPcXfAKOqWVHBOPurDO1e3fnXHb01AdhpNuadS5Oo8YRxAfVntlFo6hH3xV9No/JWvD6KmAtA8NeqavRovsi5P4CRrA8IuYGGncRiu04s+wwzSFrMRT/2k1Xn8lcfpXy7ntDA0C7vQC5b3Iu5GDf/f04qKuqXGd6R+nM2Nm77DFsSiTGPkdXdhONYEY/Ea3UmC7quBePDSKpOUIuTEmjG627gRFYLvWvzeYdYGCJhrjmflnecXnCsG1qfn+5XkV4IodEZSxt8XG5p++3QJbLesC3FnqWP+V0VFXdp87CX8aSB2Dlh1wrtYJBaZtCwD/0jgJU7Tssz7+krc1OI3l7E2QKAck3xK9dRxeQYfeOwn7ev8J4b+X9Iq9fg6WZfcUfkSe2bKgL7/LTWTDyHqTFjrvPdysEc9XZ+M/RwrsK12Gq5/MOTJMGQcpEse+kp+od1nXYBA+SZFAPmOQ0tLQeIroeaA4T1wkOFvGBeXrXZ56ucPadzqKhNWcZfWnlVc1CmWlCQ+tvHVSfO3cVwOFdRWltPDO0OeDJeMAzTkoa9k7pjjAhDmYu7Kpq8vvOWe+9wj2ac5USwpVUaZAg24vBcHPPz+mqbfXFNCG6q4s5Slcom6pRWfh98abeUrlOJAB+OzpaBzLu2694Y8ISxxDr5quSYzYq8QgPBIq6ecRTkaV3zdB4/9LDK8Cw4wBRqYcNjqioffTx7QuF5iO6alDHJ5oJYyDb+evrfYy2eIyKSxz5dSvGo1CwzXHWxFrOXGgbnrqb/bMpMJHCA0NJu6awv2ffzC8MlA/LtZpzkRSY8ZQ9jNxnWAptcT2ksS80234gdLbstOxd1LIU67zpTY0ov5rKjwbQdjdTJAYRdsjt2DOQ/KRwk3uSZAWiqQLE4rpp3eGvHYlyUtDsKukR/EHczfC8lks1U5tKJCzZIs/zWi7l/mi63O+70M+n4sNg3xuoA2K2088Q3joPhIhjlHyh0nAuVmY8ozop6VhRn0Oy75Jfi2BBQj7BoZkWzq6qpoqQeov81obhURy+lXqhY1stdoryyqKZzpYLy2Fshmc8WWtzc4dIvns9hy0vignu7kCc8hBMjdlOfkcgZ9Lkn5En/guT9LBRqEXSNpHtVuY4uuVNDmluTDiDv3XMn7EMPODsbqbIFsNk9K6rHbYhyMMU/97S/g4AJYWC/5eLU7/Rr2/SxZ4k44FdvImgzmRXK+TVXEjp2cskTcNWJJF/O3ZJNwd64Ut9xjr++6IOfVWeNgDHvqbyBW95yGhdD4JeUZycILraEL7ySfNCfJPslj53dh293Fb9brfeqOyqoK2HC/9J7Hrqribo3RPlnWPv1ivIbHgQm7IE/F/mkcjMUCUF3UZZ9WjSGLQxNHUvr8kNH9pgVhX2ZKzGLa44dxsqLJUUTdv6dfLadlqyjujhrX8SzLd1orUXwokN0sqZ2Cy2O3yDgQpCWBqmPZItrguc8Bw0KWVU6zNC/hL0yJWbiS63bi4VTvXD3u+Q6iriGliTWJcdXE3S2xreVZHlgMUdhZQtGCqzwxbByIc7yzS8F26X2rI5TmO45jvA8vq2OG+xzJaK5MpPT7K4/TLG6Ln0z/92UmH2LZk+5aCtY356mzlh+ririz1nnPOtWItbxYkVKe7JAS1oq1FgveKoCwq66wGzC8OH3XhV1g8JrpdmlWIRJjOd9vGfjdgxBOVg4YKrm9LKLuhbTOU4e4m8F6InUsw2sYEPu7+VaBbJd2mv0fyeawSaa8k/6dogGEXSjCbquhvxOex+q8oc8HGc6VNG/hbR6nWVztUQhvlJnYxoslt5Vlt+i5uJMP63+zlMIsu7j7SfI9ANkK6+GNrAVmp+yTfNK85cZ66f8pGkDYhSDsLFuiezy/JOsLvCsgP8uUQbtS7vcNj9MszvXgpdBchfV4Sj3QNqfEdvIh6hB3MzwxvhMX9XlM8zjA0SlpORPHQ5sMJwMcBEDY9UPYXTP0t9Zjf/UYKy3949oC3pThXEkrtTPN49TRIpF2CGIy4SEoc4msfWITdZ3EFlZZ3C2TYhyAvNrBu3ldgeyXlu4tuBJ+k8ZBWMn7GmFXcWFneVZ8eVjq3kE9FXlC+nuy7C/JpppCFUWLa0vnoszE82wrsX0sJa+eSXcHRpZUVNxZS6/9mOE1aKjWe+N1vCyY/dJiifeFNBnmiK1Y8Ave1Qg7hJ18NPTng29kZutVBd6vkn+akyRpCZm38Ug14ArE/tjm/zmU+DvHEHU9nQKuorizHoDMMmXHiNjfy6cLZr+bKdcblPd8j3EQSEIKkJ6Y2IewW5BYlO7FX8EuQTmSw32nLcbDTI0GXKkTplOEYJnTx+Qh6qoo7vQdYckd90Wyjdm0xvjpLkTRCh28LJNj67JxIPYIAFi8272eHK/njdMtVi235zqJm2WakyTzxB3jd56p0cDqDsS/ejvreb/uS3kPS1icCM9iQeaLqoi7zcZ1/G6G13BE7N667wsojF3v9p9DmxDPC6DyAULBkvyzl1jU5JZnvXyNK4XBgxzv3ZWoeJyp0UDagZN6TOKmhKflpZS3XGM/RF2VxN0Zo6A6k1H/emDss/Eankrx0qYNplzzjpAmgzXfDHmqAGpYYuy6rSd4IfEblxJ/7toiOJvjvbtOer5najQwJ2WO6Hb7xsR80gMVq0os6tI83X9lJOqqIu6sdd53ZdC3xp69NvavuxCrC2g/V4jAJwksf+8p42B8x3sa4Cu3Dc9Lp7VT9aWRTBGQ3I5LyzG5Kcd7Vy+Uy2O5nOnRgGvcDsSLXH3h+BZRlzlLYm9R2cSdNc1JFvnrVomtXm89rm5LQW3oyjt5JbSHzhrouEtgl/g/rbkdswbHBcO4aryUdUtthczkqqtvxyUXuTNSrALarhxVHKBoxCWC6/9ND1LsKOn9DxlE3dOcRF2ZxZ01D602n94yPbT1Ueyeuk0FtuFEQT6ee2YLAqQjNJGilgKaEtvJSFew+8P4t9Zi1uCwPjf6onDFpepW3GlpjEvR7bjmItOPpL9pTprZIL3XQK0KlvdEWWvAWkTdk5xFXVLcWZwaIYg79fa/EPv642P3TXcRbnfQ52MpdpjBgONZfRzSQzeQsmDwJZ6Obp3c7MCGut0wKhxCKQPPjGOuAn5nYsx1K1PTWlxu8aX7XmZnYV+Z8vsjfbr/B22u5y1To4G09BOjJb1vneNph4z6JeqS4u5xCcRdJ966+m5CNztweir+QOzYsPalYumMFD8+bbOUwHOrRv6tw8nwV58fwiLzh9F7Mw9TlYY94ndLXmuttvLeHk/5//p1gnLIcU3rmR4mYXeqpPe8KwBRVxZxt1dsp/TblbXbL7UDlANN+kA/QLfHDh0NPZnssJ8v8cfrikDmbLtSYq8DEKVfL3CfcSK3K4OjW0cbeF939MX0In5QoFz8Jn5EnXq/2iVjnZJipDlpRbutrHNMjVRhV9acfxZR97hgTgKruDtQoHVcYzLHpXgVfl7EGiG0+sbt3mWFrf6iavxavEB88TiA0/HDoJPrF6k2aV6VUYEyoturN3p8hk47vgj19JorRulsn+9/j+MrF9oLu59LfL9rYwdAKKLOKu5eSf9PfKsD4aHndbzXptei3rwzATt81kn7OraF9dblUQ/0U8Vf3lelRPlvoGP0q+5DB8+LHpa4bFgoDkhx0py0o13urN1Mi5bC7moF7rmduCuqqEsTdxomUYQtxYmcRdt03DQWWEOxbkntsJZ6m4djIVeGte2i+M1FCiXhrhTr1CLkTz2w+Fr8Evw7finqP9/HL2UVc+rlsh6euRnAx1S7HHtTTImvJIXCTxW679VN4k7tsCiA69aY1UcFFHWQDQuldbWMSUxTbfSLxeUa34+JoAvmpMyrIn0wXGlzjRsZxq/ejZdSzawCdXEXiqhrFncq6lYxhUtNqxyhnxl32CbFPLUIYZN26nakQNe6WFpvvd1jGCvPYGCirs4imZ1PEsrFEmntrTuCacBVhuQx5oEuGQvsg6Fd+pMhhhIACkirnYYJzALKQ8fiex7zQBfo9r6rTM/DgF6Uug25gCEFgALRKiHxK2GHDaTmyqUMG/gmbXv/bEGvW3M1tsoHdZkhBYCCsCD+4GyuxrEO04AyLO6yLaQ5gW64KMVPc9IODTp+z0cOABSUa0J6JnBw3bH4jmMe6JKXEnbOyK0y+0SvHq5YytACQB850uKdehCzQBJXhvXDmAe6YIO4vXWh5EVs5c3WEmhzGGIA6AMa4tJcyeckZoFOFuDVmAi64IyEk+YkjcNCwm4A6D9aDaW5OtAJzALNnBR3IWSAbngk5cqLeKjFPZxjmAEgJ1ZG7a2w/QoGJh2L78+YB7p8AblE3cNA70u9jGyBAEDeaDm4N9J4qJHcmtCSOS0WqmTbg4mgC45LmGlOLGh8S/NWyHGGHAAyFHWvE+8b9dptwCzQDle5JxV8czERdMGUhJvmxILGnT5ruqdTDDsAeGatNG6/annDJZgFXFx2LL5TmAe6YIm4vcCfSnKfmhy0uVzaBYYfADyh6ZaSuwNnMQlYeO5YgPFAQDecFbe37veS3e9w08tXT8vi6QaAXjggMzk0X8UiDyCVwZQFmD186BTdNphOmVfXSnjfS2Umyfen+NkCAOgGrfT0l8wcYKRGNZg55Fh832Me6JBd4k50ndyKXVlSG+jBCkr6AECvaOnCzZgBOuWGY/Edwzxg+KrcGLVjUfvDIOiay3JpUk1KcwEAAHhalP+WclQFgHy5LzWv2389Nf0tTWZ8O2o/YF4AAIDO2SblqgoA+aGxZBMZNYQdAABAF5xziLpHmAcAAAAgHB46hB31LwEAAAACYZG4t2HJlwMAAAAQCMMOUacHKgYwEQAAAEAYXHMIuxuYBwAAACAc3jqE3WHMAwAAABAG68QdX7cCEwEAAACEwQmHqHue0zWsFuL4AAAAAHrmjkPYXcqh/7lSKyc1xVAAAAAAdM+cqH1xCLuhHK7hZNzXCYYDAAAAoHuGHKLuSyz8skTz532I+1vOcAAAAAB0zyWHsLubQ/8X4r7uMxQAAAAAvfHMIexOZdz3t4m+jjEUAAAAAN2zXPpXRmyh1E7c1vtaxnAAAAAAdM9Bh6j7R7JLPzJPGk/i3mMoAAAAAHrjpkPYfc6ozyWxkEv2dYShAAAAAOie+eJOczKdQZ/7pJavrtkzuJThAAAAAOieo+KOr9M26qmv7VH7o00fkwwFAAAAQPeoh+ydQdhp0+3aEakdpFAvX7u4O/1zjZ1bG7VdsSgci9qblN8/xHAAAAAAdI6ePNUDE6+Moi7rptuwixkWAAAAADsXxR1P1692h6EBAACAOv8PAIGSM1wiYdYAAAE4dEVYdE1hdGhNTAA8bWF0aCB4bWxucz0iaHR0cDovL3d3dy53My5vcmcvMTk5OC9NYXRoL01hdGhNTCI+PG1zdHlsZSBtYXRoc2l6ZT0iMTZweCI+PG1vdmVyPjxtc3ViPjxtaT5GPC9taT48bWk+TDwvbWk+PC9tc3ViPjxtbz4mI3gyMTkyOzwvbW8+PC9tb3Zlcj48bW8+PTwvbW8+PG1pPnE8L21pPjxtZmVuY2VkPjxtcm93Pjxtb3Zlcj48bWk+djwvbWk+PG1vPiYjeDIxOTI7PC9tbz48L21vdmVyPjxtbz4mI3hENzs8L21vPjxtb3Zlcj48bWk+QjwvbWk+PG1vPiYjeDIxOTI7PC9tbz48L21vdmVyPjwvbXJvdz48L21mZW5jZWQ+PC9tc3R5bGU+PC9tYXRoPkgtsncAAAAASUVORK5CYII=\&quot;,\&quot;slideId\&quot;:260,\&quot;accessibleText\&quot;:\&quot;Stapel F unterer Index L mit rechtspfeil darüber gleich q Klammer öffnen v mit rechtspfeil darüber multipliziert mit B mit rechtspfeil darüber Klammer schließen\&quot;,\&quot;imageHeight\&quot;:17.72972972972973},{\&quot;mathml\&quot;:\&quot;&lt;math style=\\\&quot;font-family:stix;font-size:16px;\\\&quot; xmlns=\\\&quot;http://www.w3.org/1998/Math/MathML\\\&quot;&gt;&lt;mstyle mathsize=\\\&quot;16px\\\&quot;&gt;&lt;mo&gt;&amp;#x21D2;&lt;/mo&gt;&lt;mfenced open=\\\&quot;|\\\&quot; close=\\\&quot;|\\\&quot;&gt;&lt;mover&gt;&lt;msub&gt;&lt;mi&gt;F&lt;/mi&gt;&lt;mi&gt;L&lt;/mi&gt;&lt;/msub&gt;&lt;mo&gt;&amp;#x2192;&lt;/mo&gt;&lt;/mover&gt;&lt;/mfenced&gt;&lt;mo&gt;=&lt;/mo&gt;&lt;mi&gt;q&lt;/mi&gt;&lt;mo&gt;&amp;#xB7;&lt;/mo&gt;&lt;mover&gt;&lt;mfenced open=\\\&quot;|\\\&quot; close=\\\&quot;|\\\&quot;&gt;&lt;mi&gt;v&lt;/mi&gt;&lt;/mfenced&gt;&lt;mo&gt;&amp;#x2192;&lt;/mo&gt;&lt;/mover&gt;&lt;mo&gt;&amp;#xB7;&lt;/mo&gt;&lt;mover&gt;&lt;mfenced open=\\\&quot;|\\\&quot; close=\\\&quot;|\\\&quot;&gt;&lt;mi&gt;B&lt;/mi&gt;&lt;/mfenced&gt;&lt;mo&gt;&amp;#x2192;&lt;/mo&gt;&lt;/mover&gt;&lt;mo&gt;&amp;#xB7;&lt;/mo&gt;&lt;mi&gt;sin&lt;/mi&gt;&lt;mfenced&gt;&lt;mi&gt;&amp;#x3B1;&lt;/mi&gt;&lt;/mfenced&gt;&lt;/mstyle&gt;&lt;/math&gt;\&quot;,\&quot;base64Image\&quot;:\&quot;iVBORw0KGgoAAAANSUhEUgAABLoAAAC1CAYAAABYgZamAAAACXBIWXMAAA7EAAAOxAGVKw4bAAAABGJhU0UAAAB6cPQKvAAALLVJREFUeNrt3Q/kVff/OPCXt2SSkSRJIpnMTGSSmURmkiSSzMyMmZmZjMxMMjEzM5OYJJnEJJnMmGRmMjKZmYmZZJKRTJLE53te3/d56/bevee87vuec8+55z4evPx+v/0+3XPfrz/nPs/zvP6EALTB8awsVQ0A7v9gLAAAMOn+l5VrWXlWVQC4/4OxAADApAd3sdzPyruqA8D9H4wFAAAmPbibKxeyskK1ALj/g7EAAMCkB3ex3MzKNlUD4P4PxgIAAJMe3M2VI1mZUUUA7v9gLAAAMOnBXSyXs7JWNQG4/4OxAADApAd3sdzJyn5VBeD+D8YCAABttjcrtxODvONZWarKANz/wVgAAKCt1oTZafkpAd61rDyrygDc/8FYAACgzQ4nBnj3s/Ku6gJw/wdjAQCANtualeuJQd6FrKxQZQDu/2AsAADQVsuyci4xwLuZlW2qDMD9H4wFAIDJ9L+Olfs95W5W/s3LMJ9xJCszugbgPuz+j7FgLAAACCq7UOImrmt1D8B92P0fY8FYAAAEaP2LoHKyyp2s7NfnAPdh93+MBWMBABCgSXR1Ibjbp88B7sPu/xgLxgIAIECT6Jr06fpr9DnAfdj9H2PBWAAABGgSXZNcPgqTswGrRBd4uFem8/5vLCjGAgAg6TCFlmTleGJQF4/U3qrPAbj/g7EAACDp0DYbs3ItMbA7n5UV+hyA+z8YCwAAsyQd2uP9rDxMaJMHWXlHnwNw/wdjAQDgcZIOzVudlR9C2pvLP7LyjD4H4P4PxgIAwH9JOjRrb1ZuJwZ2J8LsnhX6HID7PxgLAAB9SDq0u/5juZOVffocgPs/GAsAAKMFFzRb/5ezskafA3D/B2MBAGD04ILm6v+jrMzocwDu/2AsAACMHlxIOjRT/zezslWfA3D/B2MBAGD04ELSobn6P5+VFfocgPs/GAsAAKMHF5IOzdT/g6y8o8/pc4D7PxgLAACjBxeSDs3V/x9ZeUaf0+cA938wFgAARg8uJB2acyIrS/Q5fQ5w/wdjAQBgdJIO6HMAAABAJ0g6oM8BAAAAnSDpgD4HAAAAdIKkA/ocAAAA0AmSDuhzAAAAQCdIOqDPAQAAAJ0g6YA+BwAAAHSCpAP6HAAAANAJkg7ocwAAAEAnSDqgzwEAAACdIOmAPgcAAAB0gqQD+hwAAADQCZIO6HMAAABAJ0g6oM8BxrX6RVtoHwBAQAD6HGBcq19toS20DwAgIECf0+fAuEb9agu0DwAgIECfA4xr9at+tQXaBwAQEKDPAca1+kVbaB8AQEAA+hxgXKtfbaEttA8AICAAfQ6Ma9SvtkD7AAACAvQ5wLhWv+pXW6B9AAABAfocYFyrX7SF9gEABASgzwHGtfpFW2gfJtDrWfk5K/ezci8rl7KyS7WM3ZPqvXHLtAECAgEB+hxgXKtftIX2YXKdK+gLH6uesdmTlZtZeZCVdaqjMefzvv9NVlarDgQEoM8BxrX6RVtoHybHoYT+YHZLvZZn5WxPfV8Ms7OKaMZ7PW1xJyv7VQkCgvHZnvCdJqG4cQhCwbg2rtWvtmjyu1RRHobZJV93s/JPVr7PypmsfJHHOs9qH1poJiv/JvSHH1RVrc90t3rq+nRWFqmWxr00b2yczMoTqgUBW/3iNMpPsnIqzE43/jMPsiYt0fWMriUIBePauFa/2qJG8cHxmxbESjEJFpNfe/IEg/ahaRsS++49VVWLI/Pq+agqaZWN4fEk5K9ZWaNaELCNX8z+x6nFv4TJSHL50RSEgnFtXKtfbTFuT2fl3az81WAMFPfh+TA0N0PAWGFuLIjZxy8uVbw4r44/Uy2tFBNb13vaKSa+nlctCNia8cS8AZlS4pTkfVlZH8qnyy7OypIwu3Z8a1Z2ZGVvVt7Myon8xv0g4Zrf6VaCUDCujWv1qy0asjQrvw0ZL13KY5/F8z4rztB6Mo+J3s7KhZA2e+xGVl7UPjQk9tv7Cf3hR1VVmbjJ/Pwk+6eqpdVWzXu2jmPGvnUI2Bry1RBB2/Gafjh35gHhoOt+olsJQsG4Nq7Vr7Zo0JtDxEvXwnAzsFaG2T26Uj77A+1DQz5J6A97VVMlNofHl8LV9RxG9WKy6+9gr2kEbI07kRhYxZlXT9b8XV4ZcO09upUgFIxr41r9aosG7Q7pia63F3iNuNl0yobfH2kfGhCTtxcL+sLHqqgS2/rcB86plokS97T7Z14b7lMtCNjG63Ri0DauG+z7fa69UrcShIJxbVyrX23RoD0hPdG1eoTrvJR4jX3ahwbElRjvhdnNtuNL8Lgn17dhdikuo4vLne/OG2M/B6f4TaK4P9f8Zek7VQsCtvG5kBhQvTmm7/NEeHzfrlu6lCAUjGvjWv1qi4a9mhgvXa3gWimz7eNsgWXaBzojLlecP5MrPgd54T+55i95j4nhTaoFAdt43EkM3NaO8Tt903Pdr3UpQSgY18a1+tUWDUvd6qGKfUXXJ17rkPaBTojPWfP35IqzgV5QNRPvTPjvSbqrVEu7rdZIEx8QrArpm6o2FUwe1KUEoWBcG9fqV1s07FJizLS9outdSbjWTe0DE29Z/qw1f2wdVjWdad/5m9PH5aiLVE07rc8bLB6fuVp1TGxAsC8xaPtizN/raM+1rfkXhIJxbVyrX23RpLgv0YOE73ov/99W4XhijLZF+8BE+6bPuPpFtXTKzj5t/LlqaZ/4A/5bTyPFhNda1TKRAUHqNPxxb5z3Xng0ZXexLiUIBePauFa/2qJBL4TxH9zzSuI139U+MLEO9hlT8fnnaVXTOef7tPWLqqV94ikC98LjG+UZkJMXEPyd8H3jG8xxT608ll/7N91JEArGtXGtfrVFww6H8R/ck3rK4yntAxPp2fDfU/nM9Omu9X3aOz6LP6lq2mfXvIa6HeqfPi1gq86GxADqQgPf7VR+7a90J0EoGNfGtfrVFg37OTFmWlPhNXcnXvO89oGJM3+F1Fy5m5XlqqezvuzT5l+qlnZ6I/x3b4Jp31NpUgKCd0I7psT3cza/9muGmCAUjGvjWv1qiwY9GZo5uCc10XXBWIGJc2jAeDqiajrtqQHt/pyqmZyB+rqArfUBwTeJAVRTS1Ljmw6nUQhCwbg2rtWvtmhS6sE9VS832h8kuqCL4szP+6H/djErVU/nfRccPjBRjvVpsE8EbK0NCBaFtNODruva+hxgXKtfprgtToW0hNNLFV/3w8TrnjVWYKIMuqecVjVT4eUB7f+yqmmv0wN+fJ8QsLUuIHgpMXg6oVvrc4BxrX6Z4ra4GdIO7pmp+LpfJ8ZqnxkrMDGeDuNLltNOi0P/CSd/1vA7QoUu9Gm0K2G6pmFOQkDwWWLwtFuX1ucA41r9MqVtsTExXvqmhmv/05JYzViB6pwZMI7uSnJMlfMD+sEbqqa94uyti30aLR6duUnA1pqA4LeE7/kwVDcbb2mY3eNimSEiCAWMa/XLhLTFeyEt2fRWxdfdlnjdeAjUYmOl02LyY3uY3RLmXP5MFdv9QV5iguSPMDsD8EBW1jX0PWNS+OOsfDuG63wRZk9CXZRYf3GmVDzZ7kpeXw/yOoxbtMTVR2+O6RllXcE4OqOrT5XXw3gONaFiMalxecCP8V4BW+NWJQZPlyq85gfBUkhBKGBcq18mqy0uJsZMGyq+buqBQZ8aK51+nor7tP2d2Bd6S9wDan3PZ80dbLCk4u/4VP4df++59r811MWKMHta/NV5f2dRkjcmwQ4MUX9xc/jDod7E8acF139Vl58qRUlPK6paLt6Q7obpPDa17QHBa4k3/IMV/lDfzj9zh6EhCKVRG/PAL745/DU8eiscA7wb+X/fpZqM61zcdmBPHpxfzftJVS+s4kNIPLX5et4H/wqzswGWTVH90u62iH30YcL3+7Pi6z6fGKfdyeNtY6V74gykQXvDPcx/r7/Pyo9hNrFU9NL6dE8/Xl7Bd1udxxFXBlyzqkRXTDjFBN2FgnE4KCm1Nf9N+d8CSjz9blVN95Oi5cjrdPvHxL3M4jK+r/J+fiePQeZmMf6a9+03xnQfrMOgMf6D5m+/4wWD+dvQ3WVsbQ8IziTe6KtaavpRsPZcEEqTYrLiw/xhLDXQuzwvcFiZB9WDigBt8sd1fPsfk1rxZdS5goC8qhPezobBp/2ucd/U11vQFrsT75fHKrxmfDl4LfG6L095+3TVgQH1/F1Wdob+y/WW5v3hp5K2emGB32lZnlC4lNAfRkl0LcrH3Zk8qVF2rX6Jro/DwhJcveX3Gp5T9xRc7x/d/v+ty2OQP4dsr5gIPZmVtYnXiX3kQkH5dEx/b9GBI0/pDu32akmnjD/kzwjYxmomFL/5qfqGu67nh8qRuYJQxiu+dT0a+p/sEmfnxGUAG/L7QixxttcnPf/7X3uCyDcFaJ0b13HWSHxT+nPiA0Xvhrmj2lByjd+CfYf09ebb4mgY72bwi/JkRso1P9E+ndRv354HYbik5t6CWH/7EJ8T9+l9Jcwuo30Y0n8jhk10xevsHyK5NSjRFZN931eQ5Jor5ytu23MF1zo75f3+2TB4c/a4fHxPT1vHF6+vhf77Td9NGCtrQ3sOY/ug4DsccTtsty9C2iaaL3fs725zQPBCSF/bX4WLwXpjQSjjFoPGQwMCxviWrGxpYgw4buX/+w/z/1b0FvcrVT6R4zouJb+QB9/n8v/73cTfiPUVXLvsGm+7b+rrDbdFysyqByFtQ+wyy4Z4SP9E+3TShgG/2ws5he25AcmulxL//ZnQ/yVZHYmuV0ZIRi3uGT+XK0xyzZWdFbXtopL6/HhK+3x8IXs6DJ7dXdRf4wvaEwP+7QcF/+7Tkjb/aYx/f9Gs4b/cEtspdrx3hryRHA/VnfAnYBvsUGJ77KvgWodrCAQRhFJsc5g9fWnQ8ponhvicudlacQlj0dvc/aq9M+M6/n6/lXDtUffpeirhGj91sH6ZnLZYnxgvVXHCXOp+QvHl8Kvap7P6zWj5bYTP29vn83YM0eZx/6D4EuRknlD4uaZE1/N5QmkuaRX3EftoiERXv0PQbuWfsbXnc+PvW9z3KZ6keiOk79dVhV1jeO6aNHH24p0w+hZHgw7u6DeRZkkoX9m0aYx1sLrkuzw3bT/2XS5Xw+hviQVsxX4MaeucR12XPn99/Nfil6nrc9un6N51riX94OCAhNT9sLCZsyfDoyOv67xf0L5xfTDUf9Jb2dv3ex7e9fUG2+KNxPv/uyNcY1MYvFyn34PfOu3TWYOWU3004ufOTwKkrq54PjG+r3Mz+pQ9hePLu96ZkPHF+oehfOn70pB+smkViY+yVU4vTFFfXxKK96Y6M+TnrcrjhX79cP6hAmUTcZqI54teJB+W6OpWiZ1yf8fbsClPhrQ19pcX+Pnxxyaumf41NLdhqocEia5pTHQVBWy3CwLWMjtD87NujOtmxnV8830j1DuL5elQ/Gb1vod3fb3BtjiXeP9/esjPjcvT4oySK4mfH7eA2Kp9Om/QA/ieET93/uzZUWfjLg7l+2hVlejak9D3eg81iVszPDvE5y9KHIdVLCu8GobfVL+LVpTU+UL3cx6USJx/UMgfofjFbRMTboo23r8i0dXN8nmY3KVubQ0I9iXWfdz8bkn+8BxLnEIc3zRsy8qLYXba8548eRUzzafy5NigJNqD0J1lqfqcRFfbEl0rCwKomOQaZdrz8oS//bDh19lxfSTUP9sq/q4M2hfsbw/v+npDbTET0vYn+rsnVuotz+S/gfFlQdx/6NP8gfx24m9KfLiJs1LWaZ+pMWj20o4KPvtCqHargbKZUFUlulKXD8fyQ1jY7PJNob4JAL3JwaKJBvenpI+vKEk0fT/CZ28seAZdmv9vXipp5y8aqpfzJcm3Tj1DS3I9/kO/toNt2JSTDbXjBfGLRJdEVy3i2v6/ChIRW0b8/CUJf/tmw6+z4/r5kuuvqeg6W0L/mV1np/C+qa+3oy22jfH3Iz7IxL2P4gmPcbbNcu0zlQbtf1VFYqo3Hnulgs87NaZE16LEMXQ+jDYj6qdQfuDETI3x8I0p6N8xCflrQR38GUbfBuNmKN7/7GIoPk16RUN1UzaednapI0hw/XdGwu6OtWFTbjbUhq+JXyS6JLoqF/cduF7zD2PZJpn/GHqdHtcxsC9aolLlb3O//ZAOenjX1xtqiyNj/P2ID9lvtzTBZayMz6BNuava43buGeD1Cj7r6JgSXSl9r4r6OZhwnQ0jfP7rJZ/9zRT0729LEonPVnCNQac3nsjbr6gNPmywbsr2vTsk0dX9EqcTLupIGzbh6YbazUbVEl0SXdWLb52Kjr3/oKLr7Cj5u88Yep0f198XXP+jCq8z0+fzN3p419cbaotfGvgdiQ97J0d8oDZWupfoiv1idQWf/2Wobr+pD1uU6KpihtqOhOuMsoS0bMZO1w/sOlTy91cVs74dBs/4O1Zw/ZgEXtJg/bwayvehk+gKljIKCAY7kFjH8cElrmGOx+DGKfQv5wMwvo2Ib9zjsfOfhNm3OSfyB/yimWIXxS4SXRJdlYpr9YtOq6tyqfArJX/3fkOv8+P66JiCr/mJrmse3vX1htpiZeJ9Pz6cLs5LvC8vzZNUcS/TOKN2Xx57ncpjofsh/TclxlfLtc9UuVxzImR3/llHK/istzqW6EoZ86McClC2p9nJDvfr50r+9qsVXmv3gGv8XHL/fbPhOtobLG2dCnGWwumSxr4T2r+UsY0BwXeJwdVC91yJibFbLbx5eEgQhHZN0T3yVsUPR0X7+pmtOR3jen9Jf6vK/A2BP5yS+qV9bbE/1LMtQ0zmbh8iHovj60XtMzXK9tF9d8TPX5T/bh+v4Lt2LdE1k3CdfSN8/vWSzz7W0T4d6/X3kr99S4XX2xiGf1H9exht/7UqlJ1w/rAF35EKvTggaTIppzK2LSCI9ZRyetCob9C39PnMVbqzIJTKvFPSzlW/BCh6w3y5wXqIyziO5sFjfEsX9wqLyzLWGdeVe6HkO1R1GlDvrOP4e7XSfVNfb6gtzoR6XwxGe0P/Axj6lXe0z1SMlZ0J9dyWU467luiq+zplszk/62jM+n4Y75LNlAOU6o6bF+KlhO+53iNQt8QESVkWuK1LGdsWEOwK6fugjar32NgfdWNBKJV5piRYqjpgKDsOu6mAO54EeLsguN5uXFfeD+rat6RX76lXJ9w39fUG2+J2qP/FYBRfDt5LjM/e0D6dHytxxsb1hLqO+8dtbPi7SnQN165ln/166J7loTiZH+PLp2oYQ8MkuS63pK5STvl9yWNQ96xIuOnfzhM5ArbBvkgc8FXU4/lQ3TRruhOEMnqy4beC9o0PS6srvubukj61uYF6WJXwEBoDq3XGdaX+rfkhY/5pSBumrH719fa0xXMhLV6qaqnRKyH9oewF7dP5sTJMfzgWmtvHTaIrXcoso1c7GLd+Epo5zGiYRNfmltTVqlDvHnG0WOqG1nEpY1vWr7YtIPgj4TvFpSJVLAU9F6qZ1k93glBGV3ZiTR2zq4r2C7ndUD0cDWm/B6eM60pdKPgOxytu1zNTWL/6enva4oMw/uUuFxOv+VeYfekhxuj2WEndw23ut7iJvXAlutItG+Pf0BbxYI67JX/zpobuVU2dll5WX2Xf92WPQt31R0ifgri6Bd+3TQHB6sS6+76i630bHk2tRhDK6OJb6KIli//kP5JVmsk/d9xv4sr8nXg/u2dcV+p0jcHiip7+HZcyrJ/C+tXX29MWlxK+S+ynT1R4zdRZZLG8J8bo/FhJWc3S9HJGia50L4TpS3QdCM0tGUwZL3UsmxxFSqLrtUBnnRviZn+8Bd+3TQHB62MOnu7kn3dQtxWEUomyY6nrOJ2ubFPc/Q3VRcqhGnNlsXFdmY9C8YlFozgSmtuQt833TX19/G2xJBTvSzhXfqjh2lcT2/rGlN+LpmWsxOXbt8LwG2vHZ6BxLGeU6Eq3PUxfouu30MyegysTx8nRltVXyvLWLu7jRi71zUbczNaMrsedTay7Kt4ELQrj32OF9gehLNzmknaNM2GerOG6RS8X4oPgsobqI2WT6C4dxdyWcb2/pA8uVNyXYm4z7ps19eVJvW/q6+Nviz2JdX6ohmsfCunJjK1ijKkYKzGO/jsMn+wax3JGia5028J0Jbo2hfKtcuqKIVPu4XFJ5cqW1dnihO/9kUeibnorpN3YD7foO7clIJgJ5WukY7lV0fW25J/3q24rCKUS34fxv5VaEYpnNTR5Ss3JMN6l2Mb1rLIZfgudJXG84UC/zfdNfX38bXE8NLcp/EshPZFx2FiZmrESXwb8HIZPdsUSZwk+19CzmUTXI0+H6Up0HSn5Wy/UeO2U/foOtbDOnghmdE2llKOX41vgrS373m0JCFLWhVe5QefLoX1Jx2kh0dU9G8N4ZmLO18TG96nWJ/wmPAzNH73etXG9oYZ+2Nu/L7lv6ustaIs/Q9o+T3XMCkp5o9/kJsrGSnNi3zgWFpbsiiWevF71Pp4SXelS9l/q0qmLv5T8rXXONixbAXazhrFQBXt0TaE41fNOKH87s0LANtDhxB/BfRVdLwZ/8a2k0xYFoYzuy5I2rWPmZFx+XLYvSNPHMcd7zN2Ch9A9xvXYH8J3jhAMx7Zc576przfcFhtCWrx0tsbvkLrX1FVjZSrHyo6wsKWMcyd2VvnbLdE1XFw1LbN1UhI2dW1tsynh2u9McL05dbFDYra3bEPQ9wVspVKnOy/X5Twk0CpxGvP9MP5N6MuC19stqZ+YGDkRZk+GfJD/n/H//ZRxXZui/jjsy5J3ev7t2+pXX29BW7ydGC/VORvh35C+B5OxMp1jJT4QfxrSDk3oN6utqv4r0TWcsvY62pH+ubvBe9f7Jde+Ftq7R9+yhP7XpRdbUysmXMo2T4/TEje3/O9oQ0CQMmjmjiTGQwLt8kpCm26q+JozoXza9xlNM7Xj+q9Qzdvo+DA6N/PiO/VLS9rim5AWM9V50I5EF6liP7wQFja76+MKri/RNZyymfJfdqRffhiamxH7xwQnilK2GnppWn7sp7mcD82d9jVpAcG+xDo9Il7wkFCT7VN0b6p6z5RzDTzovJPwd+431KZ2XH9b8D2ODfE5P+b/Js62WKl+aUFbxKVFKcsGb9T8Pe6FtN+bG8YKPQ/Iv4ThY5ZRV8VIdA2nLCl5siP98Uxo5uTAl0uue7nl9fZiQv9bL9HV3fIgtHddbVsDgjOJdbs14CFBoqtNia6ZhIeurytuq7gcouyNY5x6b5nz9I7rrysI0j/o+Te71C8taYvUEw9P1fgdZob4vfnGWGGe+BLqryHjllE255foGs6pMcd0TbkYxrMn9Px7Z9lsri0tr7eyk60fhvYuu5ToGrHEU3A2dawNx+FWwve416WB4yFBoqsjia6tCdc7UHFbfZxwzcuG2VSP6xMjBumbw6N9Sj5Xv7SoLT5LvM/vq/E7pG6GX3fCzViZXHFm4nthdsZ3Sj/6UaJrbNcpmzH/bUf6YFnfe7GGa77Wgdh1b8nfcGuafuynqcTgeWkH27BuGxPr92zAQ4JEV9sSXSlLCHdX/IA1l4Ao2nD8sGE21eP6SFj4DJN4OvLc/m8/5w9k6pe2tMWviff5OrfOSN1uou4N8Y2V5sTlbTcr+JxVoXxmzah7zkl0DWdHyWf/3ZE+XLb8uurtChaF8r1lv5+Aens1jHd7FImuhkt82HpDwLZg77U4WEKiS6Kr2OmE6z1d4fXm9kz6IRQvmdximE31uC4KxMo2lZ976LqVP4SpX9rSFqsS7/F1H9xzYojfm2eNlc4mumJdrhtjn1rotjASXcNZkvDc2wVl225U/ZIr5Xl3EhJdh0v+hs8kurpTrjX0I96lgCD1Tc5acYWHBImu1iW6UsZvVcHC3OyxeAregdCuU75o17gumlpfNK3+8/Boj4lt6peWtcVrIe0e/0mN3yFuIfFP4vf4y1jpfKLrjRo+s+plsBJdw/u95PMXd6APPxzjfSLuGXsnod2uT0C9le3htleiqxslzmRYOgVtWKdFCTeaub3P8JAg0dW+RNedMbXnM+HRUsWY8DpZcL0zhtjUj+uizVLvDPg3b4TRZw54eNfX62yL1IN76jzaff8QvzUfGiudT3RVedhAnLFYtJxsodeS6BrelyWfv60DffjeGO8TxxLvmXcS4+EmnS/5G1YFWiUmW94e4of7Qf6/F7CNbndinR/VTT0k0Er3x9Ce8YXC3Ck1ccniTChOsO3XLFM/rouOv+637KI3MXZS/dLCtpjJH8hTYtQ695VL3SMszrxdbqx01oWe/rakws8tSrBcWOBnSnQNb09o7rCLcbkxpvtE6l7Uc7PJy+LhOOa+abDeik5MNTGlxb5I6IBxUDwnYKvM0cSBv1v31OdopZQZmaOeljoXUMcliWtC8UmPDxt8uDKu2zOunxriu8Q303Nvdn8M7dl83n1TX+/1fGK8VOceL2+F9Ae2D4yVTutdZvh6hZ9blGBZ6MN92WQGia7/eiIU72H1cQf68Deh/uWZMf5NfTkwV54q+Ly5fb6ONFRnMyVx/zG3xvYqO0Ug7kWzQsBWqWuh+beTCEJZuAeh3v31et/u7sn/22dhso9mNq7rV7aZ7lwAuyU8miUT31IuV7+0tC0OJT4kHarp+vFQkbuJ3+G3MPoLDmOl3XoTXVUeflA0G3ehe3SVvVSX6Cpv4y6erFe2nLCKPbiL7ttXBvz3PQVJprlTGzc2VGfrS+rsRbfG9ira++BYwz/aXQwINiQGTN/qmvocrZWyR9eeBX72pz2f8UXPfy+aNn1YkxjXYfblSNF3idP/N/f037hB/Tr1S4vb4ufEmGlHDdeOe67cSLx+nHn7lLHSefOTIFXt2VSU6FrozLGyhMa9Mfa9KhJQM2O6TtEEkH860If3hXpXE20Kg2c/nQmDZy8OmhU1dxjJbw3WWdGMy387nCuZeBsGdMb4397o+N/eVEBwMDFoel/31OdorW8T2vPLBQRxvUeN9y4nK9vrYIsmMa4Tvs8r+QP5XHD2nPqlxW2xKqQve1lW8bVjAvivkL4v1wvGylSYn+i6UtHnDjrsID6PLXRVzalQ/xYLIZS/YKkqAbViTNeJM6OLZu2vnvA+vCwUL8P7eMTPHnTf/Dbvby+Fwdsk9WuLuZcNBxqssyMF9XXcbbGd4pvdq6F/tnqrgK02qWuWd+ii/18HVZ+8t10QSgU+TWjP+LY0dUlY3IPrx/D48fS9wW3RNPDbmsPDZY+iAH3u/y9uTP+i+qXlbfFeqGZ/l4UkHe6E9JlcW4yVqdFvWVsVB3WdreEh+lxCn6hiRu+6hOu8OqZngqpOPD0Rur0hfdHyzJ9r+Nz43+de3BatbHp53ud92RNPP9nS+vKiuYXiZnuX+jTWtdD+ZQyTHBC8MCEJmbaI68S/zvvq/bDw5FZ8c3El/6ynBaGMcSz3/rj3szQPzHr3gInLydbP+9/9UnCNM5rDw2WPlHvlLvVLy9sivvn/c4jf+SpmwceZs98Occ2rLYuZjZVmHnjjQ/imET5z0OqamGwdZfbQ7VDfFgu99iRcp4pN3A8kXOeritp5U8E1TnagH28N1SdAB+0je6rPvX3QjLIY/z6X5yk+6fnvnzZYVzMFcdVVt8T2iZvRfhf6bzq/bIrqYdwBwUzJw2oX3xhULd78zg9Rh7+H2bdIi6a0z1GvPxL7YUyyvtTTD+NU7J1hdqPY+bMG4oza+RuBri35/P2awrju8W+o/826+6a+XndbDDObay7ZsJCZ8PGBKi53ujTEteJDz6HQvn1ZjJX6XSh4QH9mAZ/3ZOi/umbUvZKeTezLpyqok2MJ1/mxguv8lHCd6xW29eUB17jZkb5clNT/YsjPOjzgcw6MGD/PLQ1v8lC8opN/X3NLbJ9+x4qeDNO3kdq430x+NWTQ9nvo5mmXVUj5sbuQB7CCUOqyO1S7rPbv0H/G4bsl/265pjCuexQlug6qXyagLeIMkZSTbfuV+CI3Ln/ZMC+ujf/3+JIhzpaPLxLjDIGLQ14n/m/jC4o1xopEV+i/KfWbQ3zWuoIk17sjfs/vQvqKh1H2l1sb0k8l3T7iPSF1nFZ1wuOugmts7EBfjvexfwr6xebEz+l3uuf1kn51coj2PNBwPQ1K4t0INqFvndOhvvXMArb+Ca69BT9kZeVW3j6bdN3HlL3p/TMPaAWh1O2rUE2SK745XDngGpdK/h3GdUqi62P1S4vbIsZLcd+4lH2Fxl3+zGOxVcaKRFdCPce9eN8KgxOiMaaPidYHAxIMC50lsjb/t7+G4bf3iImHOCNymBUQ8fnm7zDcrMu4xHiY1UNP5P/m4ZB/z+GCmGoYg+rySEf685aCmCE+gz5d0t9+7PPvYt9eWnLdXYlt+UML6mhQH3jH7bBd+q2dfVnAVnlAEN8ins4fThf6RnLQVPmreRD45ZT35bIZLq9OWZ+jOTEoPDviuP4wDH4rVHY6zmFNYFwnJLqOqV9a2hbxxdWViuOlUUv8LnG216EwWS8ajZV2JLrmL7v6Lf93v4biPRTjcq7NQ3yXmGiKy+juVDh+YrwRZ+PE1T/zZy2tyZ8/zoX0WVxF++bGZZMf9fm74nWO53X2YMTr/JxfZ+cC23vQzP0bHerTsZ3/LOi/H/UkvOL2R3Gm1tE+bXMupO+DHGPeayXtF8dD0yubBi0B/iuYzdXqxEAMhF+c8jqpKyDYPoYg7N8pb7sTJXUzM2V9jubFNzu3w3DBbwwUyjaafaXkc5z2YlyXJbpOqF9a3BbDJg6qeGl4P08O/J4/0McDPeKMx315YmtG+zDG/hoTSwcW0O9eqXms7BjD802/55k6Tlw/OkKb/zzgM3d2qF/HmXMfhvI9PueXuPTx8zA7yWNYL4TBicwfQju27/k81HeIAxXZF/qfaCBgExBMqu/DZJ5Ap89129ymxqfzB6h7+QPVvTwYuJAHW/ENYerygPNBwttvyXB6l8p/pn7RFtpH+9Qq/p4/k/+2x30Q4wyimECNCaw7PbFAb5I1bgQel3htU32tt3HAeLrU0b4c+3GcuXcx76tz/fZuHtvGE+xjUmxrBdfbktfjvbzE57u2rDZ7MvSfuXjRkGiP+dnSuJZ6g2oREEywmVA8lfllfY4OBRxFff2MKjKu+4gzU+K0+n3qF22hfbQPjOz4gDG1WdV01qHQfzXGOlXTnoTAb+HxqbFrVIuAYMJtC5N7Ap0+xzDKTnXcr4qMa/WLtkD7QK3is8Wt0M7N0qleXDbZbzbXW6qmXWJi63peVqkOAUEHHClos6v6HB1yKkxuUtdviXGtfrUF2ge6YtBJgbtUTef0m8F3QbW006ogySUg6I4rBW32sT5HR8QZuXcK+soVVWRcq1/1qy3QPjA2/RIgcauApaqmM54P/Q+M8HIZAQG1WlHSZtv1OTqibInuYVVkXKtf9ast0D4wNkuy8muo9lRH2iMmLP+a17Zxk/xnVQ0CAuq2r6C94o1oRp+jIz4v6StbVJFxrX7Vr7ZA+8BYxc3I/wmT97Kdcqf7tOtO1YKAgHE4U9Be5/Q5OuSvgn7yr+oxrtWv+tUWaB9oxNbw31Ox42b1K1XNxHqrzz3zddWCgIBxuVXQXm/qc3TEppJ+ckYVGdfqV/1qC7QPNKbfKpPLWVmkaiZO3C7k4by2fE+1ICCgLQ//T+lzdMShkn6yXxUZ1+pX/WoLtA806s3gZeSkezort+e14QHVgoCAcXqvoK3+1OfokF9K+omTX4xr9at+tQXaB5r3Rp+xdkS1TIS1WbkZLFdEQEDDLha01TF9jg796Bb1kSuqyLhWv+pXW6B9oDXiTHtL3ybLmqz8HR4/1GyXakFAwLgt6vMD0lt263N0xLslfeSwKjKu1a/61RZoH2iVuM/T/CVw76qWVopJrhs97RRndW1SLQgIaMLugnaKCbDF+hwdcamkj2xRRca1+lW/2gLtA60T9wv+Y964O6haWiXuydW7XPGHrKxQLQgIaMrRgna6pM/REfGHtmjm4r+qyLhWv+pXW6B9oLWWZuXUvLH3qWppha3h8Vl3VkkgIKBx1wra6aA+R0ccLukfX6si41r9ql9tgfaB1tsXHk+qxNMYF6uWxrySlQd5W1wPs0kvEBDQqPUl7bRJn6MD4lTq+yX947RqMq7Vr/rVFmgfmAgrw2yCa25W/npV0oiZrPweHh1gtlSVICCgDd4oaKN/9Dk6YEdWbiX0jxgkrVVdxrX6Vb/aAu0DEyNuVL9TNTRqe1aeVw0ICAQEbXK2oI1O6XNMoPhmaXNW3snKTwn9orfEhNiBMPuWEONa/aIt0D4AgIBgwhIC9wraaL8+xwT5MczOyvpfRSV+1i9Z+TYrH6le41r9oi20j/YBAAGBgKDdtpW00XJ9jgkS92m4UFOR6DKu1S/aQvtoHwAQEAgIWu5IQfv8os8BxrX6RVugfQAAAcGkuFLQPkf0OcC4Vr9oC7QPACAgmATLStpnqz4HAAAAMEvSod32FbRN3KB+Rp8DAAAAmCXp0G6nC9rmrD4HAAAA8IikQ7vdLGibN/U5AAAAgEckHdrr2ZK2WaPPAQAAADwi6dBeBwra5dqYvsNTofp9wPQ5AAAAoBaSDu31XUG7fDGG6y/Oyq2sXNLnAAAAgEkg6dBOi7LyoKBddo3hO7yXX+uAPgcAAABMAkmHdtpV0CYxAbao5usvy8rt/Hqr9TkAAABgEkg6tNMXBW3y/Riu/2l+rR/1OQAAAGBSSDq00x8FbXKw5ms/13Otd/Q5AAAAYFJIOrTP6pI22VrjtZ8Msyc6zl1rlT4HAAAATApJh/Z5vaA9HmZlpqbrPhEeP+nxB30OAAAAmCSSDu1zvqA97tZ0zRVhNrHVe6239DkAAABgkkg6tMuSMHuq4qD2uF/DNfdm5Vb478yxlfocAAAAMEkkHdrl7YQ2ebWia23Pyk8DrnFRnwMAAAAmjaRDe8QZVLcS2iSWuLxxf5jdmD7OAhu0b1f873HvraezsiPMJslOZeXvks9/Q58DAAAAJo2kQ/PiyYZxA/rrIS3JVXeJyxaX63MAAADApJF0aM7noXg/rqbKd/ocAAAAMIkkHdDnAAAAgE6QdECfAwAAADpB0gF9DgAAAOgESQf0OQAAAKATJB3Q5wAAAIBOkHRAnwMAAAA6QdIBfQ4AAADoBEkH9DkAAACgEyQd0OcAAACATpB0QJ8DAAAAOkHSAX0OAAAA6ARJB/Q5AAAAoBMkHdDnAAAAgE6QdECfAwAAADpB0gF9DgAAAOgESQf0OQAAAKATJB3Q5wAAAJho/wdG6m/tlAxj2wAAAeh0RVh0TWF0aE1MADxtYXRoIHhtbG5zPSJodHRwOi8vd3d3LnczLm9yZy8xOTk4L01hdGgvTWF0aE1MIj48bXN0eWxlIG1hdGhzaXplPSIxNnB4Ij48bW8+JiN4MjFEMjs8L21vPjxtZmVuY2VkIGNsb3NlPSJ8IiBvcGVuPSJ8Ij48bW92ZXI+PG1zdWI+PG1pPkY8L21pPjxtaT5MPC9taT48L21zdWI+PG1vPiYjeDIxOTI7PC9tbz48L21vdmVyPjwvbWZlbmNlZD48bW8+PTwvbW8+PG1pPnE8L21pPjxtbz4mI3hCNzs8L21vPjxtb3Zlcj48bWZlbmNlZCBjbG9zZT0ifCIgb3Blbj0ifCI+PG1pPnY8L21pPjwvbWZlbmNlZD48bW8+JiN4MjE5Mjs8L21vPjwvbW92ZXI+PG1vPiYjeEI3OzwvbW8+PG1vdmVyPjxtZmVuY2VkIGNsb3NlPSJ8IiBvcGVuPSJ8Ij48bWk+QjwvbWk+PC9tZmVuY2VkPjxtbz4mI3gyMTkyOzwvbW8+PC9tb3Zlcj48bW8+JiN4Qjc7PC9tbz48bWk+c2luPC9taT48bWZlbmNlZD48bWk+JiN4M0IxOzwvbWk+PC9tZmVuY2VkPjwvbXN0eWxlPjwvbWF0aD5PuJlHAAAAAElFTkSuQmCC\&quot;,\&quot;slideId\&quot;:260,\&quot;accessibleText\&quot;:\&quot;dicker rechtspfeil öffnen senkrechter Strich Stapel F unterer Index L mit rechtspfeil darüber schließen senkrechter Strich gleich q mal Stapel öffnen senkrechter Strich v schließen senkrechter Strich mit rechtspfeil darüber mal Stapel öffnen senkrechter Strich B schließen senkrechter Strich mit rechtspfeil darüber mal sin Klammer öffnen alpha Klammer schließen\&quot;,\&quot;imageHeight\&quot;:19.56756756756757},{\&quot;mathml\&quot;:\&quot;&lt;math style=\\\&quot;font-family:stix;font-size:16px;\\\&quot; xmlns=\\\&quot;http://www.w3.org/1998/Math/MathML\\\&quot;&gt;&lt;mstyle mathsize=\\\&quot;16px\\\&quot;&gt;&lt;mi&gt;F&lt;/mi&gt;&lt;mi&gt;&amp;#xFC;&lt;/mi&gt;&lt;mi&gt;r&lt;/mi&gt;&lt;mo&gt;&amp;#xA0;&lt;/mo&gt;&lt;mi&gt;&amp;#x3B1;&lt;/mi&gt;&lt;mo&gt;=&lt;/mo&gt;&lt;mn&gt;90&lt;/mn&gt;&lt;mo&gt;&amp;#xB0;&lt;/mo&gt;&lt;mo&gt;:&lt;/mo&gt;&lt;mo&gt;&amp;#xA0;&lt;/mo&gt;&lt;mfenced open=\\\&quot;|\\\&quot; close=\\\&quot;|\\\&quot;&gt;&lt;mover&gt;&lt;msub&gt;&lt;mi&gt;F&lt;/mi&gt;&lt;mi&gt;L&lt;/mi&gt;&lt;/msub&gt;&lt;mo&gt;&amp;#x2192;&lt;/mo&gt;&lt;/mover&gt;&lt;/mfenced&gt;&lt;mo&gt;=&lt;/mo&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QIAAAC1CAYAAAAELoKrAAAACXBIWXMAAA7EAAAOxAGVKw4bAAAABGJhU0UAAAB6cPQKvAAAMQZJREFUeNrt3Q+kVVn7wPHHlStJ5LqSJJIkI5HkGklkJMk1JBlJhowkSSQjuUYkI0kiuZKRS5KMZEiSJJEkSSJJkgxXkutKzG8/v7PP2+l0zlrPPmft/98PyzvvTO199vq311p7/REBAAAAwjgfhdlEAwBQ/wOUBQAAAKDa/ovCiyisICoAgPofoCwAAAAA1W78apiOwn6iAwCo/wHKAgAAAFDtxm8zXI/CMNECANT/AGUBAAAAqHbjV8O7KKwnagCA+h+gLAAAAADVbvw2w7EoDBBFAED9D1AWAAAAgGo3fjXcj8IiogkAqP8BygIAAABQ7cavhg9R2E5UAQD1P0BZAAAAAMpraxQmjY3g81GYTZQBAPU/QFkAAAAAymmhNJa9WBrAL6KwgigDAOp/gLIAAAAAlNeYsQE8HYX9RBcAUP8DlAUAAACgvNZF4bWxEXw9CsNEGQBQ/wOUBQAAAKCc5kbhqrEB/C4K64kyAKD+BygLAAAAqKL/KhamW8KnKHyMQ5JrHIvCAFkDAPUw9T8oC5QFAAAA0OiuftBNtheRPQBQD1P/g7JAWQAAAEAvDVga3eUKH6KwnTwHgHqY+h+UBcoCAAAAqjAoQyPX3fjdRp4DQD1M/Q/KAmUBAAAAVRiUoZHbfTnMQvIcAOph6n9QFigLAAAAqMqgDA3d78MfUp4NshkIBBj8INSz/qcsECgLAAAADMqgzawonDc2et9FYR15DgCo/wHKAgAAAHwYlCmWlVF4YWz4XovCMHkOAKj/AcoCAAAALBiUKY7DUfhiSJPPUdhHngMA6n+AsgAAAIAkGJTJ34Io3BHbl+/nUfiBPAcA1P8AZQEAAABJMSiTr61RmDQ2fMelsWcOeQ4AqP8BygIAAAASY1Cm2PGv4UMUtpHnAID6H6AsAAAAIM3GF/KN//tRWEieAwDqf4CyAAAAgLQbX8gv/v+IwgB5DgCo/wHKAgAAANJufDEok0/8v4vCOvIcAFD/A5QFAAAApN34YlAmv/i/FoVh8hwAUP8DlAUAAACk3fhiUCaf+P8chX3kOfIcAOp/gLIAAACAtBtfDMrkF//Po/ADeY48B4D6H6AsAAAAIO3GF4My+RmPwizyHHkOAPU/QFkAAABA2hiUAXkOAAAAAACgBhiUAXkOAAAAAACgBhiUAXkOAAAAAACgBhiUAXkOAAAAAACgBhiUAXkOAAAAAACgBhiUAXkOAAAAAACgBhiUAXkOAAAAAACgBhiUAXkOAAAAAACgBhiUAXkOAAAAAACgBhiUAXkOAAAAAACgBhiUAXkOAAAAAACgBhiUAXkOAAAAAACgBhiUAXkOAAAAAACgBhiUAXkOAOWa+AVpQfoAAADQYALIcwAo18QvSAvSBwAAgAYTQJ4DQLkmfkkL0oL0AQAAoMEEkOcAyjXRQ/ySFiB9AAAAaDCBPEeeAyjXIH5JC5A+AAAANJhAngNAuQbxS1qA9AEAAKDBBPIcAMo18Uv8khYgfQAAAGgwgTwHgHJN/IK0IH1IHwAAABpMIM8BoFwTvyAtSB8AAAAaTDSYQJ4DQLkmfkFakD4AgDwMRmE0CqeicC0K76IwFYXPUZiOwscoPIrCRBQORGF1wZ9neRT2ReFSFB5G4UP8HJ/j53ofhatROBGFDVEYKNBvXxCFbVE4F4UrUbgeB02Xi1HYHYWlZFkaTAB5DqBcU66JX9ICpA8AIAkd0PtLGgNk/yUMr6MwFoXhgjzLnCgcisLzHp7l3ygci8L8HH//lijcSfCb70tjwBA0mADyHEC5BvFLWqCW6bOhh85fEcN28haAlC2Jwg1HPaQz6G5F4WYUJqPwxfFndYadDgjOzPF5DsW/2fU8+iw6O3Da8yxHJNsZgjq7724f74z7wgxBGky0l0AnCqBcg/glLbL+LSHCl7h/8kkakxO0z6KrsE7HbZ0VpI+bLqfSZV66dEqXfL30dF6LGn6g7ANIkS7t7TQD8HEUdkZhdoe/01w67Bo81Dp3TcbPsjT+3Z1+jy5vPhiFeR3+nr5Q/5Tug4K6DHpxBr9/NH7pt95bf9PZKGyO4731Hbctfr+1v9t06fYmsjYNWtpLoEMLUK5B/JIWweg2Q38XoK2k/QUdHPxZ8t/SqBRlZYY0lls9KkmjdopyDyAlOmPvSpe6Z1+C64xE4YV0/6L1a0bPs1EaA2Cdfoe+sOcarqGDfQ+6XENnQq5N8ffv7nDPy9J54LKdDoDe7vD3t5LNadDSXgIdWoByDeKXtEiF7kO+PwqvcmwD6WSHI5LfaqxSlRWNpNcJI1j3atLZF0viBrKLztqYFXc810ljZoZ2yH6Lwrg0lthZ9uD6h3IPIAU6y6/b8tMtPVxvrrj3szuS8vNo3dztq9zFHt4P/zgGG9an8Ps3dbjXgR6uc0y+H4hdT3anQUt7iTxHhxagXIP4JS1S7Vs9Tdheuh23fQbbrqUz/ObEbaK90jgk0DL78E0UfiJ9/P5KkEjnU7i/JvBm6TyLoxlOBLiP3uNm3IGdjv/5xwJdD0C2BqX7oN1Yny/AJ4767EBKzzPqGZAI/Sw663BVwN+vyzIn2+5xsI/rjbVdS09EHiLb06ClvUSeo0MLUK5B/JIWqfktQXtJV1MlmcGnK4ROG6/9O+njNm6MSP0SPSfl37Kjy71/7vO6pxzPtacA1wOQvYtdyrBOaZ/R57V1BtCUo54IvVR1xHE/3TtjQR/XXibdZyK9lXCnI19uu/aVANe82nbNc2R7GrS0l8hzdGgByjWIX9IiNaNiHwjc2+M99IC3j4br/0H6dHfJmEhXM/o9hzvce14f19tqeLbVOV4PQPZ+TeGFZKnLWmfTLQl0Hx2Ie+e416EA9/hD0l2KuKxD/AwFipvWWYa6nGAR2Z8GLe0l8hwdWoByDeKXtEjFz2IfCOxnssJG4z22kT6dXTdG4G8Z/R6dGto6++R9n9e7Y3i2v3O8HoBs6UEY3WbPad0zO9B9dOmxa4DuQQZ1+DsJs2GuxskHx31293n9kxJuaXa7o5Lfl0FUq8FU9fYSeQ4A5RrEL2nRr53G9tLjAPeyrNb4V2yHJdaurHwwJlSWsyj+lm9Pi+zHtIQ9ZS/09QAUpzN/JfC9jnjqin73C9zuuf7RgM9y3HEfnXXXzwy+9tOWFwf83Qvbrv2EIkCDlvYSeY4OLUC5BvFLWqTCupVKiH2NlxjvdZT0+dZ8sW/imFfm6XdZ25SEHbgLfT0A2VnrKbu/plDHuk630oGFXgfQdDbQG8e19b4LAj7LIk/c9br/3qB8v0djaO0DjYMUBRq0tJfIc3RoAco1iF/SIrjbxjbThkD3e2i41zvS51vbjIl0OuPfdabl3pv6vNYtw/PdzPF6ALLjW9q/JIV7+l6GvS5VPey57q2M408HHpf2cM11bddJY1ZT+0EknPBOg5b2EnmODi1AuQbxS1qENSDdDxlsnzg1EOie541ttBHS5yvrtM3NGf+ugy0dy35nbmwO/HybCxhfAPyWecrtp5Tuu99w36T7Euqpxu8l+33K9nrueb6Ha25qu8aFFH73hbZ7MGBCg5b2EnmODi1AuQbxS1qEtVayP1hth/Ge+0mfr94afvDnuNOZpbPxvZ8Gup5rb6tjBbgegPQdl3xO+vzBUM/uS3jNXZLuKVzd+Pbh0PdF0lNL2wcCx1P43QwE0qClvQQ6tADlGsQvaZGuMcn+YDXrKcUXSZ+GZcYIu57Db7sY3/uvgNcclcYSvek43OyzMxj6egDS9ULCz2az8u0t+ijh9e56rvcyxWd57bn3kYTX+6nt70+k8JvblwZvoDjQoKW9RJ6jQwtQrkH8khZBPTC2mRYGvOeo8Z7XSJ+GfVKMKZSdXInvvYvyDiCAxYa6bkeK979huL91f72Fku8Xr0sS9rCEmdLfoKjFk7Z7zKJI0KClvUSeo0MLUK5B/JIWwcyRfA5Wsw4EXqesNPxtjLDlOf0+3TxyBuUdQADbDXXdaIr3P2e4/wHjtfYarrUzxWfZbbj/6oTXbD39+EvckAhlWLI/NQzVajDRXiLPAaBcE7/EL2nhZj1Y7VQO/TwGAmPaYLSc5vKa8gagAs4Y6ruNKd7fsomt9eVkGZRI81Tc9Yb7Jz0JuX2gdE/A39t+WMt5igMNWtpL5Dk6tADlGsQvaRHURbENyIXucx0x3vcKZaUR+ZbIGqe8AaiAq4b6Ls194yynjeteowOe6wzEf851nS+G6/Rj0PAsDxNec0S+XzIwEOi3tu9pOEJxoEFLe4k8R4cWoFyD+CUtgnontoPVQvdTLhvbaicpK41IsETWKOUNQAU8kXwHAq2HDazwXGfEcI23GcTnB/EPRs5OeM170t+hI5380XbNexQFGrS0l8hzdGgByjWIX9IiqJXG9tLfKdz734K01UpRVp4afqh25GYGup92CHXN+FzKL4AcfJJ8BwIts+j+i+tJlz05vWDbXTf8ji0Jr7kifu+0voPW9/EbN3V4py0vaP5cII0Bp1fSmPH5URqHsqykQUt7CXRoAVCuiV8UPC0OGvs6ewLfd73xvlNxf6zWZWW+MbJuB7zn78LSGQD58S2nTXuPQJFvB7m6hTHPNS5JvicGN/0l4fcJVIfbrqEDYmt7uM5P8Qs/7xNdLXSW56R0H2DaWeFyWfQGE+0l8hwAyjXxS/ySFn63jG2mZYHvaz3Q7U/KisguY2QdCnS/2S2dnE05PO+q+Jm14/og0DV1XfsOR0hjFsdgPFCxK+4g3JTG8jwrnW1zVhqnc+ra/HdxgajqrAOd+bM7Tve7cVxNx8+us8OexIMq+meGea/U/sXZywy2pCyzEn2DePcN1ziaQXweN/yOqz1ee1y+30vEOoindbMOJrYPup4taL6cJ7blDOto0NJeAh1aZErb8geiMBG3Gafi99F03JaeyKDdgPKUa32f/xz3rR7H+WRroGvPiNt2r+M8+Cpuh82tUfyi2GkxQ2wTHl4Gvu+Pxnbah4z6+4UvKxPGCFsV6H7NPZo+Sbob2A/EmUGPj9YTKG/L97OAQu0P5ZuCOtrnc6yWxtKgk3Fn+n2X+9wyXG9I3LN3nsd/pgoWR+FYXMn8lyBoxXUhCosSDIJcd4Q/BUVjOfVze8q/YdLwG655rmGZ2fhLBvFpOQX5TR/XP9Olrvqty4t8fvzfnnf4eycKnC+PG+uohxUtl0VvMFW1vUQnig4tug/mHEnYjrzf9l7Sa9x0hMVEc+nL9RJpDPodi/tp3T7ohTqh9Ip0P61+IfUmeb0AaTFqrC9DfpjXj6cvjPf9pebp879Bpo+GH/lvwIGZZsf1UqBrLowz294onI8r4DdiG4UO1SE85xlUmpXgWiNxo0M7HM+Mz2Gd+aNL6t5nXCjzsCIeQOk2WKov68GWBprO8ui079MnQ0WxSNg0voymJJ2lrEm8NfyGm46/P0uKMbNR4jJlGWDvZzBDB2a7DZ7ql707cfjoeI9tLXi+fJCgvp9dwXJZ5AZTFdpLoEMLG92nVT9AdfpoqLO79kljOdtAHFbGfYrmn3/S0s78LYP6AtmWa51o0lxZZvkg29qv6JfvsLmnwr5n5PX80+KMZHtYh85A/Md4zxOkz9eBIUuEhdpj6lYKCf+rJJvt1Ro2B+ocuE7MTDrr8Gofz7Pe04m2DiqmcYx3Vg23bnum6VeyjZ50HO/yd393/L0/PXHJqaTF9NpQDiZS/g03Db/hvePvrzOW540ZxOcmyWYfkOG4zH1KUC9+jF/6Zdj2YDLBc62tYLkscoOpCu0l0KGFmx7yc7TL4I7OCvR9WFshXz+4N0+6v+3IX38R5aUs19rmuR732a7G/2xtlyzJoL21l3qTvJ5zWlhm5ul4w4wA95pr7FPlsSqo0GXlqIQ5udJiLIWEV/PjDrGe8PlT3GC2bKCvg2Ihvphslv42+283EnfcdaaazvhYKo3N4V9I74N3OyT5oOKyklWEOiDcbUD2RoJBgG4bjHaaGThL/DNEVgmKyLKR7JOUf4PlpeWaLWCddp/FgFHWg5Kz4veSDrrcjxvgX+KgZVIH4MfjPzOjRPkyyYzAoQqWyyI3mKrQXgIdWnS3RjpvJ9FcKTMzwXWa7+9hcX+E3060V6Zcax9sj+He/a5MWGq4x70Kxi/KkxZLjO2lG4H6H68M95qSfA7bK3RZuSu2AbN+Z1K073t0OYNnO+J5rlAHhfgGHUNt6j5f3PuadStMm6W32YWrS1IBzorzU6hZXfOl87LRj/F/a7VP0jkcwWqD9D57tGwhdFxeMNZ9aXbAb4htM9tufpHiLCGdY/wtWwXWASBXeEaDlvYSKpvneLdn71CXAbtp6W0vqQstbdA06wsUr1wfkvRPKvUdFDfFQCB5Pce02G2s//f3cQ+daHMtwYDjYtLn+46bZano/R6vr1/OdO+1J5LPBo3Dnuc6GeAeMzyDc1oRh1xie8dxr8Md/vzqtkEtXZ5wSvz7BIaaLZlFGj90PEev+yqdFtveic89cbgk5eens9A76yBamkvyrkt/MwKt2yJkUZZnGn/LToHvvfw653xJg7Z+7SU6UQwE1nUgUD+UdVshoFs1/NjjdS0f4dk6pprlWvt9byTdWVDLxb0iaZqBQPJ6jmlh3eZsecLr6mrFg56+f/u5AOtIn862GSNRT0CaFb8sNehyJF1qpvvR6VJc3avg57ixqrMZmku1ujWaP4t9en0/RiT9DfR9gwmhGziupYQjbX9WZ6+9a4nzXxLEzZ2SDAK6BuJu9nHtlY6825xdtdETh6fpLBS6s7DMeN/zOQ8EuvYIPGl8hiz2+xw0/pY/BD667Md1kMwhGrS0l8BAIO/2vukWPI8dg4D9rIwZMjz7GMWvsuX6mKQ/W0/fK932JXzLQCB5Pae0GBD3JKnWPDq7Q/ghfgfqxxTd2kxn0F4R+x7aOkioq0IXkz5uFySfl/71jJ7PNVsm6Um+3fiW9u0J/EyTYpt5OCDfThvvNHvkrJR3E3pdSvHE8ftfSv/LLd6Je/+nW+I+FWyYzkLhOwsvDfedTHEgzTIQ6BqUP2+Mu6K87KpwInmWdZwuEX0ev6+0jtclEGto0NJeAgOBvNv7pofLvXK0qUf6vP4sw7OvofhVtlz/6Ln/wkD30XzaaWbgFQYCyes5pcX6DN8f2j7Wrd70hGLdemiI9Ol/oCPtsCuj5/tL3KPF/fJtABz6wI0Zjvtca/uzrSfZHuxyvZny/VJjHcAqwzIk1wCsfoVYEeAe3fZ+HBf/bLIjdBZK0Vk4lnOdZTnm/u+KDQSeF6B8Daaqt5fIcwwE1mkgUFfMuLZg2BxooLHXbT9Q/nKtH5CnJZvtPTrtx3aohvUmeb0YaWHtW4UIur3CXin24XmFLCvLc3rhZ7kxruuU3RDLNvd7nvVNhg3DA13+nOWLkDZ4dPbkVinHKZS+kxt/D3SfvdJ90NU1m1I7jLMyigs6C/1ZZLz38xwHFy4xEAgatLk2mOrQXiLPMRBYl4HAYU//IFQbcpPnuScoepUv167tnEJukzLQ4forGQgkr+eUFo9yeI/oJCBdubGM9LE5YIxYrah0L7Qt8UCRzhbbGQ8c6RcIXfp6QhpTMsfjF7qrc3sro+ebJ+lvtP7Ec4+LgZ/JdQpycx8T7TS8bRmIHKpYZbfaE+ePA95rVLqfNu36yvcbnYVSdRYuGe8fepm/dY/CUwwEggZtrg2mqreXyHMMBNZlIFBXwrhOWw25FH+H57m3U/QqX67POO4fculu+0Dgi7oObpDXc0+LeWKr9y9LY2/xwbhenh33i3QvZZ2gtC1ue12M20LTCd4p4wUb/yhkWfnHGJm97mGgDeH3OQ6SuDb21q/sc/q8/hpD3G0L/Ezd9qRr3XT2XMu/31ixik5fdM88cT4S8H4re2jQPpNsDmZAOIuNLxhdNh/yFOjLxjy1w3GNc8JAIGjQ0l4CHVpYuD78vQ/cebwgzPate7neLr0dBJfUKsl+eyLqTfJ60jzfz7Yn2rfekKA9puXrJ9KnM91rznKaS79fFDqdTDs/o2ccl3RnjVlm4gwFTrNu+xE2vyq1bkx7sYIV3WHxf10IaZYkHwgcFZTR78b0fRqo8X4oQZ5yvcjOSPkGAs+Q3VCiBlMd2kvkOTq0dbAv4/aba+bh/RzjYUH8HtY9EvUjqO5VqB8VF1Oug1vr+Q2hToRvnbWu76t51Jvk9ZzSYkLS/XCqdMXFR+N99pE+39tijLwQ++g9b7ne3Qyf8WWKHdEhQ8fgUYZptjf+M82lypNSvSXBQ55Cr4OkSwPfc0CSDQLeF5TZrQTpPNxHPr6YMF8NOq63W8o3EHiUrIYSNZjq0F4izzEQWHU/iHvmf+gPyYPiPkxwLKd4+DHuI3T6TdrG3kC5Dp4PXL9hU6D73JNvl0VSb5LX80qLSUn/w6nSj6dTxvbZbtLnW6eNEbclwL2utVxvf0bPt9DzXD/3eX3LbJ4TgZ/plONeekLur1Lt5UQnJJ9Nl5MM2KyhrV1qQ20dcd9BQEnqR/36+GfbS+t9gJflDul/MDGrBm8z7CSroUQNpqq3l8BAYNXpu+mpI331vbwg8D1HC9henG/opH+U6syWKkq5dk1i2BHg+u37TS+rWfyS14uTFqvF1l46G+h+1j6QhrWkz1eWzq7OeJsR4F5XJcw00CR2eZ6tn/0BZ8SDAL7425hRmk22/abHUj26gegnT3yvyqnw5nXqHdJrPDxLkO4681cPANDB+ObekPq/uixDN7vVfVrudfl7Ww3X9y3x/9n4O7M4xdq6lH4r2QwlajBVvb0EBgKr7qgnfdOYnefaH3Ayp3iwbiVykXId1HVJd8/k1nSdqGH8kteLkxbWbZZCbsNgXc31SrKZFFH4srLAGGE3A93vhqSzVNbFtT79SZ/X3mPsFAxklGb6rPtb/v/6CjbifCc23s+x8Ka1LBn5mdtSb6URjscvo6OGP+s7VXCj8Z5Z5M9h42/ZSBZDSRpMdWgvgYHAKvMdBqZ7hs0OfM+B+LpZr2DxeWusz6Yo10G5DqjpdxLBcEv+1r7IkhrGL3m9OGlx29hnnhnwntZZiBoO0sb4dglpFpH1Ib7eoQyf0bXkrp/pqPrF/7Uh7v7JMM10GfCr+J+vVbQh91TyWftvPQKdww+qScvWpIQbANSvwstbrv/Q8Hd8e33Olf4PHAllvfG3LCZroSQNpjq0l8BAYJX97UnbNE5X3Sz9feBLi+XQoyy3E6lLuf7D8Rue9XntYy3XOkm9SV7PMS10VdAXw2+5k8K9H4t9W6fatzGuGCNrZYB7zZDs9yxYIentD3hQ8hlxdqXZmHwdYV8m1bNK/LMv56Z0b8uyS12yPE9QVZq3joptO4BO4Z009vdc3nbdhYa/e8/4Gy0v3s0ZxNVmsX0JHCBboSQNpqq3l1D8Di16t8aTrjqTak4K973qeQfOzSk+rB82q/KeLkq53u7Jg73SrWymWtqac2oav+T1YqSFdauiNA4MPCr2ftm6OrcxBsS/11pzE/sQRiTMctwk9nmerdcX8FBLxfJBstuvzpVmuvTgkYTbZ6KIjol/llVazuRUoaGYtD47Ejfyn8cNsM9xQ2Iqrh90NvBf0thCwFUPWA4cOmD8XU8N19qWQfxY9jx8TTZCSRpMdWgvofgdWvTupmS/mmNY3B/n7ucYHxck260OKNcNvo+kvc5IOy9hDx2pUr1JXs8+Lc5Lfod2WLdJyuvE9sKUlbWS7eaZv+QQ6a4vcU/7uO5Z+brJr2tjyskM0+ydfP2isaiiDblHnrya5gnJvmXgGv+zBUjuifi/Ulpnmk4Y6vQ9GTyTZRnlFZIeJWkw1aG9hOJ3aNGblZLNTN52eRxMYqX7x00Z2h4rKddBLUshH7bm79vUm+T1AqTFS7HtyZjGDMxBsQ8EXq1zWRkzRlKo2SOa2DpKm9XpdwOegn+ux+uOtHWoXTMCJ3JIs3NSTbMNz57WEqpVhnvvo62NPuuTEDNdLVPis5gxbPkayCAHytJgqnp7CeXo0KI35zxpmsbMW13e/95z3zU5x4vWMZ8cnfSfKdeZD1L0snVLc5KEpuXimscveT3/tFgmtvZSmpMBrPtCPq5zWXlgjKShkhYE3xf8Xgq9VuDP5OueXes89/glhzSr6n5Co57nnkzx3oc9934h7HWG3lySsHtYWPbmy+KUwqtSjL0KQYOW9hKq1KFFMnoi5bRkf0jInhzbrEnowNG4NLYX+hz/r/7/pZTr1LjyY9KPSa1bYO0lfsnrBUiLvcb2Upqr+D4af8NkXcuK9XTJRyUuCL+n0GA/Ll8PpdAN/3171i0I+DxzDOn1j1TXEcnvy8JzSe/QGdSXLuH3He6R9GuVZeZsFvW67xRkfe5ZZAGUoMFUh/YSytWhhd0OQ5quCnxP/TDs205mgqSpbbl+5fgdvya4jg5sfSpI/496k7ze9LfY2kxpTlxiINBjmzGCjpW4ILj27nvew/VaTyA+YujsPs8hzdZVuGLz7X32R0r3/cVz3/sFiqMNYt8XoezhagXy9FnDc/YyyOzbc3A6g2fzzcBg0ARlaTDVob2EYndoebf3zjc7PY2O4D7Dc26nqNW2XN9w/I6zCa5zV74eFjmP+EUB0kK3RLAsy32T8u+YEtv75k1dy8qEMYLKOrDky4jjCa+nX/eap3E+jf//PMn2BDLfqUcvKl6x3ZLsT0LVdPbNBhwpUBzRWSgPXYrgmw34oMdrnzTEX5r7yCw23P84bTWUpMFU9fYSit+h5d3eexvO1ym9HDitdFa+b29AffezjUB9y/Vlx++4YLxG66q3LcQvCpIW1hN7L6b4GwYSvG/+rmtZeW/4IWmd5pKFTZ5n25rwemMtL+/mEoLtnnuMBn6md577Ha54xTbpef6fUrjnLinPbEA6C+VimTq/usdrr5N0ZhpabTXcf0SAcjSYqt5eQvE7tLzb03sXHgicVscN97xPMat1uR6X/gam18jXD8mniF8UKC0sExHSmrzTZD2sJO0BycKWlZXGyLlS4kLg27svyRTqFS0VbuvSH9csAf3zgwGfZ4X4vy4uqHjFNhUwTS10Vqlvj5ebBYsjOgvlYDnQ42wf19cBiX891/8zxec75bn3W9ppKEmDqQ7tJRS/Q8u7vTeWJbohP9ova+kvuLbHGKOY1bpcu/qovhlKwy19kwdxX4X4RVHS4onY6vm5Kf4G63YuaR9YUtiycrDAkRPKXQmzhLb1lOBn8u3gnmuG3p3Az3OgZANSafAt75iRQzlhIJCBwKR02dAbz7NpI29On/c57bnHnRSf8b7kNwgJGrS0l1C1Di3v9t5cMtxveQp9jzueNisz4utdrndK74c+NrdJ0pnq84lfFCgt5hvr+LT3CB9P8L5ZUceycssYOYtKWgB0sM6191aSaaDNznTrkmC11BN3RwM/0z+e++2sQcX2JcOCo3u3fDCUkdcFiyM6C8Xn65hoPv8xwH1WGu4zmMLzzTaU1eUClKPBVPX2EsrRoeXdnl75DfURuTn7UE9xdX28n6SI1b5cu7ZPee/4e6da2m/riV8ULC12ia2OP5Hib7CsiGqGV3UsKzMMnTQNL0tcALZImHXprdcZS5jZNxgyapI0c31Z1P82swYV21SGBeessRL5YLjWD3QWGAhM8JLcF/B+jyTbfUxF/FPy79JGQ0kaTHVoL6EcHVre7b35kFF6ajtvuuUd7jrcb4IiVvtyvbmHfsXulNqJVa43yevZpoX1YLWNKf6G7WJ/1xypY1kZNUbOmRIXgD89z2aZSr1Qvh5O0enkTtesHu04uAb6tADoMuM1xufxDWxerUnF9iajgrMyQSXyxXMtnR2lA7V/C+pOD/7wDWaPB77nTsl+k9yrkt8hJaBBS3sJdGjRNJ1Bemo777l8XRI8IO4ByO0kS+3L9U+O3zHd4c+3DhxeIH5RwLTQeu+j4d7aJ05zX0vrHoU6c3uojmXljDGCRktcAFz7A1q+3OtyuYfxn9dM3WnJj+sQCdfad73WZFzRLzU+j2+vr19qUrH5TlkdDFSRWSuRZnClY3N/qWO8l2pNPyz4Tv1OY7BY87NrAH1Kwi4PHhL37OXnZAWUqMFUh/YS6NBWmWVGb7+nfV+Xr0t+9V3vOqn4S46dT8p1ccr10gS/Zb18/Yh8V4pzOAj1Jnm91Y/G9lKae+vvSdB3/72uZeWF5D9amybfUh7LDJiL4v5yN+SJv25fa2bJ10GmQwme6bmwLFj5luuG2PDzqOP6DyXZDCdtXDYHjFfyXqotPeHtpSfvXk+xzv1NsjvkwHewAjMheqenwp+Uxp4m+iFJP1JdqkHdkmeDqertJdChrbrPku7+nuc6tAVPOu51nyShXMf9QcvEhhH5OsvqlRR7EJl6s95pcVRsA3BHU7q/7j3+yfgbnkr/H4BKWVaWGSPoRokz/0bpb3/AI+Jf7uNbLrSjy9+7Ev/3ewk7f657XatRxebbe6zfWRl6GEy3QeSJuJHX6b+d7XK9XS0VDuppnrgH8jX8lfILSa/9WNKfpaeDIa6Z0g/IDj3TzsCkdJ9hUuXDovJqMNWhvQQ6tFVn2SOw1+0qWrchOt3y71857jVGklCu4/aS67focvM1LflXDxBZTPyiwGnxwNhm2pTCvXXLtzfG+2tbemldy8ohYyQdLnHm/116//LXOnPmnnT/yu8b9V7b4e+cEPdS425+FU4Lbpor7tmex/u89itHR08HU7oNMr/pcL1ZLZXSAd5JtbTY0yHIslOw0lN2dgW4h2s2oM7K4KTg3uhgsuUEtHU0aGkvgQ4tvnHDkJ7nEl5T24Pj8u0BWDNa3rWue42QJJRrw+/ZIV8//mm/cTXxiwKnxXyxL8mdm0Nfq3VfwLV1LivWvc82lTjzX+4xcve1/Jm3ceer13u077m1X/yzBbu5Iu69RubWrHK7LunMOOp23dYlm64ZIu37NDaXi+i+HnN4J9XOes/gjeaLrRn/pv2O36Nfm/tZcjJf3JsE7ydL9Oy48b39kAYt7aWcbJJk++pawgY6tAjgT0N6TiV4/+kegK37kGsHdLjlv7smCkySHAxUtXAtW2/+N90G5CfiFwVPi4MSZl/9pHS7oQ9inwk4UueysrYkDbB++fbian/Z6yDPmbaM4pu58jhBArYOMCY96Um/OrrWu9+pYeW2zhP3vUyd77afy8UO6fHFMZCiX+x0v8YTLf/+T95HtXNQ3LPvnkt+s+MuSPjDSrRc3JbsTkKuG+tyi+ZyIhq0tJeypvvzXo7rgWnpffBP682H8bWW1yzPId+y7NunV+vWI21tcm33LWn7c48c95ggORioamGpK7cQvyh4WgwYxl5Cr6LQmdc3EtzzsRRraX3mZWXA83JKuo9ekfk2BtZO6WD8wtdltc8k+ZRRX+WtswkXtXW6H0vyQz18DZi6Ljl1Ff7TCa81ljBunycoR5qfhnkf1cYCcQ+IaTgvjWXjeXLNaD7Xw/UmHNe7Qrbo22SCOmdtBZ8/6wZTndpLadGPYtcSxOGzuD02o6Z5Dumyttt0EHpjSz7Ud/VmaUwWaJ91ojP+2w+oWyQclsW7xO6jVGvrJ+rNeqZFktmAzRnYvayk0DGUHYZ+VmvQ8Zqjku/BILmXFX34vxIm0rMSD2B8lt6+RGuFvN54jy8Jr/0uHiRIakzCz36rgoXSfdmlps0a43XOdPj7rz2d6QsJ0p29AetB61jdT8w1e1e/lhVp5tBpcQ/eWbYc0A8e/ziuc4asEUSSGYFDFXz+rL9s16m9lLZ7YpuJNbPGeQ7pG5Wwy9Z1+6BOM1b317B+5l3SO9dA4CHiFyVIi5/7GHfR/oNuq7VMvh2o03+eFfeZ9EOrrqy7lfA+n+M+yMI6p49GpO5B9bjHBNIp7zoNflXJMv+zHp5VB+qSbMSaZAqszub4IYUO4OOaV3Ijjpfoe3EvK9Kvtnc7/D2tbHxL67YY0/2OoA5+8dQHOjioX6MGC/jbXXtr6ED74S4v0cXxM3X7ux/l+z0z0bsxsS99oEFLe6lIfDMFXkr+M6Tp0NbDXxJmEPC+dN9D/Lbn74Fy3apbH+Y48YsCp4W2l3TfyqsSfm/gfsPLuC02v67po6Oql+KX0eeAETsdN5A10c8VPHL/SPhst8V9MEgn1s3bdYBxZY/PMcdz7WPUc/8fty8dAzCaF5oDgjoQozP9znQoG1fFvh+RVoAvPGmjy1CYIVJdOntljycfaJ15sgQvI/19F8U/W/p2HHxLWXSZ8AKySFD6LnhteN/8VNHnT6vBRHspfb4ZUjtrlueQH13ue6XPcn1Eui8x01n0rtVCYyQB5bpNp/bUWeIXBU0L/bD3MHB7qd+gv0VnC+rkhFWUlcY0yrQj/WPBI3e22L7qa8dqd4r3uCnJBxhbbfNcf4R67n+DMkcMAxSdZjydijuDSa11VIQ6E5BBwOoZiOtX3WN0ypGvnsYvy7Kd5r0sboAmLUfN/T50wOMHsklq9JS1t4402EuDlvZSAY174magZnkO+dMD/JLsu6oflfUDsu8D1w7a7AxUJdTe3honflHgtLgu2Q7yTcdBVx/pak890FAnGxyPx0hWFbgNQVkpwOCQdsbvxS/x6biz+kQas1+2BMg8zQGoJ/G19R46uKjLD9aRBJnTr72j8YDErbjiaFYin+JK5HKcZiHSRxt1t+O016ADvyyHrBadJfpr/OJx7f+nBwvo7NOVFXjm5pR/nXGsM5petNShzbL0Mv5vx+M/O0BWycTcOJ89j9PiY1ynVX05Kg2m8rop5TxBlTxX/T6CDtxdituGUy39hH/jDu+ZuE1pPcDGdTjOR6Kcct1B64SSk8QvSAvSh/QBgHz9JN1PBtelPzrrTw+N0S9S84kugAYTvqMfCFxLiH4hz6EiZnjy+gRRRLnuQD+mvpLqnDxPvUlagPQBgFJbI1+npetSb51FrEsvdYBwkOgBaDDBa72U9wRV8hyS8J1KvJ0oolwTvyAtQPoAQLHp1/25RANAgwk9OyblPeGaPIckfAduDRFFlGviF6QFSB8AAAAaTFX20JFmx8lzqAhdAv/BkVceEkWUa+KX+CUtQPoAAADQYKqyYU+abSDPoSJ8S+DHiCLKNfFL/JIWIH0AAABoMFXZNkd66cmsA+Q5VMQpT14ZIYoo18Qv8UtagPQBAACgwVRlE470ukqeQ4W8cuSTj0QP5Zr4JX5JC5A+AAAANJiq7r0jvX4jz6EiVnnyyQRRRLkmfolf0gKkDwAAAA2mKvMNjiwlz6EijnryyXaiiHJN/BK/pAVIHwAAABpMVXbQkVYvyXOokEeefDJEFFGuiV/il7QA6QMAAECDqcpuOdLqLHkOFbHIk0ceEkWUa+KX+CUtQPoAAADQYKqyGVH44kirUfIcKmK/J4+MEUWUa+KX+CUtQPoAAADQYKqyUUc66QDhIHkOFXHbk0dGiCLKNfFL/JIWIH0AAABoMFXZGUc63SbPoSKGxT3z9SNRRLkmfolf0gKkDwAAAA2mqnvhSKdD5DlUxJgnf1wmiijXxC/xS1qA9AEAAKDBVGVLPOm0ijyHClgehWlP/rhENFGuiV/il7QA6QMAAECDqcp2O9LoX/IcKmBTFN4b8ocuDV5EdFGuiV/il7QA6QMAAECDqaquONLoInkOJTQQhTVR2BeFe4Z80Rp0wPBAFOYRjZRr4pf4JS1A+gAAANBgqhIdMJlypNF28hxK5K40ZvX9FyjotR5F4UYU/iB6KdfEL0gL0of0AQAAoMFUZus9aTREnkOJTEThekqBgUDKNfEL0oL0IX0AAABoMJXaMUf6PCLPAaBcE78gLUD6AAAA0GCqhoeO9DlGngNAuSZ+QVqA9AEAAKDBVH5zPemzjjwHAAAAAAAACwZlim2bI230AJEB8hwAAAAAAAAsGJQptkuOtLlCngMAAAAAAIAVgzLF9s6RNr+R5wAAAAAAAGDFoExxrfCkzULyHAAAAAAAAKwYlCmuA450eZHRb1gq4fchJM8BAAAAAADkgEGZ4vrHkS6nM7j/YBTeR+E2eQ4AAAAAAKD8GJQpphlR+OxIly0Z/IaD8b0OkOcAAAAAAADKj0GZYtriSBMdIJyR8v3nRmEyvt8C8hwAAAAAAED5MShTTKcdaXIzg/v/Gd/rLnkOAAAAAACgGhiUKabnjjQ5lPK9V7fcax95DgAAAAAAoBoYlCmeBZ40WZfivedI40Ti5r3mk+cAAAAAAACqgUGZ4vnVkR5fojCQ0n1nyrcnFd8hzwEAAAAAAFQHgzLFc82RHp9SuuewNAb+Wu+1hzwHAAAAAABQHQzKFMssaZwK3C09plO459YovJfvZx7OI88BAAAAAABUB4MyxbLXkCY7A91rQxTudbnHLfIcAAAAAABAtTAoUxw6A++9IU006PLh7dI4OERnEXbbN1D/ve79tzwKm6QxiHgxCm89199NngMAAAAAAKgWBmXypyfz6gEhr8U2CJh20GXBQ+Q5AAAAAACAamFQJj+nxL0fYF7hH/IcAAAAAABA9TAoA/IcAAAAAABADTAoA/IcAAAAAABADTAoA/IcAAAAAABADTAoA/IcAAAAAABADTAoA/IcAAAAAABADTAoA/IcAAAAAABADTAoA/IcAAAAAABADTAoA/IcAAAAAABADTAoA/IcAAAAAABADTAoA/IcAAAAAABADTAoA/IcAAAAAABADTAoA/IcAAAAAABADTAoA/IcAAAAAABADTAoA/IcAAAAAABADTAoA/IcAAAAAABADTAoA/IcAAAAAABADTAoA/IcAABAF/8HUIYuZ7wAmtsAAAIYdEVYdE1hdGhNTAA8bWF0aCB4bWxucz0iaHR0cDovL3d3dy53My5vcmcvMTk5OC9NYXRoL01hdGhNTCI+PG1zdHlsZSBtYXRoc2l6ZT0iMTZweCI+PG1pPkY8L21pPjxtaT4mI3hGQzs8L21pPjxtaT5yPC9taT48bW8+JiN4QTA7PC9tbz48bWk+JiN4M0IxOzwvbWk+PG1vPj08L21vPjxtbj45MDwvbW4+PG1vPiYjeEIwOzwvbW8+PG1vPjo8L21vPjxtbz4mI3hBMDs8L21vPjxtZmVuY2VkIGNsb3NlPSJ8IiBvcGVuPSJ8Ij48bW92ZXI+PG1zdWI+PG1pPkY8L21pPjxtaT5MPC9taT48L21zdWI+PG1vPiYjeDIxOTI7PC9tbz48L21vdmVyPjwvbWZlbmNlZD48bW8+PTwvbW8+PG1pPnE8L21pPjxtbz4mI3hCNzs8L21vPjxtb3Zlcj48bWZlbmNlZCBjbG9zZT0ifCIgb3Blbj0ifCI+PG1pPnY8L21pPjwvbWZlbmNlZD48bW8+JiN4MjE5Mjs8L21vPjwvbW92ZXI+PG1vPiYjeEI3OzwvbW8+PG1vdmVyPjxtZmVuY2VkIGNsb3NlPSJ8IiBvcGVuPSJ8Ij48bWk+QjwvbWk+PC9tZmVuY2VkPjxtbz4mI3gyMTkyOzwvbW8+PC9tb3Zlcj48L21zdHlsZT48L21hdGg+xWCeiwAAAABJRU5ErkJggg==\&quot;,\&quot;slideId\&quot;:260,\&quot;accessibleText\&quot;:\&quot;F ü r Leerzeichen alpha gleich 90 Grad Doppelpunkt Leerzeichen öffnen senkrechter Strich Stapel F unterer Index L mit rechtspfeil darüber schließen senkrechter Strich gleich q mal Stapel öffnen senkrechter Strich v schließen senkrechter Strich mit rechtspfeil darüber mal Stapel öffnen senkrechter Strich B schließen senkrechter Strich mit rechtspfeil darüber\&quot;,\&quot;imageHeight\&quot;:19.56756756756757},{\&quot;mathml\&quot;:\&quot;&lt;math style=\\\&quot;font-family:stix;font-size:16px;\\\&quot; xmlns=\\\&quot;http://www.w3.org/1998/Math/MathML\\\&quot;&gt;&lt;mstyle mathsize=\\\&quot;16px\\\&quot;&gt;&lt;mi&gt;&amp;#x3B1;&lt;/mi&gt;&lt;/mstyle&gt;&lt;/math&gt;\&quot;,\&quot;base64Image\&quot;:\&quot;iVBORw0KGgoAAAANSUhEUgAAAD0AAAAtCAYAAAAdtGNyAAAACXBIWXMAAA7EAAAOxAGVKw4bAAAABGJhU0UAAAAs8vz+fQAAA5hJREFUeNrVWl9km1EU/0REVY2YqZkpNVU1E2KmD9W36dNEXvqQpxrVh+lD7GWqairUxExF6MPUTIWYqoi+VE3VTKmZqokSE32IGRURVRG6c+2Wb/Hde+79vnMSO/xeku+e3/19988599zPcXhtAjAP+Ag4BDQAV4A2oAU4AWzJZ+44/7GNAjKAKuDaAh3AJmDEkGcNUNYg2wuxjwA7CkH7gCQgIp8dBswBTj2eFTMghXCNGLzEBKfYe3KKehHXADOatiHAe0XbJU27LCL4C6fg53KdehHvAqKGfkoKH14jPghoIqLjHGIFcVFDWrD0dxdw6eGnKf9z2yIieJtDsNhljzWkWz79riv85bueqyCb4QMOwTrSvQC+YwqfIrwNyWdmkFFepxYclXFVRVi1WMMqqyt8z8r/9zX8LY5Yv6shbMuQFdRUUUDs8OPIKC9TC15BCJeIeF4o/O/Ita3ir8vNlcweI4K/E3IlFBxHMn1V9WGBUrBIHn4goicJ+WKWqeu17F+IUvQrhLDIEP9tRZOmm7eRzEfExDFi0SFLwV+pN683CGHB4TEb0U8oiYdk3Ot5fmshmDzdTPd6WlmK5lhanudcN+aZBA8bis5RE8cRwjZBuqmypIHglnw5pJZBSMuMUztnIHqFg/gbQrrAKLqGcNddJy7SXRt70+NMguMG3IscxAmE9IJxlLHs74w63byxZYT4E6PoCsKd5CIuIMSrTLypPuYF2sqEu4JBnW9jozzJKfoCIX/KwDnXz1F2FGVYN6iTgrBBmNrjFt1GOhAm5ntpEKbYRXeQDlCf1xsGomv9nt6Uljc8XDQMfD0M0pHzHom2qYV1DLJIsSxLfjtTQjoQIQpRJ5YVkjGDfSHDNeUoCvq6GvqxZTYWcu3+Mb8dmmWuPMY1m2VBc57OIzH+NEinosgOvhbQ909HfZctRk11QXfu4W/QtQelg06/skb0EYPfsiv+6+6rui/oN+TvIuLcCip6Gpnioz58vlX4+uCxRlUz7Zfz94ppwPm3PE32QY3uhtL2Dvi1wk/a5xGT7Xr2PuC3Jm6aFtlzigxrStNm00J02iE2cZxraqbahKat+OTp0KNd1qDG9cxQ8AFXWipiX1UztVZd4iNyBHMeB5dt5CV1r+szRHDFYf7CcECWkZqOXRYllsc7n4XEKc2J78Dp4SeVYZmcbMgKy813nldy1MU9cVG+oGmi5fVZhqRLecRMUQj5Aze/co4JjpaGAAAAcHRFWHRNYXRoTUwAPG1hdGggeG1sbnM9Imh0dHA6Ly93d3cudzMub3JnLzE5OTgvTWF0aC9NYXRoTUwiPjxtc3R5bGUgbWF0aHNpemU9IjE2cHgiPjxtaT4mI3gzQjE7PC9taT48L21zdHlsZT48L21hdGg+J+5GWgAAAABJRU5ErkJggg==\&quot;,\&quot;slideId\&quot;:260,\&quot;accessibleText\&quot;:\&quot;alpha\&quot;,\&quot;imageHeight\&quot;:4.864864864864865},{\&quot;mathml\&quot;:\&quot;&lt;math style=\\\&quot;font-family:stix;font-size:16px;\\\&quot; xmlns=\\\&quot;http://www.w3.org/1998/Math/MathML\\\&quot;&gt;&lt;mstyle mathsize=\\\&quot;16px\\\&quot;&gt;&lt;mover&gt;&lt;mi&gt;v&lt;/mi&gt;&lt;mo&gt;&amp;#x2192;&lt;/mo&gt;&lt;/mover&gt;&lt;mo&gt;:&lt;/mo&gt;&lt;mo&gt;&amp;#xA0;&lt;/mo&gt;&lt;mi&gt;G&lt;/mi&gt;&lt;mi&gt;e&lt;/mi&gt;&lt;mi&gt;s&lt;/mi&gt;&lt;mi&gt;c&lt;/mi&gt;&lt;mi&gt;h&lt;/mi&gt;&lt;mi&gt;w&lt;/mi&gt;&lt;mi&gt;i&lt;/mi&gt;&lt;mi&gt;n&lt;/mi&gt;&lt;mi&gt;d&lt;/mi&gt;&lt;mi&gt;i&lt;/mi&gt;&lt;mi&gt;g&lt;/mi&gt;&lt;mi&gt;k&lt;/mi&gt;&lt;mi&gt;e&lt;/mi&gt;&lt;mi&gt;i&lt;/mi&gt;&lt;mi&gt;t&lt;/mi&gt;&lt;mo&gt;&amp;#xA0;&lt;/mo&gt;&lt;mi&gt;d&lt;/mi&gt;&lt;mi&gt;e&lt;/mi&gt;&lt;mi&gt;r&lt;/mi&gt;&lt;mo&gt;&amp;#xA0;&lt;/mo&gt;&lt;mi&gt;T&lt;/mi&gt;&lt;mi&gt;e&lt;/mi&gt;&lt;mi&gt;i&lt;/mi&gt;&lt;mi&gt;l&lt;/mi&gt;&lt;mi&gt;c&lt;/mi&gt;&lt;mi&gt;h&lt;/mi&gt;&lt;mi&gt;e&lt;/mi&gt;&lt;mi&gt;n&lt;/mi&gt;&lt;mspace linebreak=\\\&quot;newline\\\&quot;/&gt;&lt;mover&gt;&lt;mi&gt;B&lt;/mi&gt;&lt;mo&gt;&amp;#x2192;&lt;/mo&gt;&lt;/mover&gt;&lt;mo&gt;:&lt;/mo&gt;&lt;mo&gt;&amp;#xA0;&lt;/mo&gt;&lt;mi&gt;M&lt;/mi&gt;&lt;mi&gt;a&lt;/mi&gt;&lt;mi&gt;g&lt;/mi&gt;&lt;mi&gt;n&lt;/mi&gt;&lt;mi&gt;e&lt;/mi&gt;&lt;mi&gt;t&lt;/mi&gt;&lt;mi&gt;i&lt;/mi&gt;&lt;mi&gt;s&lt;/mi&gt;&lt;mi&gt;c&lt;/mi&gt;&lt;mi&gt;h&lt;/mi&gt;&lt;mi&gt;e&lt;/mi&gt;&lt;mo&gt;&amp;#xA0;&lt;/mo&gt;&lt;mi&gt;F&lt;/mi&gt;&lt;mi&gt;l&lt;/mi&gt;&lt;mi&gt;u&lt;/mi&gt;&lt;mi&gt;s&lt;/mi&gt;&lt;mi&gt;s&lt;/mi&gt;&lt;mi&gt;d&lt;/mi&gt;&lt;mi&gt;i&lt;/mi&gt;&lt;mi&gt;c&lt;/mi&gt;&lt;mi&gt;h&lt;/mi&gt;&lt;mi&gt;t&lt;/mi&gt;&lt;mi&gt;e&lt;/mi&gt;&lt;mspace linebreak=\\\&quot;newline\\\&quot;/&gt;&lt;mover&gt;&lt;msub&gt;&lt;mi&gt;F&lt;/mi&gt;&lt;mi&gt;L&lt;/mi&gt;&lt;/msub&gt;&lt;mo&gt;&amp;#x2192;&lt;/mo&gt;&lt;/mover&gt;&lt;mo&gt;:&lt;/mo&gt;&lt;mo&gt;&amp;#xA0;&lt;/mo&gt;&lt;mi&gt;L&lt;/mi&gt;&lt;mi&gt;o&lt;/mi&gt;&lt;mi&gt;r&lt;/mi&gt;&lt;mi&gt;e&lt;/mi&gt;&lt;mi&gt;n&lt;/mi&gt;&lt;mi&gt;t&lt;/mi&gt;&lt;mi&gt;z&lt;/mi&gt;&lt;mi&gt;k&lt;/mi&gt;&lt;mi&gt;r&lt;/mi&gt;&lt;mi&gt;a&lt;/mi&gt;&lt;mi&gt;f&lt;/mi&gt;&lt;mi&gt;t&lt;/mi&gt;&lt;/mstyle&gt;&lt;/math&gt;\&quot;,\&quot;base64Image\&quot;:\&quot;iVBORw0KGgoAAAANSUhEUgAABUEAAAHNCAYAAAAwpboQAAAACXBIWXMAAA7EAAAOxAGVKw4bAAAABGJhU0UAAADhFylAcAAAgABJREFUeNrsnQ+kVksX8JfjSJJIkuSKJEkSSZIkkiRJJEmSSJIriVxJksiVK1ciSZJEkiSJJEkSSZIkkr4kyZfkOI7ke79n3jPPe3ZPe8/M3ntm9p/n92N773vvc/bMnj9rrVmzZo1IM1ndeV52nqkCAAAAAAAAAAAA0EJed57/dJ6nnWcizQEAAAAAAAAAAABtY0nn+SmjjtB7nWc8TQIAAAAAAAAAAABtY5+MOkHVc7vzDNIkANBQptAEANEhpU59mdN5JtMMAMgwAPDCAE3AOgzawUUZc4TeFByhAFB/xnWetTK6kXOl83zQMmw/TQMQzPBf2Hk2dZ6Tned65xnS8241zVM5f3SeDZ3neOe5keib0zQNADIMAAqtNZRs+LPzXNZrjS+CI5R1GLQC5fS8L79GhHI0HgDqomSX6UWLWtxf7TzvE/Kq91lHkwEUZkLnWSmjzrSdneecdhS8kbH0OWkPu//xmK4XHjt0/9ztPMOGvtlCkwEyDBkGAJkop+ZcLTcOyqhTL0tmPGUdxjoM2sNEPam7A/iBcFkSAMRnr4zutqqF/XeDkk17fgiR7ABF2GVxEJieFzRfUJSzUzlx1GWWIwX6ZzpNCMgwZBgA/A8V2dndIHmfU3b8zTqMdRi0C5U36nliID/HeG40KhfYJi2s1Y7WHRkN4R/SC6kf+n/V//8qo9HA17RSUIsuFWkyrmDZ8zrPWyEkHvJzq+AipnvBGzSPxVo+DetHpWVZSLNERe3cP9O6IK+j7TTjICjnSsjE1zQfYxMZFk2GQb1RzpmijvI6P7ORv7kp095tj3RkHQZ9iUoO/iIxmD92nkU0SyNQDmu1E64cmXl3brKen3o8KANxvbjt7qiQ+c/674/RLVCCbv4u5cj/4TBeD9JkjWODQfZspnkqY1zCqWCbdxsYB1Fl4gwZPeL+3KFvztBkjE1kWBQZBs2dy01+3iJ/C7FcP6v0+vaQjG4aEunIOgz6mFny606Z2lHdSbPUEpW7VTk+H0RStmosXNELsJk9xqZKHH2+5/er6CLwxEaH8bmYZmoU6vTBd4u8mUszVcoCsW+UTWQcVIJq9884d5BRULkMg2ZwVtrnBD2L/PXKNSHSkXUY9DVpQueKFkhQPcoBqW62HHIQSMNaqB/UCyJ1TL73mLtypi6V0V019d4nHhSz2jHi9jzwiWm8faV5GsceBzlynmaqlPGW/nnCOKiUGzh3kFFQuQyDZvBG3E7AqcCSizKaG1E5ftZ0nvlano5LWdtccFwX7TPUbUC/v3vb9kPHd7Z5o6sK+bveUt5h1mGsw6CdKAFs2in7qAUEVIM6BqeOpttC0pUSv6yVaVFHpDper44HfJBiTtC7dBd4ZJxlvF2hiRrHRQc58oVmqpQJEv6CAMZBcUxH4h/TPIxNiCLDoP7MsYyDa+Ke9quXT47ronk53ztPy3HTWm888tcrWy3lLWcdxjoM7JRJLFv356ZWKBAHpeSOyGhUp+24ujLofF5opYTeQYeye59DdBt4ZJVlvG2niRrHFUdZAtWxUsJfEMA4KI5pQ/QEzcPYhCgyDOrP7oz+v1NyPTvXUUa8L1FGljPwAfLXu/w1lanWwf18wpF1GDjTZidodwdK3Vo6m64OirpoyOUIhzoW90fAeqh+fp5jfCyj68AjByzjbQZN1Dj+dZAjH2imStljsQEGGQeVYYtsWk0TMTYhigyD+nM9pf8PeHjvXsc10YWS5aQdj2/70ewq5K8pqvc66zDWYeBG252gyWcp3e0dtdv0t0PbqxwcmyLVSaVLuCtueUjJBwo+MeW+e03zNJLVDrLkJM1UKVcNffOQcVApm4Sc3MgoqIMMg/qvp3qj5n1d+HvdcZ28sWQ5i/pw7R1b/tqievexDmMdBm70gxP0hhbM4JdpYs4D031eyq+3tMdAHc1/5DAuAHwasCOG8fYvTdRYTHJO7fBPoYkqxXQz6zHGQaWYomTIyc3YhLgyDOpL7zFeX3lgbbZpMuJ4kofyXifeOYT89S5/bVG9C1iHsQ4DN9rsBFW3KS6ki4OgnMofHfrgnielWgTlpP0s7JZBHJZL/96O2Xamymheq94+fSrxN3jgVxZLvOPWjAO/i8ODNA9jE6LKMKgvJxJ9/tzje235Zn3n7kzmBu2XS2hiyl9TpGO/33zOOgxaj/L0b7cIgZ00UzCUQTbkoFBvS/U3Am4x1I/oYPDJETHvsI+jiRqPOta1Q+uXFTRHLTgk8Y9bMw7cGNSyjxRF7ZdRK/TifDld0AgZBvXjmRS/od3EUXFzgvrK3Xla/B/nR/6O+T9MkY79fvM56zDoG9IEgTpeNY2mCcYGy6ImmcNofE3q/CylfkN0JXjmgWE+3Kd5AIJwXzhuXWd7wZSTG9qBuuzym+7X3TQHMgxyMy3R52c8v/uhuDlBl3gqL+l05RIav6yw9GG/B4CxDoO+YKGEuUEPslkrbg7Qd1Kv/FNp0aBX6U7wiC3i6TBNBOCdicy7WmPKB4oObgcqMimZf30+TYIMg8LrFBX5OyPi+Oo+3z2W2Y0E5RIa/9iiemexDkOWQruZLKOX7XQH9hcZzXkC4VC7Ty6JtdVv6paUWRnpX3vqSbQC+GSDZV5w7BPAPxslTmQLFOOFoW/Qwe3gbKJPP9McyDAoxBXd36cij68Qx6jPC5fQhMIU1fuOdRjrMGg3alcrmWj/rZD0PTRz5HcnYtMWNpd76jmPbgWPnDLMCVIvAIThPPOutkyz2ApzaaLGc6CnTy/SJMgwKIQK5vkZYD17znHtttVjmV2H7jq61SsTxBzp2O/yl3UYtBoV6nwvMaiVM3QKzRIUFXX7xlGJ3qrxdySPxH+hW8Ezz4VE5QCx+ci8qy2bDX1DxGDz2ZPSr5tpFmQYFEKlkVgd4L1vHddv0z2WeUxGA2cG6Vav2CId+13+sg6DVnM9MaDvyOiuCITlhqMCVflk6pwAewHCEAIxxTI3dtFEAN6Za5l3O2iiSrksRKy0lf0Z/UpQAjIM6sNsx/Xbc5qqEZy29GM/y1/WYdBq/k4M5tudZxxNEpzdjgpUPXtr/i0DGJYQiM2WufEHTQTgnf2WecettNXyydA3W2iexvJPRp8+o2mQYVArdjqu3/6mqRrBa0MfvmQdxjoM2sl2+dUBSoh9eNQNc0PSrl3EYV3f2XQveOSCYW68pXkAgnDHMO+4lbZabBFu02mixqFSI90SHCnIMGgKVx3XcKtpqtoz3dKH/X4JFeswaCWLZOxWcpUPdHzF9VE7s2on/J2ulzoGro59LWxZu98T9yjQlQ35pmVCzhTwz3vD3DhD8wB4R22E/mBBUFv2Cs6dNrFU27w4UpBh0AzU6TeXQJYf+rdQb7Za+nED6zDWYdA+I6Gb1FkdtZlUA0Mw65Z0dWPb9pa0+yZxd4DeZZhCH2PLubSBJgLwju2CgPU0UaVcZ0HSCiZK9vF3HCnIMKgvSxzXcDdpqkZwxdCHyv8wvo/bhnUYVMK0zrOx85yU0SPRKjJyk6d3Kwfokc7zfzvP/+s8/6fznJDRIzlVfesXB4WyouF9qgzZd+LuBF3MNMiNiiZWOdFU+L46DvVVzx21kFBH9j90nmsyGk0zNXBd1BELlTfoUud5KqORzSNaqQ7rf6fqudky947q8TAtcluqY5fbdR1v6Tk6rNtyRLftDV2/+QHK32kxTIrkLl6oF55P9Ld0I85VKpDdHheb82Q0WbhyWAzpeR/SkFKGiNrUmuPhXQc6zxvdz99k9KKVeYHniar/QW2MvpIwEfCztU49ofvlu3ZE5O1XdTvrff33XbnyqPMclnolz5+qZYuav/d0X3Zl4Xf9DYdTZM9pi0NmsOHjwGYbrdMyTemJF3r+jvTIvbu6XZV8jJkPa0DGUs+0eUFSJz3ue2xO1e9xsXn73ZHSNBnWpHGt7Kc1MprH/7yWad9y/L26EPWMrrOq/ye9Xp3cB+PykOPc3YP8bYRt8NnQh48q7gvWYcyD1q9duh94XH9glnF0zVN51zLe/16qSXB7wlGhPG244twn7g7QBwJ5DGXluHmeo33/o4XZoUDz+YpWEK51+amFk9qcUFEKyuG/OjE3RiK15Rxd5rucbdkdsz5TV1zxOD+W6L+xfcMLyZdTTy2muqkg/pExp2fauzcGHP/dKPp1Jd911bBw3OShnmt7Fl1DGXOhzEJqnDaQu+Xcl7G0L0WN2/naQLONn896rFXFgP7u+znkz2e9oO3yxvDbe57Ga4xxkKfNNumFxI8Cck89j/X3hDbel1t0iM0wPqIXUmWfwUByrGo9HmpsTtULkKc57QKX52jL7LkmyLAmjWvVnot7bJTPJdpGLZYviTklR9tv0r7v2IdzWUfV3jZYYPm+4xX0Beuw6nKbVzkP+mbtskwrkScZH5j1DHko25ZU/6XEvx3+SY42mCjNRC0aPub4znUCNtQFU2dTFq5KyG5JGGJqPKvdrO8ZbX3WY512Zyyk1Y7RQS2QBhJjYqlexHySai/IUvVIu0hA1eu0duBNS9R9nB6jL1KMk12e6vTd0B6HHd8xSSuTPMrshcWZsUo7TL7mfO/ZQH13OVFGmby8Cx2UvEukaTdC5JJup1c59dzjnAbLBu3cUQ7c9znKOegot4/ndFx8lfhR2+O14ZYmR5TjZZ/u34GEHXAq8Zt3ek7P9tBmVYyDos6B/Vo2py2yLuuxNT7x+3laXmd9h4rG3ibhIs2OlGyvrhP0ec6+SD7Dnm3EKvR4zLH5h5gjjco+bYn+raMMa6J9ulTbR92IuTy664jl3csdx3Kb03IMOrbpO9ZRjbAN/pT65GNmHea+Dmv6POjrtctabYhe188tcb8tfLaHsm1l7I0shPM4E5Y3VHHuyvGNb/BvGlHC6J+Uya0WoCsKKjsfiu5wxruVkp9g+duJYt5xuxKoLWfr+qXt5m91UELTMupbNoevzSG31OEdS3IqluSz2/DeNQnZrZ7bjvL7SYD+W9NTxp+BdcM5h/dsK7moP+ZY300ly7FFaUyXfBt0Vd3mrObax4zxtszyt8nceTv1uDd916Ic9Yo1DoqwSrKjxR47jI3VBb/pesl6m6IoThRwAm8Re/Sr+u8XehzCTdfjMcfmloAO0P9I2FQl/S7DmmifXi8xllZaxrHrgrrNeWw3OLbBedZRjbANbtRgHLMOy78Oa/I8YO2SYZDucahg2SOJcxzKiJ0DI09nNfWYRZ7Q6r/wcxqFR9pO9DWxRwlPM7T51ZL1ynIgvcq5cLyQ8Z6TAdpSRUH17r4qRXAoh+LPkicqWmhGybqZIpFsbJXikU7quVNAfp+MvDBQjvXe4zJlok0nOyxyPjq2hZqLavd3sXbUKqP3rmPbu+Z+VsbVJT131UbiN/G30TRfykVvvYwgC2dmOMWGcxqPJxMy1LQg+FpgTsQYB3k5ZSjzQo45ejWyE9QWgbTG8yJQlfWvhIkMqFqP12lsmnKDnmq5PVd3GdZE+3SpHs/TdJlztDPkTQn7pIjTam5Lx+y/0vwIbeTvWD1Mm4AxLidmHeZvHdaUedDvaxcjBy0V9OEMeSz2404xOerYOa8aqjSX5BiAPyX+UcomoJTl5Yw2O53jPVnt/r2kIn2b8d4dOd81To/z3vds9tiWaiPhnqTnBFmW810mJVlmR+mWFI+KPZjiuNufMAbUWDpnmYdFx8Mzy3t95ur5O+X9l0u+09YuZXPT2nJpDZd0FM+xjB0XPbpEfj2doOa22qDs5ihSi7sXgdvJhlowpEUfq7G+IOe7pifG/A+JE40eehykMTFD7nWfSznftzGyE3SD+N9gGZdhML8oMI6arserGJu2fHRtTovUdBnWtHE93dI2tzP+bl3BxXRbL3Z95biOq+ON4sjfX1kp1aXOYB0Wbh3WxHnQL2sXJ4fKhwKKKg/zxJznIXYjqAHpEi7d1NxHrjuHVSRtbwJKOLz2ILDEsogsislILBK5nHbUco2ntlyYMdc+SbGbxU0GS9EdJdvurCnXzZEUAyAtFcF4sUdFFGGn5b2+nNkLJD0qrOxNwspR9EzCbZBdsLSPj0XqOLEf8c0yMtXCLbkrq45dDWYYG1UYEoMGw/G9FE8mb4sSUs9Wj98RYxwkUTLgoZgvXcybx3NmZCeoyY4oGrFyLMPIDnEEsO56vIqx+afFkVLVLeYhaYsMa9q4VpjSafyVoQ+HE79R9t4psUcaFb01uu5Md5TzdbzYFvn7O7YArKWB+oJ1WNh1WFPnQZvXLrk4LuGjNNUOSFYeu48VfPMcMV8cdFCai+3Sm9g5MJqEygGblTP2Rs53zQg0r0xKuyi9uzU+dpWVczVt80P9uyJ5sqaI+XhmUWG6yjJHZmX8XTIn6xcx57cSCXMJ3TSJk28ly1H5wsO7pxreXzYhvS1fWYxk7l8MOuhzov/XWQzE2DvYUwyOvM+GeeGCyw60z9s6Y42DLtcsBmuRXOu2MbDS8ze89Gwf9aZw+ar/Xb/q8SrGpqms+y2059okw5o2rhV3czh8pifWLkpGJh3ISxvoBPSBa1qAwzWrN/I3nYcS/0Qs67Dw67Amz4M2rl1ys8xSyT88lbM0o8GvVfTdKiedSu7/Wk/qYT0wlzRYadr6sveZIdBljfy6C927uzUx5/s2G9r9WYl6mvK9Fo2oOSB+d2bWS/YOU9Ejd7YLH4oqgmOGd77N+JudPb+ZWdKBUeYSI1NEio9d7P0RFNhkSU/x8G/J936JoNsGLEZh2oUFyvHb3Zn/JvYIANv4+exZFqoF6SvDPCt72YfNgeA7T1CMcdDFdlFKmUsWTO+94PEbbJsreSNWem2/5w4ys+16PPbYHDC0i8tN3U2jbTKsaeNaDA6A3iPG6p+TadPSTuGdkfZdYGvjiuM6rk5rVuRvOhMsdmIIPwjrsHjrsCbOgzauXQo3hCmZrM9j4Wm3ljc56rJuHBF3B+gLmusXgZWlLNTcKHJkwBQNVMa5Y1rILCv4zrkeFcFag2A9UeK9tl3xoqk7TLuz5zK+L7mYn+pQhu0o68US7XI54ByfIeadwp8e52DaTvDqEu+zXcr3xlO9bcc9evXnuMSYG3ZcwNmOxfk8TaHKeidhUyzcsXyPzwtaYo2Dbtt9tywQyly2GOs7Nntc5CyRX49NXZP0o2r9psdjj83lUs3FYFXQNhnWtHGtGDS8vzcKKnnJ44GM96nTSb3H61UU0lZpLzYHXYzLt5C/frDl9PZ9KpN1WNx1WBPnQdvWLqUwHVs45rGcNK/wQgFf2Ayz5HOG5vovSy2OxQMFnUemHZYyO9ehjj93F6plogeXGdryuZTL/TbT0qZFdsNtu7O9SmB+wsnxylHxuhhAO0u0iynPW9mo3hsOcsSXQ6NXN3wpOV72Wer9r6d6mzaefsjveXKS6SxcjwOvtXzLJ0/fMlXMkcW+FvZfJd4FLbHGQe9i3kcOKFengu/jdKYIpDwRK8vlVwfoUfR4ZWPzkMS9GKwq2ibDmjiuFabjrfszfuciW9Zpe0ndtDxF2stCx3XclZrUF/lr5oylrHkey2IdFn8d1sR50Ka1S2lOS5ww7d6F7hsBn207Iu5O0I002X8Fumm39XnB9/4b4J1dTAJWfcvEgu/t5sY5HqAtlQD3cfvvwQxH37aC7zPdgPyzpy2TR7ZVlMk0T/JVPWWO5tmUzNSC792UaIc3Ev4oWq9uOFHyffcs7bLeU71NSeKv9vw2eXxnX44y9kr45OJqrD8Vc1Sxr4tTRnIaX00YB6rOQ1IsybwLs8R+OYgvTHnFXSNW1id0lerTzRKOJurxmGPTVtZ1aQdtk2FNHdeKw2K/yV3ZVN27GT603KmZl/2O67gtrKMaIX9fS5wjwazDqlmHNXEetGXt4oUtkSboIql3QucmM0/cHaD/kXA5ubKYrRdCMR4Xwah2n14GEIrzxbxrsyqg06VM5PYpKX5UbJyYc5X63FFVjgR1POKylh9lxrFJuTzq+e1tGXM0571QwWQAlY3gmmoZD2sKLia7ixMV3WY6iuEr4mVhj+FTpl/HW+agr0WqbQc7aRQuSCycL+Us55KEP7Z109JeviIVJli+5a5HWRFrHIiYj5Cbksy7sk7i3Gw611LO3JyG7xcp5/xtqx6POTYHxXwL7D5pB22SYU0d1zYHU9LeOVvSTmkzrqf6qnYcI3/t2I4EX/ZUDuuw6tZhTZsHbVq7eMGWL2i8p3L29wiZaQK+2JTDATpUQf32SD4nbZnHRTBcCKCYlBJ6IfkSDeflhNgjgors9qmcYFcK/u1py1ir6w6/SWklj27+lWjbvLcw2wwgH5H2pqiUIk7t7tEdFRE2yTJXfEV47fNoFNqOvfhytG20zMPJCYOja4C9LKBPX0jYY1uHJd7ts7bI5QMey4o1DkTL9pDHFm1H93xdUmbauXfZEE/qAhWxMTuwDG+qHo85NtdYyprfAvu3bTKsqeNatPPop8XeSV7ielGgt/1+OKxzntegrshfO9stZfnKa8s6rLp1WNPmQVvWLt4YZ6noWk/lPAqgcGGUgzmchHcrqJ+6ZU9Fs2zRCzrV/w/FvBvh8rzWRtRuPbHXJCZwFjaH8c+Ci7eLhnc+FT+bCUsc2kTtrkyM1K8rJdxtyCGx3YC8ItHe3TG6p0A5Oyzl+IjCee5oRLiwOPG3u/S/O2p4/5+e+uNZYu7NLfkum0PKl6PtnKGMBym/U4Zo3qToExzme5lo3BUO8tXn8fSdlvJ85giPNQ4Ujy1l7S35/quW99/39B3XDWWYogAmy6+55VV7TJWwNFmPxxybpo3TL9J82ibDmjyuFesd5GB3cfxVOAbfi23TwlfKIORvHPl7xVLWDNZhjV6HNXEetGHt4h3TrabbPLy/95jVXAGfXBB3x2Gddl5VGP3tAs7PhwWNTbVY+yT+o3aOWpySPqOeXzu0z7UIfac2T96K+UjJ1JrOF9sNyCpH5cTE910NZAD5OKJ33dNcV9/c3ZVNRhmYboQ866H+yzy/zza/F3gaQ28cjKoNJfXoBrEfgy66wFey8IPE2QDtcimiQybWOBCx5wMt247fLO//x8M32PKKbzHYdsm5cNOjQ6Wtejzm2Hwi4SKUq6ZtMqwN9ukpy7hOOpF3C/Riu2DPd+oC5G9Y+WvKE/mWdVij12FNnQdNX7sE4Zahsuc8vP90iwyvOmKLFCkTHRaaQUfH3n9KCkLFvw7vz5u747jhXS/Ff9qHvY7tdCRwvx2ylF/naG/TQqbrQD6XMFQmFSzHdIusr5vxTLt6Nwr252JHZeYjn1E3f5hyJE0v+a7FljHpK8f1bEs5s7Th+bmkzrPJq7uBxo3P6MIkrwOPpdjjoIvt+OIfJd5ti3TzdUGZLS3S9AxDN7mBfiaS/G6yHo85NtUC0nTaZnvD7d62ybA22KdZ7fNV2/pdp/VzgTSeOYyBroOoKpC/biy0lOXDt8I6rLp1WBPnQRvWLkG4LOFuj1QN2o0wKBoaDGZu5nAibqlh/S861l3dCFc0ymSu2I/fP87xvvEWIX5DwhxLVzt/Hx3ba1ug/pos5uhx9Syt8Xyx3YC8KiGvlhQsY5GlfS54+pa9lvniwizJTn692vD+myXrnsyvdshDWxyROFHwu8Seq6t7oZSaq0WP/Nk2h4oe21oWwHizYTv65FMvxRoHXWxO0DI73jZj8k2ENnud8vveiKW/IsnupuvxmGPTlvvuD2kubZNhbbBPZ4g5IiqZ23ilQC9THO366xXWEfnrzn5LWRtZhzV2HdbUedD0tUswjhkq+6rku5Oe7X8EQnBL3J2g62tY/0uOdS+TW+26w/t35hCsWQmdh6R8Djgbux3b66d2YvnGtvv4tsZzZY6l7mqnuButUCaXzgFLORs8fY/pSMmI4zvuSnY0pmnh96JEvZPHeHzlbXtiaXNfFzldE3P+pWSfFJ1/0x3md9FLTZ5L/F1aWy49n7nhYo2DLraFSJk5Ynu3L13zwFDGmR550Pvb2xHld9P1eMyxebqhOrofZVgb7NOdFqfGO8l/QqWf2Oxo11eZRgD562ddnryAhnVY89ZhTZ0HTV+7BGOLh4V0VmMMy6+3DYN/8jhB19Sw/i4CRUXbFN0Jmev4fluUqTJyT0n2DpAy7mZGarMXjv393bPAUcdwPkv4HHWhMO2EKSO9G3n1qqRj7o5lrI3z9D22RPq2cpI5Pw9m9HeIW6mPelC2SSaLfUNgsqfxb8oBqaJbv0j548G2ZO5Fj21tdZAZKwLMO9NphWcey4k1Dlznehkn6B7Le1+Jn2OR48Qc1dBdKKzIkP3qb6dJeJqux2OPTVM0xjlpLm2TYW2xT00L7KPi7/LDtuJ6Im5ORfVD/uazE38EtHlYh1W3DmvqPGj62iUo60oupLNI5uzZJlAHJ+iqGtb/g0O9yxy9PePwftPtt+q4sDr+NyzZYe/LI7fZohx9/l78Jcde71De6hrPFZOhntyNW1yijEGLAeQzcmqGFE/6PSWh9N4YjI1hg9FYhPkJxe/r+NEWSzs89VSOKXeiOj5yOWHIlTm+YkvmXrTdbMdUQuRqm2CZD397LCvWOEhiu8xioKAMeW9ZsC3xVP8NlnLUON4vZkdp6BzUbdDjMcem7ej2RmkubZNhbbBPTQvsLzKW67LJzvfQfHIYB1VG9yF/3VkV2EHJOqy6dVhT50HT1y5BsXm2i9zEnUwKfF+gKoFSdyfoNAl7BGScQdiYFIbaEdyhx65JiC6vsO1O5Oh3X3PQdgnXD6k2abuNIYe2Kmuor5F4x5kGpXjk9wVxS5PxzvD+CQUWS90oZrUj6OsYtE3xHvNUjunmxvfiL+LediN4kWNbGxzG/p4Ac852jNSnToo1DpLY8hMWuX30oOWd+z3W35R3VEVi3HAYNx8Dy/026PGYY9N0tDZENHQs2ibD2mKfmhbYnxLjbqZAkTV47MvnkL/lOG4pax3rsEauw5o8D5q8doki4HxP2O7Onxrss9BxQTnfYCeoax6cokdotjsu4LqGiMq/cVeyo17eamEysybz9kWOvi97+YztiEfdNzwWO7TRNw+OuX8sZczw/F0mpbwp429WivuOqOkYYF6lnXTc+8qLajvm4fN45EOHMXQt8Dgt6sR44GA4h0hZ80ji3HQbcxz08tRQ5tac75pp+Q7fN76+Fjf9MWL571slHE3X47HHpinP+jNpLm2TYW2xT486fMdZlmqZ7HWUwRsqqh/yNx+PLTJqsOS3sA6rZh3W5HnQ5LVLFEwGbl7P7Z/iP3E/lFegdcwJ6pIH532J97tEsXwQ89HDp1pQLaph36v8QN8d+14JoDL5QVdK+N27kBx0qP9BD+WYLm14HOC7TOkktqf8PnkpkRoTsy3vN+0659kgWyFux0V8j0tfjraJYr8R8ocHg+YvSxlPCrxztsPYD3FhxUKJd9NtrHGQxlJDubdyvGfQsoDy7QB1SWKvnnsyepu4afH1MKDsbroejz02TUdr/5Zm0kYZ1hb79ImEC2ToB1zGwU/xl0se+RtO/trsxPuBv4V1WLh1WFPnQZPXLtEwHXncmeM9Kuqzu+NyB90WhbXi7gStWy4olzw4RXNIuOyYpUW7qGiD07qtJrWs/8tEgfzl8P465/61XWCixuL4kmVMiaDce7ltKO9Uyu+P5lwQmyLNXTfIpibm+gfP88qWk/Gap3I2Ooz/kx7KuSf+j20dcah7iEi+SxLv6GqscZDFPkPZCxzfYTqydzhAnbc4jIsTid/bNi0XBKhjG/R4zLFpu3l3nTSTtsmwttinkxzqzVqw/Di4X/P6IX/d7MSy+bNZh1WzDmvyPGjy2iUapoV0njwk3ZBblQx7mkAMbLe7Jp8/a1Rv18t9iuaQWCFuYfdq8bpBLx4GGjoGjoq7YC7anlcc3r22pu1jS5Lty0FpS+8wO8C3mXICX+j57dyErFDGhksC7AMe5EnySL3vI8kvLW2+y1M5trQjPzzovEEHWV6k/Z5J/GMqMx2+ZW4Dx4GJXRnfrCKvp1uM9qzFgTpeFSqNjUmmq83sTTl1aoicdW3Q4zHH5i4JdxSzStomw9pin7qktFohkIVLZF+oDXTkr3/5ey7wXGAdVs06rMnzoMlrl2hczbGQzuKQuF20Af556qhIL9Sozkcc61w0N8g+6a88Rfcd2/N1wfc/dnh3XfP/rhb7cRgfu3SmSKnngb7NFKlytee3ydxm2x3fv7Xk/Nmf+P1xz98+w2FM/uGprHeWck57KGO9+D+25XL5XIg8gTbD621Dx4GNhRmyUl0E9qeM5aJS/ahyKB2T9GTyyjBVkdoTA9b1s+SLIhcZS6URKydj0/V47LFpsuXvNdS2aaMMa4t9esHyDW9Ynhk55mi3V5XuAPmbjzcS9tg967Bq1mFNngdNXbtE5XyOhXQaS2TMC3wKvRYd10jARzWqs4vjtozjyGXHbGOLxoCKNPrqOA6K3ELnknt0fE3bxnZbo68IJlN6h6OBvu2socybid/tll/z0vhQbpctf7ssoRdC5EPdHWkBNkfi5Dw7ZSnjaoF3bnKou+9ck8mI4xh5q2KNgzyoaIzbku/4VNdZ+reYI0d9MF+KHZu2Hcc74LmeTdfjscemSU8flmbSRhnWFvvUltLqL5ZnpZ1aXyqsH/LXHZvD9WZg+c46LNw6rKnzoMlrl9oMTtvEVfneuolgVeLTph63aTILxW2BVWVy7V6HnUt9yyTxfxBp8teJ7Y7tWiT/h0vKhaYamj522edaylgc6NtMTomnifn2reD3riioG5J5QJVzPkQkni1R+WlP5eyROPm6QhzbOuUwb33n0rvlUOaGBo6DPCgnYjc9kLKP1IbBdf3Pw1qejugFrppHKvemOhoZa7f8Tyl2bHqqmI+0vfdcz6br8Zhj03Y769KG2jVtlGFtsE8XOKw3Zghk4XJhSZl7EZC/ceXvDktZ+zyUwTqsmnVYU+dBk9cutXGe2JJad5Ohfpbw0QtQfBCGWHwWZadjXcvkNvnm8P46OexVNPUV/b8hFU3Rm3ybqnxthuYLT+XsFXN0VxWy+6v+TfKI5IUC7Vek7ZJJskOkR3HJL+RL1l23lLPDQxkuG0N/BKi7enzmnHRJwu5zMy7mOHB1RD3pWWTVcWPYtDi0HZu+GLG9m6bHqxyb+6XBx9H6TIY1eVy7jDf13GVZVnqcqWdLhXVE/rpjixb04eRjHVbNOqyp86DJa5eobCo4cE4lDIKV6LRK2SNuCvVyDep6zaGeZZP4jzRMWXQvNDhU8j1LHb57qA/a09XQPOSpHJNT4VLA79ti6ed1PQvhvJEZA4b3f8/4m2Seq1DpUdYElh/J7zeNffXffBw/2iphjm29dpi3Uzz1ibqY5JNDeQ8aOA5c6D1Rc72mMtF206nt2PQS8b/J1ja9U8XYNEUvXpfm0kYZ1uRx3cV20/N2ARPnxG3NNqXCOiJ/3TGlI/va5/3R9HVYE9u96WuXqKwT841XJqdN3W4d71fUYP4ibs7FaRXW02V3zscuctN2zLoGkY/cGU/EHsWQl6buhJ2x1HlOBKdCyJ38jZZ+/iDl8+EM5RhHSV0SMj3KP5Z+9XUJiO32Vl+bSrYogn89913y8RUh1t3cGraUd6SB48Cm026mlL2wpraC7aZTl2PTtpzevtJ/NPn4X8yxadNBexts27ZRhjV5XLvY8T+kvrkJ68JbhzHwpOI6In/dsKWku+K4hmcdVs91WBPnQdPXLlEx3do1YlnoXhCoC3+J287iiQrruM6xjgdLltO0nZtu2PoHD+/aa/nukQLvvOfQnvNrOCdMUSS+bmxfbmkXW/SlMhCWBJ5PKqK/6E3TLwzvnZD43WwZ2w3/LGHzgT0tKT/W6vrasCVz93Wc6lPJcnZK+oVnPyLJwe5JhKeW8VL0Yraqx4GJCw1bHJouUhx2fMcWS7vf8FTXJkcixRybtgXPPMPfqht5b+t1QB1powxreiSo7TbgJkcex2C2o912tOJ6In/dsKWGcMmJqFLnqAjzqazDarcOa+I8aPraJSpzcnTuShnbJVXHnrgIqT6onaT3DpNVTehZFdXR9QhI2UgSlx2zUBGxUyR/HsRn4i9/hu3m308F3nnJoT1D3I6nHHcqz+k/kj+ywJarxJeBeViKXxRyUMrdnr7GcT6VScp+02ExOKFn4bgqsJyz7cwutCxAlHx461CWKara13GqiVLu2FbXAfItZY7E2MFeoev4Q+wRES65CdV8UhHx42o0DrJYZSh7WU3thIeGOl9zfMeAg62RZzF2LGPx1zQ9XtXYNDm2bbnQukcIF9V0vLZRhjV1XHf5V+JeVNU2djnabVVfZob8deO2pSybM3Wdo0OQdVg167AmzoOmr12iMsHyIV1FrgTyd/3v3km1uUqKMkNP5HfaGai+57LU9+haXlyTbd+roG7KcHQ5sj/koSyX2z1DKIt5emz9RxvWriR3mnZ5aGffu/Q7HNrTd/5HJWC7t/IVucXOlqvE15FN0+6s6cjBWhnblCh6HGSlQ7+8k3LHBS8b3r1O/yZ5JOKvwHLEFv36yTKmXonb8ZhJlnKuRvoek6yemZCpaXJj2GF8TC8p774m+n2tpaybjnLmYY3GgYmbFufTWqkXEyyLw9053mWLfrmRc/zfaIEer2psPiiog7qnh47X2KZtowxr6rju8lo4Cl8Gl3sRhmtQT+SvHVtqCJsDbpq2FX6KOWKfdVh167CmzYM2rF2iMmj5EDUJVJjwt4RxP0uax1LJTl6sBFBbEnm77Ba5XIDgG9eotSseyjrpUM55z9+ndmu+J5SF607LuJ563fZQF9+pBmY5Ott8oS4oeCTlNlyuSPgb2215aPZk/N38xFjZXaL8aQ79UjYq46zh3ZtlNMo0byRZGY5avvec4W9v56jnZokT7WJzJh02GKcvLUbN84DG23w9j5ILftu3HDC8r5uWR+noP2o0Dso6aB7qxVQdTs1ssNR1bo53ueQht0UXKt331vDbJunxqsbmoJgd21sti79XUu6m89C0UYY1dVwrZkicVBhtRdmMLnlub9agrshfO6ssZV20/P3dHOtx1mHVrMOaNg/asHaJjulDtiWch6pTFkvzmCZuUYgrpPkkB9h/HPo2Flcd6+RjV8AlQk4Jzemevi2Zf0MdbZ+U42+Xye8O+TJH4sdJmCTUTxzadK2nufossZiYV/A9n0oYJr7G2cqUv1Fjrnth0WUPc91U/gsP32g6upU0cF5L8byjebBFUWTloDmXMLxcjLkLYr50arKn77ElFs/K1dfdnX5rkDeXHeZskUXr8oQ+/ZyQo1cKzAfF0sTCcH3NxoEJl1xRSX1zXRvbVeXtOm2o38cC7zts+eanlr8/IuabW5ukx6sam7bN5RmGxZ+SYwtqbs+2UYY1dVwrdgq3wpd1brjoi3M1qCvyN1+d8zqcDon7yRfWYdWtw5o2D9qwdomO7aa/brhwXZOn2zjhqHieSjv4Qy9qQucLdGVejsXiTE9luuRHLRt1OkN+zbGmnE5Tc74jLTrnWCCFcLfEe7c6tKeKKikT8bQkMW6HpXjC5LmWem72NMZsl5H1RthMThgWLz04DW0O73UevnGzQ7+rUwKzI8m2d5a6TEj5m+RNoa75Sk3G232P3/M05xhSnE3MEZMTwzX3WJ58gPtlLPLsZ88cfST5by5dKGObrCdqOA5M3Mih13qf71r/bPVolNp47XlBMlHGIuny3kw+X4+fb2LOp9UUPV7V2Dxskctpi7+ujt3fAFu2rTKsiePa5mD6GVGWNZW7juP5dE3qi/w1c7+gXFor+U6+sA6rdh3WpHnQhrVLdFwiGtZLc3HZPUke/28Dc3I4Qq8ENF6miHtk6luP5e5zLPNQwffvll8TJj8pKLDSbnMfkuK7Sv9IsWTgLrj0Y9Ed7EOJhUnZDZe9kQx1247zQM88eJwwfHylFMkq+7Gn97vcQL+mRroqyYD8ehmba+47m/Hmc+NoOMcYUpwR92Mt08TtYpGPDuNxQWL8ZpX/Pee3LEs4D67UcBy46NjvUtwRmpRJNyVsDlHbBQVFFyS2I1HDKXpHyd83Yj6q1jQ9XtXYvJVjwaPGQNcRfqshdmxbZVgTx7XtKPcDfJxGVom7TjhTkzojf80M5ZQXimTUeBHbmXVY/HVYU+ZBW9Yu0bEp/qYfcfiaQ/ksl/agdhZeOH73Jy20BjyWvyix2HFZCPqMTBjI8e0Xxf34g4q0fCa/5+8p6jzPCl0vkitjimGsH/XUny4LElV31zB3FQn7Sn6NkFoZUCk+9jjG3jnKzZWJeTDiWcZkRfH7ulnUdlvuX5Flmm38dZ05y3vmaZ4o6D8tZcyK+D3dHL7z5dcLUP4uKV/SIhOPyK95IVV0705Jj3bYl2Msdp8TWi5P0t/VXayoBOrjazgOXFBOkM9S3hGajOIIkWTfFkFSNDXAQI/8zsr9tSaxAHyZw2nSFD1e1dg0LUS6lz2oNtwkYxEib6VZEXttlGFNHNfLLfXcL5DFH2KO0Op9rtWk3sjfcmX1rqfXJPwtRecL67D467CmzIM2rV1q4wQ9KM0nTyToFGkXKvT/Uo7vV3kyDku5460Lc5Z5XfJdyuDKbHF3gKuduX9lNPItKYDGaUF1MEUI/vQwP657nHu3xN+N8FnsdGxPtfA9phVN8mjGVN3Gx1OUlzpyUDZEfsCyMPR5E+5Pye/k8B1Rn7YT7fNygvFS7NbFKnRV1vNc8uWeuWFxUvnkW4HvybNBMkP8RCu65G0uMh/uSPrxtDqMAxfWOBjhRZ57Ui43dC+m/E1lcwevKvB9XyU9X2VT9XgVY3NqgXK+SPMuNm2rDGvauLZdONPEC3NjsF7yb5T9lHwpHkKC/M3GFg13RK9JZup26f77k6zDGrcOa8I8aNPapRYLyxPSDo7mEIRtZaOMJQJ2fdSuidqFVzsp6qjedPk914hykqhoGBVpcEbsUSG9EyJ0Xoglki8S2PV55qnutkjZbuSBiSnaEI91rGZ3gPa8IeWPwSiWSrFkzaGNLRVhsiFAX3xNKcd3fs6fGeN/fAVyLG8extc5x5Xtpknfu5jXcn7Pbcmf72mTpzn6xTJ/8hpFF6X4zdShx4E4yNwrPfPuiF64qujopx7a+6uUj8boYlqEn/Lw/jM5vy2vHK67Hq9ibC4pMJ6aeLFpW2VY08b1kz5dOxVB3YOwp6QeGNL2/wopl+OxH9ZRVdkGjwt880lP38k6LP46rM7zoI1rl0qdoGekPagdHpfEtqul3SinxWEp5sH39XzTSmBmxO+eKfmigW2OYZ/pIZL5a0Z0+4ykKGmVqiB5s7syvNfpBWxaNOBHvXAIhTLMfERAKcf8Fo/1OmRRgD7TPbge01MOiFBpNnp3E48GKONbyvfMqEiGbcsxth4WMOhsUW0rPH/P6pwL7qJGxBbJd5t576OO6Ez3NB+GtAFf53FgYmOPU1HphLQb36fr71TH7H4WbHcls8rm3F0g4S9QG59jwV80H1Sd9XgVY1PJgmHHct5L8Rt+60LbZFiTxvUkS7nHpb9RdsNVLQNHJMza6bt2lihH1WWJf7EI8vd3DuYoa8SjzGAdVt06rK7zoK1rl0qcoOdbqKRsFwXt7SOFrcKzD4j5tlifzw9tgG6peCJsL/jNP7Thsd6z8J4ov+anSr5bOZl2yK+5NFwvl1J9OyFCeypH7H5x22DofV7qOed7PNwzlOn7MoiZYj/mdMmzA6aXmz0KNUR05uMeQ25pxfLrttgvYzlccK6esCx8Q3DWYfGzy0M5yglyP+c8vZ/DeHI5LnRJ/G2AhRwHWfL6ovx+FNYlv+Jk3YePpFhE0JwS9TblifrpUQZPtThCVRSej8uf6qbHqxybex2++7y059butsmwpozrzZY6LJX+Zo/EDyhZW9G3In9/XQO5RIOqjdC5gb6VdVg167C6zYM2r12C8zxR6X9arKiUIXhMD9wR3UFq926R9C+LdJs8k+LRKmkLKxWhpqKJN0j9dgAWawWocmV+0ApxRMYiMV/o/6baZV3A+q/SZdrC1BfoeflEC7NuXYf03L2ileDCCtt0iW7Ta9oZl1XPfdL8iJQkKm/fOb3A737rQz125kYo/2JCsS4JVMZVCZfTtMzi/1Fi7n7Xhq+aB03M66w2iB4kvkfJoZt6vvjOY7lQj89bMhZ5npynKspkd8GF/hw9Jr/39MvBQI6DWONgrvyeuuRCwXfN0fLcdrNsb8RKE1C68oBeXI3oflGO0SMB5mVd9HjVY3Odnsvfe3TQ8Ug6qAraJMOaNq4BkL9jKCdkNwVOsqx7WgbHjNhlHRZ/Hdbv8jrm2iUYyoOsQqo3I9f7GhVFtlYPXmUEqt2K1z1G5khCyH/SSkUJVbUjoI4hrBCMMoBYrNPzM2TqAxWRrHZa19Pc0IeovJy90WE+TssoA/GouB9pXkFXAAAAAAAAAAAAgG+UA7TXSXnfcxkzxO2I73m6AwAAAAAAAAAAAHySlh9QpZ2YFai8f8TsBH1BlwAAAAAAAAAAAIBPVE6pXkfkmcBlXhLzZQ4AAAAAAAAAAAAAXlD5N6u4kVdd3jgi2beKAgAAAAAAAAAAAHhB3fye5ogcF6HsqxllD9EtAAAAAAAAAAAA4ItXku6IjMGZjLKf0i0AAAAAAAAAAADgi94b4WM6Qc9mlH2GbgEAAAAAAAAAAABfZF1OFOM4fJYTdDXdAgAAAAAAAAAAAL7IigRdE6HstBvi39MlAAAAAAAAAAAA4JNHku4EPRKh7Lcp5e6gSwAAAAAAAAAAAMAnRyXdCfo2cLnrU8q8R3cAAAAAAAAAAACAb2Z2np+S7gj9M1CZk2X02HuyrHedZyrdAQAAAAAAAAAAACE4LulO0KHOs8RzWVM6z2P53QH6B90AAAAAAAAAAAAAoRjoPHck3RH6rfOs81TOcvk9AlSVSwQoAAAAAAAAAAAABGew81yUdEeoeq53noUF372089zoed/XzrObZgcAAAAAAAAAAIDYbOw8byTbGfqi85zUv1vcecb3/L36/+oI/ebOc0Z+vwH+Y+c53Hkm0dQAAAAAAAAAAABQFep4/KbOc6vz/JBsh6jroxyf5zvPav1uAAAAAAAAAAAAgNqgjsmrnKCHOs/lznOv83yR0UuTRhLP987zufPc7TxXOs8JGXWkzqYJ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sTqzvOy80ylKQAAAAAAAAAAAKCNvO48/+k8TzvPRJoDAAAAAAAAAAAA2saSzvNTRh2h9zrPeJoEAAAAAAAAAAAA2sY+GXWCqud25xmkSQAAAAAAAAAAAKBtXJQxR+hNwREKAAAAAAAAAAAALUM5Pe/LrxGhHI0HAAAAAAAAAACAVqEuRlIXJHUdoQ+Ey5IAAAAAAAAAAACgZUzuPM9lzBGq/nk6zQIAAAAAAAAAAABtYmrneSFjjtCPnWcRzQIAAAAAAAAAAABtYlbn+SljjtCRzrOTZgEAAAAAAAAAAIA28V3GnKDd54qMHpkHAAAAAAAAAAAAaCzqMqSz8rsDNHk8fj3NBAAAAAAAAAAAAIpbku1MbPpzs/PMoYsBAAAAAAAAAAD6mzY7QdWj8oae6zyz6WoAAAAAAAAAAID+pO1O0OSzlO4GAAAAAAAAAADoP/rBCXqj8yyiqwEAAAAAAAAAAPqTNjtBn3SehXQxAAAAAAAAAAAANI2BzrNdsp2fXzvPTpoJAAAAAAAAAAAAms6I/O4Avdt5ptE0AAAAAAAAAAAA0HTUMfdeB+gBmgUAAAAAAAAAAADawOTO81LGnJ9fOs9KmgUAAAAAAAAAAADawMTO81jGHKBvO89MmgUAAAAAAAAAAADawGDnuSdjDlDlDJ1CswAAAAAAAAAAAEBbuC5jDtA7nWcCTQIAAAAAAAAAAABt4W8Zc4De7jzjaBIAAAAAAAAAAABoC9vlVwfoIE0CAAAAAAAAAAAAbWFR5xmRUQeoygc6niYBAAAAAAAAAACAtqAiPtXt78oB+qzzTKJJAAAAAAAAAAAAoG3s6jzvOs9UmgIAAAAAAAAAAADaygBNAAAAAAAAAAAAAAAAAAAwyhSaAPoEggWgrXASEF0KAAAAAAAACcZ1nrWdZ1/nudJ5PshoPvH9NA20cKyv7jx/dp7Leqx/ERyh0GzU+F3YeTZ1npOd53rnGdJyfDXNgy4FAAAAAADoxwXaMr1QPt55rnae93qRlvaso8mgoSin0NzOs6HzHJRRh8SbzvMzZZw/pbmgAUzoPCv1mN7Zec7JqLMza1x3HyIR0aUAAAAAAACtZ6+MRrvd7TzfDQu0tOdH5xmkCaEhqMjOrlNIOSN+5hjrf9N8UGN25RzPyecFzYcuBQCogv9EeJRyHJHRow9ftJBWu97/dp4tnWcB3VAJ5zz179kaf+NdD9+3iqEC0EgWd547nWdYPzdl9Ege1INbJeTyPZqv8ayKZIOGfrYEtrWJ0oI6o8bns87zVa/18ozt0+h6dCkAQBVc1srirRTfyfPxKAepcoxuFHIfxWJH57nWeR4WMFySz5Waft/ukmPym4xGbcxjqAA0jg2SvSm3meapHd2ccSrq7YeDfD5IkzWeGbq/L2pdW7UdWvSZ7/Cty/WjHL/rO8+hzvNaiNKC9qGOYncdo7bxvQFdjy4FAKgDyuGjEia/q9Cg/NR5Dnee8XRHVObrdv+Us7/u1vBbZslY0vU8j4pUPtJ55jAcABrLZDEfCVObPnNpptqy0UFWL6aZWoly+K13dKDU4Rku+b3XhCgtaCcLxH5KcCK6Hl0KAFAnlGJ6mdMYvN95VsjoLmAStSs1SUZvpFN5S26J226/urWOWwOrcSA8ydHvX2v4DY8KLGbu6G8HgGazx2G+n6eZak3TdA74RW2Cv8+pwx/IaOTXbLFHTyo7dYLW+Su0faouEdmtZYNyPrpEUd0p+Z3rLe8/zFCABs9h09h+gq5HlwIA1JE8x4nfSL7IzWkymhPU5d2H6IrorJN8OV/rxEHJ7wB9JUQeA7SFi+IW9Q31ZJw0MwUL+OVSDh1+LkD5A9oWui/hLi3aavmu5QwDaCgTJPyFX+h6dCkAgHc25DBA9xYsQ+VHcrnJ7hjdEZXVks+JOLUm9VbpHH5IficoEccA7eGK47yHemK7MGc7TdQXnBf3240nBa7LtoyyNwaUVeqoPTnyoamslPAXfqHr0aUAAN5xySXSfWaUKGeNYxlcZhGPHdI8J6JaLLyQ/A7Qt3Q3QKtwOWXwgWaqLQcC2hvQHC476vDrkerzV0rZ00q+81MNvgsgBKaj6uoEmY8Lv9D16FIAAO9sdzRAn3soy2XHXx1pIGdjHFx3V7vPphrU+agUu9iAKGOAduESyX6SZqotNwz99prm6RtuOerw3ZHqo1LmJE+afC75vrmW79rHEIAGc9Uwth+i69GlAAB1xfUoko+8LrMdyzpCt0Qh7w3xf1Zc38VS/HbXJXQ3QOt4LObIkCk0US1REf0jhr77lybqG7456vCZEet0M1Hu1ZLv2mv5rgUMAWgwplRnPoMP0PXoUgAAr9x3NEBXeSrvqUNZn+iW4CyS/I7EcxXWV0VnvJbfLzpq6s32AFAelaf4QcqcV3pmJs1TW5ZbZPYGmqgvmC7ul3LGJBkccLDku25gm0BLsQUm+Eyhha5HlwIAeEPtILlcMOMzcfs5R6N3Kd0TlEM97T3i0CfXKqzvKfk915DrDfHcjAhQDSu0EyD07cdKX6gcxzt1mVBvjog5j9w4mqgv2Oyow2NHM51OlL22pI09gm0CfbKO6L3ILMSFX+j6/tKlsWxIAOgzbDtIIRK3b3MskzxJYXmQYozb+uRxhUqwty4qN+hxx7G0le4GiM4fMnbUdTfNAQb9k3zu0zx9g2s6pnWR63XAkxNhheW7djIEoMGYThLepXnQpdiQAFBXXC+Z8Sl8XG+jv0j3BGOiNu6Tu4Uuice/V1TX9/L7JV1qh/mp41iaTpcDREXNz0eJOTifJgHNYI/+6X0O00R9w0cH/f1D/NwwnYczuuyXgW3sWQwBaMk6AjmOLsWGBIDG8ETcnEh/eCxzg2OZN+ieYPQeQVPOxHGO/TIQua69kSI/tTKc4ljf53Q3QHTOir/blaFd2GwAUuH0B7Zb07vPrQrqdlGXfankex4avusdQwAajC2ghctI0aXYkABQSyZJNQnpXZ2gt+iiYFyQ9BscXfKCzo5Yz3WSvbPpmkvsb7obICoHhKh+yOaUQV4P0Tx9w59S39RI13TZO0q8Y4KYo7SQi9BkziPH0aXYkADQRFydSKc8l7tFcIJWzaeetu4mF3/j0C9rI9VxSko9k1GdVxzH0Sq6GyAae1Lm4GaaBRI8Fy6KAZGbjjp8XkX1U6deyhzDt234IxehyXxEjqNLsSEBoIlcdDRA13gu97BjudfooiAs6mnnYRk74u6yKImljK7J73nBkouhzw51TX4bAIRlf8Y8nELTgMaWxmQXTdQXDGqdbtPh7xv8jact34ZchKZiS2WxgyZCl2JDAkBd+SRuCel9O5GuipsT9B+6KAiHJNvZ7OIYj5FoOy1a+K/Ef1/oOIau090AUfgnYw4+o2kgge0Eyh80UV+wxlGHn2/wN742fNdLhgA0mP2WeTuDJkKXYkMCQB1xdSLdDFD2F8eyN9BNQbjf0867E//tiEO/XAhcP3WT+9eeMp/kNMDSvg0A/DNZRlOXkJMXXLhgGCtvaZ6+4Z+W24HTLd/1L0MAGswdw9h+TfOgS7EhAaCuHHA0QPd4LnelY7nqGPO4QN8+Qxvg6mZOdRHQ985zWUYdw21novyeqH9m4r9vleqjK3uNK9VHc3IYYMlnDlMdIBhLtRw1zcHVNBMkeG8YK2donr7hpYP+VrbKeI+2z2a94I6BzZZikx+aii2VBQ5+dCk2JADUlnvi5kSa67lc10T4JwMK3K8Gg3t7y/u99/hE727hOoe+CXmMa3dKeftzGmBEFQGERTkUXCK5QqRTgeYyW3AMgT1Ksvvc91hmNw1QrOP1posbfTp3AWJju/BrPU2ELsWGBIA6Mii/RwPGcCItczR8v3WeqQG+e5q4HcVf0eK+7z0+0btbOFfconRDMEtGo3KTZT1O+d16x3FUh51QFV18UEbz4L7WbfdD/+8LXcclKX+nLoBSDnl1scIlGd08eK//bk1kWaEc40dlNHesqvOQjEbn/tD/qzYV7uqxpepcZR4iZRhu7DwnZDRi+bs2tvKg2v6YXoB/T/TXIxnNh1u3BO0qsn2Lbv87uj9GEvX+oPturwe5OlWPZ9eUJjcjfP90bfAf1I6HVzJ64iBUWTv1nHyqx8eI1qfD+t+pfrBFnB3V7TMt8liZq+eoquMt3Y/DPXP5hq7f/ADl77Q4hoqc/lioF1NP9Ld0T3fcltFNtYE+nKd1Z4ej/DjoccHd3fxeG+kbTRc3Pgqss1Xk1AE9npQ97cvhurzzbMt4QsjcusvbpuuDqbpuqo739FjpyqTv2gY6nFL30xan1WALdD26NIwuraMNie4G6CNsu3ghnEjKCH3jWO7WQN99wrH8py3u+97LsDakGNAubRQiVcHDnjKUs21Wyu/+lXrnElNOMhV18taxnuq52mNo3jD8dmbg+itDZ5Ouw48c39DrvN4R0AExThu/qozz2lgfKbnYnK+NPdu3qcXtkorn8VS9yH2es19G9NjMW9YxLRd/FhwPWc/RnPVYm+jzu1pGpC0AfB95na0XXXm+/6celyrPstq4WaGdEycSfRGDObrMdwX654H4TRNzxVJWHpbov7F9wwu9eG77PG0SVxzbYZGn8o4lbIoYTvEFlu867qmcaVom7tOOuJcpMuq9R7vAdJnqqT6St03WBwNah97PUf/Pekx3Ma3l7nmSm1XpenSpf11aFxsS3Q0Axl28EE4k5VhzzeEYMgHykxyCbGIL+32R/L5jm+bMHHJonwWe65aWo3Zvxm9fi9sRinGR23eKNpCGUww1tUuodtxnJBZhf+jv/pJw2HV30Iczvut5YONYpR74kGFsXtYyYXzi9/O0ETIi2dHk26RcZMBUXa5aPFwVcx6kIpFEg3pRmsc4+yrxozYUalPgrPzunFYG7BYZi1JVY19FCnzPqP9Zx/L+EHNEU9lnQ4YD4Yxe1CtH/CvD+MpywPtkt6RvBnzQ42t+Yk6rsbRUz4lPlno+DzxWlmbo3U/aBtiox/BAYsys0wud3rm/y1Odvhva47DjOybphXGecfZC4kaExp6nTWLAMg66zxePfdGVH5cjfeOf4jfH3UytR09p58fTHDLxoqdvWm0pZ12fyNum6oPx2t5Mq4caT/u0k65b97l6vHV/807LK9sx7DzR23XT9ehS/7q0ChsS3Q0AmbhEZPo60qB26e7WwAEqkp0LNO1Z3sJ+PyRuO7ZPHdpnncd6zU0xfLJ2Mmc49t+9yG27O2N8ndN1thkJXcejcvQtqmCOrDLIhcdizw28WooZMLZLtjaVNJBs9Va72k8KvjvmjZXK8PonxVGrnMwrCi7GXRbiWwIar+qZl1LmtpLvPOax3Q9nlKEWbBMsfztRzNEaVwKNldmSHkmuNo+2OixgpmXUt2y+7IWWflvq8A4VsfK+4LjY3eJ52iSWR3be3ZP4p0NuiN8cdztLyMMtnr7pqvg/fts0edtEfSBadn9MKVPZPsssf5s8ObhT0vP2F43erpOuR5eG0aVV2JDobgDIFOouguW2h7KU4HA5NjAscS4kyuPsmNLCvr8vbju21x3aZ5unOikjove4gYpEzTryHTuXmI3pkn7J2AfJ50hfIWMRhrGV6ilDeRdyLNiuBnCCKkPtkn63yrv0Lce731jerSI2yuxQv4w0xjZl1POa2CPWp4k5BUNZTHmdTpWQCeq7VJTCYhnNgavkjetmmq+czmsz3q+iVfLk2Lsg8S7/U5HcIykOikM55vEcg56eUbJuZfJMb5V8UUK9z50+nqd14ohjf232UNZRiZOrsFd+mdLI3C3wzkE9hiZqm2OtuF0qoh4fObonWb7pgYcy6i5vm6gPZkr6MefhnI6skwlZZnLwf22orkeXVqdLQ9iQ6G4ASGWXo5DbV6KMRRZF2etsnRXp24861ulVC/t9ovy+w7Uop5EWIgourU9MxlnsXGImVmcoTpXbtEhy7K4zOMso8H1LohoT9wxteCnn+zYGcIJmGZa3HN5tWlQskV8jd9Vu7x4Zy3ekIkhfiD33T0jUwuByRtmnc7wnq/7fS9bPlvduXYA2uS/2DTUfc2RAsnP67sj5rnFap4Rw8nSZkjGXlXxalvNd+wPJfdOctUVBHez5/UddzxmJuXLOMja+9+k8rRsPHWS3j1x/JypakK6UeBu0+yxl+coHaov+O9Jyeds0fSDamZiW2uqj5E9nNT0hi35InGjWWLoeXVqdLq3ChkR3A/QxLlF+RULMldNA5Zt5Ku7HlWPfwj5J3ML/N7Sw3zeLe76t/RLnqNpi+d0xe9diiLrkEvscoT2zojVV/YvexGrLzXPLY/0nWBajah7njZqZKXGcoN2FhO3SpmWGcZeMKD2W8a1LpDonqHL0vvZgnJkMtB+B5kDXiREi6sq2QeNrEbZO/J4SSEsXscZTXRdm6LVPehz5XHwWjX62RceZ8qQdSVk8ph09HS/2FD/9OE/rxCRxy71cNNffeO2UStvA2hrpG22b7Us9ljVZ4qQUeCRhI/LqLm+bpA8GDU4spSeKXhLnkkbN5xyLpevRpdXp0ipsSHQ3QJ9iE57JnaGJKY86PrpKGwRql1FFWqlwcddcm8qxonLqzKqwDeZIem6c2MeoY9NrUJguCNjs0Jc3S9ZnXIoCUo4p0xGRJY7j7GLgtjwp2UfCxpd470EJF53dyzWL4p5dUL6Y6r/Scz+YHOJfDPO/G707JOadZtv3hNrlXW6QqTdyvsuUQ3e4ZD1NG2r3A7WNbRNvVyB5mXyK0uuYGe+hnqsz5oH6d0Wi4adYnFRFHf+rLP2WZRMc7pnTNhliKmOoT+dpnXCxLbq3p09I2J5TdHuv1GNeHU3eqJ0uR7XOf2wYuz88zTcXHkbsy2USPh/oXAkfkVd3edsUfTDFMP4+l1x7uZy+me5xbMfS9ejS6nRpFTYkuhugT7Ed0/H5KOGvcnCqHZVNUq8cm2r3/IR2wv3UguqGdrK1lU85jOM1Dv37oWR90vJQ7rT8TcxcYlmczijztZQ/vmf7vgWevsF2tK1MsnnTey947IcBi4F5PuVvVIqC7i6/crgvdSgjdsTxGi2PsiIHJuZ8n8np8Kxk+w9LuOORWXyR8PnvFM8NZRRd8B8Qv1HE6yV7U7PoMTLbJQZFjfpjhne+zfibnT2/mVlyvj7pw3laN1xS7YR4bkX6vgkWvXTNc3m7IsjDExJ2Q7wJ8rYJ+kA5IF8Z5HbZFFE2J6jvHOmxdD26tBpdWpUNie4G6FOORzQ61fGZvdLOC4aaRtpt41MsxpStf8sYbWm3w7ok2o6VSyyLrAhQ5VDzEd18RvJHNhYxlL9bDLMyc7bMRUV5sEUF96a0GJcYP8PidmmVbR58DGCc/TDMtyLHsUwRv/96nsOhLyyYE3F8mYzzZQXfOdfjImKtwdlyosR7bbf1Fr0w0SS7z2V8X/e/KweES45lWzqOi304T+vGJ6nGCboj0vfZ8mLv9lzeZQmbD1Q5KmyXB+7rA3lb9/opW8V0Ca2PwIA7lnHg8xKbmLoeXVqNLq3ChkR3A/QxzyowPpXAuaAVPlTDIcm3OzXg2LdFju9MlN9z7nwV+zEaW4RF2VxiNvblcLgV5aKEz3900tJ+p0u8e1DC7HynccQic3pzCSUjkNbmMI5N3/PJ4/cstSy0DhR45wzLnFnuUabEuLDAdgmIT4Mz1KVw3zzM52WGsfK8ZNvPtIyZIqclbLK7V36qtDvdjZpX4n7JnM0BtbMP52mdmCfVOEBDboz2ckb85tq38T6wo2KDQ/vOb7m8rXv9poo5X6cv56Qt7ZnPS2xi6Xp0aXW6NLYNie4G6GOmORqM6gbNcfoZr51WyoG5Wis5taO4XxtY6nKjkRzGqDqiSmRofHqTc7vsbrpcQFRkpy4tYfs2D0rZx1HuIs4wn0e8bxjK2ebh/coxOCTFLhNyYZbDYjTUmDbdApw8CpQnamWvxLkYSRnLpqNfzwu+998A7+xyT/xfdlWmTPWs91iWyVj+IvmPTHXp5sA6HmCsqPnlI2XGwYyxXlQGbbDIhGRbKmdV9xbmd9puceW0ZXws6sN5WidcLlzs6vA1ej6rVEoq7+d2LcfV8e892vF0WtuUak6ZIkzvRfzG1xIvfYrtpMKWCDL3S8vlbd3rp8o1XUb7QvxdLmNa6/0Qv5fYxND16NLqdGlsGxLdDdDn2PKTFD02pHZrVKLmO47vV4bgarojGhPl952qVR6MkCIRkGnORNck1Occx5fvIxTqgqAsh/An8RthYjrONMPD+22XUpRd0KyTODdK2nbDkwbmgoTxfilnOZck/JEs9S0vAxic8y1ttKpEnQfFfMHevgBybLzle3wvwu5LmM2Wbi7kIscTx4k5N53PSNhlWuaq47aHxZ5DrOhC4VHPb28nZFHeFCMmB9RwH87TuuFqIxbN9bde0o9u7470fTan5GXP5W0O1I5dZjn0la8TKnWUt02o302LTvQVeTzB8v13G6br0aXV6dLYNiS6GwD+a6yENEAVm8QtglA9f9IlUdgsxY4ZXHXow+056qEigHujNdTxGtfdybcO9fF9hGLAYiht81jWoEGh+sp/dD7wgsZ2hMnXbeqmqODk0ccJCWPupeRP3/BCwh/Jsl0UUmThPM5S9/Ml62y7OG1+ADlmiwS/67k822UgRSNFVuh5VuRvTdEZQ1LfUxamBcjRxO/+SrTtypxl2BxQ1/pwntYJ26LXl65bKmFvrDax3fJtWz2XZxqTPvKB/u3QX75soDrK27rX77ClToc9jjVbaqADHsuKoevRpdXp0tg2JLobAKz5XHw5W2x5N5LPLrolOL0KwPWYgUvk5Zkc9Uhzqroe15rjOJ6ueG47k+HrO/foCkNZZz2V8djSfntLvt/mOL/v6TtMY/NByu+GJH/C8wkO461sDqxNDgur2QXea8otq47OjQ84L74EkmM2B/4Bz+UtETd9OVHisFLipwHxgS0Nz4pEe3c3gfYUKGeHhLu8panztE6sd9ThPjaWklFMDyN+oy3QYIbn8kLmA1X6zyWgwdcN3XWTt3Wv3wpLXdQc8HkyYqelvIUN0vXo0up0aWwbEt0NALLY0QA946m8bY7lkTg4PL3Rl65Hw3aLP6djmiK6muMb9kh8p/pCS1lLPPfTn4ayNnoqw5YPdG3J93+zvP8fT9/xxsFAS+ZOKhKtYrsQouyRrMlivym5iFP/qGWRNs1D+z+ReBsRWXKs91kQoMzXDjLnmoRHRR28tYzFqVJPTEd2u5H7ExPfd7VgOTYH1Lw+nKd14l9HHe4j198NCZuaIwtTzrm3nsuaLWHzge5z6Cvf31QXeVv3+imZ9CGwLdfLJYm38RlS16NLq9OlsW1IdDcA/JdDjgboBo9l3nMs851WTOCfRSnt7RoR53IR0W2H96ijFb1RyCpvV57jJjckfCqHXkzH4G8F6KvrhvJ85R39EbD9VkicDQ/b4m+WNmI/lzSobIv2skeyXJwCefMUHTe866Un4ywtx3DRFBmu2DbxPgeSn3sd5c6RivV3nY9eXXJwGJxLOFUmFSzHdNLlUx/O07rh4kDyldf3eiCbwIRt0/Sc5/JskXllvntAzPnJQ31TXeRt3etnO6V1P/L89ZnrNrSuR5dWp0tj25DobgD4L/cdhIESSj5DuF2jT0McZYR0hZ9n5361Q799dXjPLSkX2TggbrnEXnpsN1vk6SLP/aS+MevmTZ83DNrascwC1GZw+MprukvstzFe0///oxTP7fQ6oMyaazEC86ZbGG8xkG+Iv2N6ts2REE6HI5YyLwaSn+P0GHLRYdsC1UFtgNiOpS6tsQ4yRWKo0warEvZH0ej6RZb2udCH87ROzHCcQ77y+nYvBHkW8Rv3W75to+fyTNFaZfOB7nTsL9/fVAd5W/f6LQvg2LFhO4a9xWNZIXU9urQ6XRrbhkR3A8B/meAgDHpz6fniuaPB8IFuCkKv8ztPuoOJ4uY4N5F2pD7vrvFKxzF0yuN8MRkbIXbZV0f4LnEwAMssDmzv3uvpG66JOZdT8sjQ6oJlTHcYb2USt193eP/OHEZrVrL8IY/t3sV0ocDbQHLsiaWtNgeUobsd5c/PEuPNhC1y5a3UF1su58UydqyzTB62AxLmhEuT52mdcHWq+doM76ZlORjxG2+J22V9vvgayFGkNmTfO8q7SQHasWp5W/f62dZUdyuYvz4vEQqp69Gl1enS2DYkuhsA/ovLseZQRziOiHs06Aq6yitpRw7yKjAX53mWATQzxTGW9xi84rjj+PGVA8lmBKwK0Fem403rPZZzR8I4QW2Rs6/04qosA2LOa6rGQDcvW5n8xrbE8GWOZM0Vt2Ohtqh8NY9OGeboDT0HfWOKkD0XoLzJDovNyYFl6QtHGaTknc9bTQdkLK1D6Dy7ITBFbavjtv8m5MNgILmm5tK4PpyndeKa4/zxcbnKYOJ9cyN9n+20iu+IVNvR+zKReQcc+ypklG1V8rbu9dta0TrqZqRxEFLXo0ur06WxbUh0NwA4OVhCX1C0RtydoEfpKq9sTjEg8iqwLw79lrXb/dCTQ++pxMslNmgxlN4E6CdV5jeD0eczX+5JSzsOFKz/e4vh6usSqeWGctQxtcsJo7DM0RRbYvgykTZnHMbzJcPfz9L9OCzZR3xCXTZnOxa3MUCZWyxlPo0gSxeJux5Tc8HXxQrrS8jfuju/kpEVi0vKT5MD6nYfztM6Ydu48p3Xd6l+34uI37gqsnPlTwlznFQt+rsRprZLDv9uobyte/1sKXqeB/jWCRb56nMchNT16NLqdGlsGxLdDQD/462DQBgWP5FavYzLYSxcp6u8ckHKH+O+JcXyQqXlxyqSS2ay49jxdVGR7dhPiNy1JsPvkeeybPmkitz6eNDyzv0e63/Ustjo/vOakuXYFoCbS8jD4QLGuJoHO8Sc2/l2BMPMdDtpqIhMm0P6WCR5eiKHLvOVMuOq2Dd/BqS+uDi/ykZ+2DZad/fhPK0Tyx3njK+8vt1ouZib6rbTKus8l3dDwuQD7ToPlCP0ruWb1gRu0yrkbZ3rt8GhnD0BvtNmE/s8GRVS16NLq9GlsW1IdDcA/A+XsPDkzXIh+OFYh+d0l1d681r+FcAoUc+fKWOu95KfjwWV22bHsbPPU5s9sijoEDf/PZC40RamyNqtOd8102Kc+b5p82EEWWa70K2Mobbdof4fE/Nor16MZh3HeasX+7GO5JgSw4c4HukSRRYrjYoyrl2PQarnkIdvt+nOKhb/vuZRN9qsbD65fyxlzOjDeVonjjrOl80eZYZazP8R8RsfS/hTKsnvGxH/zuSlPc607xG/qQ7ytu71e+DgxAuRo9VkE/sMngmp69Gl1enS2DYkuhsA/sdeRwW9O2AdvjvW4Svd5Y204zpFjiSfkny7jwNakfmKGrjiOHbmeWgzW+LxewH6yZbba12AMpeKn4jaQcviz7cDdKLYc9T+8GCs/GUp40mJd99wGMsqub0pvcBTbZQtqkCumC4MC+Gwt12KFuoEg0lGuOozNVbnB/z2UDlYfXHQof4+Lq4xXRTyuE/naZ144jhfpjT0+2x6ybdzxRZZWyQfqHLovdJ//1A7m2JfvlO1vK1z/WY7vP9GBfapz9N7IXU9urQ6XRrbhkR3A8D/uOmooEMmkMcJGp9Dntp2m0O/XU38/ohnZ9gnccu55APbJV4hjhpdshjNoaIt9hnKXeD4DpOD+nCAOrtc8HbSQzn3JMyRLJdohN5HRfyoCJDT+vsnVShTbJsEIRz2thy21ypoh7U5+q9MZMNfDu/fVmMdZLuETcn28SXLmBJgYdj0eVonJkeYJ1Vj00u+Lxw9LP7zgZ5I2BzztDOiLlGXseRtnevncsHs1gDfdimiTRxS16NLq9GlsW1IdDcA/I9BR4HwIXA9XPJzxKhHP9Gb1+RKwfe45CHq5q1cKL9HRHwooVQWOI6bC57azHYBk+/jdXMc2zUUuyQ9gkUd/5huMZayjDJ1zGRVoPqeF3sUaNl0BYNijzYteiRrhbgdadqn590cqVeOql0S/3jkS0t77aqoLVyP+JY55usSBb+2wbaHj0WVLV3K7D6cp3XCNZ3N8QZ/o+3iUd/pOkybdEU2hBckdF43j+ozyzctbaG8rXP9bP0RIh/3TAdbyGfwTEhdjy6tRpfGtiHR3QDwP1xvZr8YsA4DOYyDm3SZF9KOZxXdJV7q0G8q0jd5nMpX0vT9juPGx22CkyxlvA3QT7ZE7ScjjBXluE470q5u6lW5Xmck5rHKS3RM0i8NUgbM31LuRnYb7yztddpDGbYbRMscydrnMJbP1liumMZriFQRMxza648K2+O+o3x6XfD9jx3ePaumY2W1wzzyEXFxUfznGG/6PK0TrulsVjT4G99IvHQdtk26vLb8gIwdgX2t7bhpDnO3jfK2rvWbJtVEwNo2nX3axKF1Pbq0Gl0a24ZEdwPA//hHqt85db2YKbQztp9I29GbXvBd4x37Lm2snSn5HXfELc+SDwPAdqTtkuc+Wujwbesjjhm1C35b8h0j6TpL/y4xvlyZI3FSethy4F4N7BDYWGO5YkprEiL9wW5LW72puD3UmP/qOE+We27v7jO+pmPFdlv2GU/lmNKlHO3TeVonPju0Zey8vj6xOW98b+zbjl7nzQeaTJu0TP+7LVK/FCQx5G1d67fJ4X2+86/PFXsUqM8cmqF1Pbq0Gl0a24ZEdwPA/3C9uXBywDq4HocKfTlTP3FB/O7ijRRwjqmovTJRga6pHB54arNjlnJ2eu4jl+NNEyKOGZWLp3vzujpSd1lGk96/14vUn3ocfNELO5VDbGXExeseiXOzZ8gjWQ8kjiM3BLbbSUMcj7QluD9dg3bZ7igPi0R1/3R4b12xRd74uHDAtsG6uA/naZ1Y6Dg3rjX4G3dYvm1fZIfIHznnT9e2+zeHI6FKOz2kvK1r/VwuJ/WdD/SWQ5kbGqTr0aXV6NLYNiS6GwD+y3RHZRw6kfh5cXecLaDbvNC7o1f2xr13kt8JWvZ42zrHcnxFoF23lLPGY//8KWNRlN8yynsR0bn1pMfYHKzhmLb1z45IMrPMkaxvDu8frKlMMaWmCBHJ5bIJUnYRtkQv+JcEXqR0b1zul4Wb7bZsX7Jtr5gj1PtxntaJA9L+zW+bw9D37cIPxU8+0AEZ24hV9t0Eg/3oy4lQd3lb1/pdd3ifzzzsLhdQKvk+rkG6Hl1ajS6NbUOiuwHgv+wQNwP074B1UELti7hHDkJ5FqW07eqS77wp+Ryg/3r4jlOOZS3x1G7PJU60tEou3j0SYopujJG3pjeq5HpNx7SSI6ZoZPXffBxl2iphj2S5RFTXFVNkSIhxY8tn7SOJfjdJf9mbjl3yJg/10XixLaJ93Sxtih661KfztE7cc9ThMxv8jabjz189lzVO/OUDTZ58SR7NtqWd+dhieVvX+r12eN8UT2NM2bmfJN4JrFi6Hl1ajS6NbUOiuwHgv7gmpF8TsA5bxN1xdpgu88KRFAOi7A7bxRz9+MaTQ+qVQ1k+FxlDlrJ87FKqRczzxILFlOtpU8AxogzKNMf2wpqO6ZWWvrkcSWaWde43NRphQMyRGnsDlGnLZ+0jiX73VuerHt71ROyRM3lpalTDGUud50QYk1v6cJ7WiUHHdnzb4G+0Hfe/4vCOPLaS7dI+1zG/XLKPZduCJy60WN7WtX5DDvPI10mMazIWmWcq70jDdD26tBpdGtuGRHcDwH8FjksiaB87bCZcc5IqJT+FbvNCb65JH4n5j4m7E9RHXhfXVA5XPLabbQfRB91crcpRrI65nDWUN8Pyroke6tEU48CWB81XbqpPJcvZKeYLD5q6S21zQs8z/K26tExduJU3Gv2ppcyDlr9XF4jMtvyme8zwg4c22mup70iBd7pE0s2v4XgxRS75umV2uaVdbPJTLS6XtGye1okNjjr8dIO/cb+Uzx+tvl9F1U11+O1JKZ+qZaqWd+r3Kv9175Hmy1L8UpE/tG2zuaHytq71+xFJHnVPJj11WLv5vHgqhq5Hl1ajS2PbkOhuAPjvLY8uBujdgHXYI+6Os0N0mRdmpbTtXx7eu82xH30lo3dN5eAzGXxoxbk/Yfx2c99mGZq2HDzK2aaOpRXZBV5l+MZlNR3XpqgKXxs5E6XchlHXyFMRB1nRPS7RCNMCtaHaZFpf8G+PSvF8Ud1jVnly46n2s+3om6KWZ+u2tkWZPRM/uV5FL6BM9f1U4J2XHMZLiJtO1VxQee3+kfxR/bYNLF+3zB6W4rkRD+rfPW7ZPK0Tpx11+IYGf+Nty7fZHDPrcjozfOQDvZuwQ9KcPu/FHL2YlRZoQMZyYW5sqLyta/1iRLet0DbOD7FHOLvkb1TyWUXU2vKGxtL16NJqdGlsGxLdDQC/HYmOcaQhidrVGXKsw0uJd8N0khlaMb3TBqGKnL0s9T0S7MKhlPZd5+G9LpcUvRY/x+BFG08uY8dn9PBwwLI2y+/RIRMMZZmOY21MGKJFLl24aTFG1tZsTE+y9MtVT+XYxrjpSJbKafdF7NE/LjeuhjDE58nY5WZFLiwz3bhpSkXwl/7Ncc998cmy6Oim0rAd4xqRfFFbJgYsdS6S88plM+hUgEVbt7/vF/h7W17dxZ7qea/gmFybcALNadk8rRNvpPqTSCGxXeZicx5M0/r2p5ijoJLllc0HekLMl1FNsfSXydHRPbZ7rcHytq71G3aYS9NLyp1ubtu/EjIy67GdLuvqLZfLn2LpenRpNbo0tg2J7gYAaz6a7hPC4aGU8QfH8r+Kn5wmeVkq2QntlaG5vUULDx+7XvMc+tLXLaguN0WGuD3dNmaLOpPXJ77nTM+/zyrrQMa71iTeVVSRuxjUD7VRWYcF6maJEw1sO9p42GDovhQ3h+xJh7Y/77n91Dj7njDEBwvMx58F2r9rIKtFSt5bZI9a2uic4W9vOyzGRdcp+c7bHtq6zJG+NGY5jBefFwqqKK9HifcW2fgx5dX1dcusLb/Ynoy/m5+YC7tbNk/rxFxH++92g79xleXbbE7Ju5IvF77t8pg8TqAsPWVLYfC35d2fDfZm3eVtnev3XMI5dubrfks6LW220AHD+1Yn1nYu0bQxdD26tDpdGtuGRHcD9Dmu+RR93nidVDTvxD0P6PIK2kcZaS431jdtN2eFpEda+GCcpa2Oe/wO16P3vhXZdfF/KU5y4XFPfo14NuW5XJvRv8M5F05pjOSQDz90u+yW6vIlXZBix/N8Gpz/kex8RN2dZ3Uca5KljJWObT7d0zclx9gzh/oVWXzPMBjIqn8WFCjzmhQ7QnsusUCwLTqWpYylPwLKyKKbfS4bmj42M6fJ2HFQtYCdV/A9n6RctJoLtnm0MsMu6m50XW7hPK0TBx31y18N/kZbnmrT5twhcY+U6/2brGem4W+TkX1qwy4rn7jtBFnaRvBycduYrbu8rXP9LjvMpRsF6rg8sRb6nJBnVwrIV8VSGTsB6HosOIauR5dWp0tj25DoboA+50AOJ4fPKEy1E/1N3CNAl1bUPicc6/i0Yf1+J+Ubvnt8f1YEoTKqfe58PXXsn12e28+2yBgS96ha1R6nLMrR5HSdmGKsfvdk/NzIIR/SxtMVvcCbHGlcmwzB+xHHXdpOdPdiq+Echtp7h3Yue+HXDPk1f5yKmp5a8F2mfFHfMgzkj/q/7y9Ypm0jbULK3yRvmF3lUEZa1NOxQIuJMrm3tzqMl1clZfCSRJ8NS/HNSVsE4GZPc/WvnHN1cmJRanICNXme1gnXCzHXNvgb70uxkzFrJV+kXBdbiqAskidRlMNrVokyem2Y5DFq263xdZe3da7fLsf5lOc01n4Zi8772SPzH0n+W9QXJsbCiZrpenRptbo0tg2J7gboU1Sk2dscTg0fO/FK+d3OUeZziyEWmic56jqxIf2edRHWiMcynkl6JN4ij2VsydE3vlMWLHQo84HDmFgmY8eju7lS05Sj6fh9MmJ0o4w5oO9JeYfzHBlzqJZ5VN/fDLyQtRmC+zyWZUsT0Ju3+IwUO5K/z7F9i14Wt1t+3Yx6UtI4M+VYup9ivHZvM71VokxbtHKvzjsn+aPS027vHZLiEQL/SLGLHVx46TBezhV896HEYli1++oS9dwrcaK2r+WYqypK6HHC8TSrpfO0LiwXdx2yqsHfOST59IUiGSm3Jmd5Nrt+asbcTtqCNoeM7dh1kuQx6jcOdlHd5W2d6zdN3C5H+ugg3xYk5GGW/fI959helnCA5nUuxdD16NJqdWlsGxLdDdCn5IkC7e5UFXFiqAtwtol9N7zXIXdEqrkEKcnXHHVe3oA+n5hQGmnPGk/lpEUuHvP4HfNy9s2ZAG35TNzyBikDJXn8bKaeD723tz43KEeT8aeiPVVkQvIo+DPx55RflljA+HjU7nmIZON/Wsr1uZliW2QcTCz+kkne/85ZjpJ/rpFSF8X9qNfKlPF708OYGbbI9Dn6mzbJWNTu25JGuq0vNiccLslvzhNhk5VmochFW1MMssvHDa6LHBfBqu6ux7E2yNilEt0o75UBF1SPPc5VW/TQ9sSceJPDCdTkeVoHBhx1qO9opiqwzcdeO3dNwrlUJLrJlidd3X49Tperoj97Tza4HE+2OaTUcfjBHifAkLidgqi7vG1q/dJO66h11tzE36ob1HdmrNf2FRhrJ/Q4m6Ttou64uSf5L0eNoevRpdXq0tg2JLoboA/ZKG4XyqQ96ij1Vq04B3qEiTqOsEoro5Na0eUpR/32tJTLr+OTPJGgU2re5xMk/Rh88vkg5nxRRY2w5+LPob2hgFNuRDvzfLJK/DkG71mUeF4no8+dxjXinrs37zf7nOc3LG3ik28FvrfozfSzxd3hrxaZ/+oFaNLYGqeNsoMpBt9PKXYRTy9TC7SJ7cilC0UilZ9LvnxMpnQUedsuK9LhusfxudOxHZQcPaYXKYM9fanG0PGUuf9eiuVu7V14mBY7PvNG/ywwPta3eJ7WxQF6qWK9FhPbyYHuhv9MPS66//5kwfKK2vY/xH2Dssi82tASeVv3+s0QPyd4XFJKFRkHdyT96HoddD26tDpdWpUNie4G6AOUsFwt9ktdqnjUTo7KBTK9Zm12VNwVbV1RCllFHr4W991h9d1zS5T5V48CKHtRznRtjDySckeylfJa4tEhe87D2HfJieR6QZHPXDPKqX+lZ4GkFmuLdP8+9fDtX6X8LnhXtpkWfn97nlPXcn7nbSmfO+prALn7zIMRnqxj3r5fHNj5nfa8LjBH3ohbtIttPmVtQoWIVN8dYLzc8CRflkqxi8WKkGfh/COHo6ap87RqG3STuN1gneVoOCx+0+rE4HGBbz1ZorxXBcpTG3t5Ug68zfn+3S2St03QB5s8yZ4vFnmcd0P4orjf3l2FrkeXVqdLq7Ih0d0ALeaAdlj8kPo4PVVd7iWcKnVF7SC6JE5eXdN+v1+y39WulwrhP5uz7M2JdxS9nXyfLvtLgPE3opWT2hC4VMIRNyj5ctz2XhLleuGXS0SyOnbtK/fPRvk12vZNhiN7ujYQ70qxXeKuLCibhsEWlbvC89xandPo93EZ2EzJF5luelR/+s6Tq75x2LF8JVPneSp3W47vflhw4THSIzu+ye8bE2rBpVJfJC8QVIs9FTFwStLzAn7Ui9VQqHHvI4pbnRDY4rFehyzywGcaHNejoUreLe+DeRobtZl62YMtkqbDn2sdfrbmbXAw53ftLlneMckfLTc7Zxkncrx/Z8vkbVP0wRZx30BPe26KPTDFVb4OeRjXMXQ9urQ6XVqVDYnuBmgxtyI7OEcShsErrUivaKNps3Z6DjSo/ebI2O1zac/ePuj3vDfHr5Xyx+BjRiyXVVaHcyzwlPNzR852MeW7/KkXPT7m1ETttOs9uuTiXFW/UUemikTrDvUsFvJywvLuEJx1mDO7ApS7XdyjunsNYhV9sD6g/N3rUI/z4s9Z38W2ETGs5+hAwTmRzImWfMcMPZcfSP6TD2qTakIEPaAW3vvFbTMvTVbtFT9O/CT3DGXe8lzWTLGnT7kk/o9a13mexsRn2hhf9kls1Bx0iQa9K+VO4CRllku07WcthwYClfFO8m9A1l3eNk0fKEfR/Zz1uZ+j31yOEl8SP2m2Qut6dGn1urQqGxLdDQBgcPAc04JxRBvdKsffIpoGNOpWzoN6IfNdjxNlkCkH+nUpf4xPGdxvEu9VRpU6Mufrwp+58vsxrwsF36UcmurGU9utuL07901ji17wDMvYxs9N3VeTApe9WI8pNbY+JOrQrccL/d+U3FoXwPjOYp02vrtzYEj37XFPC3yT8fwo0Q7f9YJJLVrK5Gtepd9nS6mwQI/5J/qbRxLfr5wFV3RdFlY4XpfoMXNNz/Wseu4T/1EWVaJyD6vUJV96xuSxwGOyzvMU4qIcKN00MkkZdU/LRt9HJtWlMwe0TBzqsRuUo2Kzh7E2Xo/tF4lv+qTlS96N3qbI26bqg4VaxtySscjVZH1UtLaK1CzirFT23sWEzu/q3oPiz/kZQ9ejS+uhS6uyIdHdAAAAfYZKB9C7m3/ew3uVI/CouB9xWUFXAAAAAAAAAAAAgG+UA7TXSXnfcxkzxO1I1nm6AwAAAAAAAAAAAHySls9J5bWZFai8f8R+uz0AAAAAAAAAAACAN1SenV5H5JnAZV4Sc1J7AAAAAAAAAAAAAC+o/Jtpjsi1gctVl4yNSPbtigAAAAAAAAAAAABeUDe/pzkix0Uo+2pG2UN0CwAAAAAAwP9v7w4grrz+B4AfrySTkUmSiZmZJDEzM0kkk0xikpmZMTOTZMzMzMzIzEwmJpnMjEkyyUiSmYyZyUwiP5kkMZlJEv2f83/vu27v7nPOc+99nnufe+/nw+H3W+/7nOc5z3nOe5/vPed7AIC6/BF6ByJH4VBJ3b+4LQAAAABAXRbvCD/KIOiXJXUfclsAAAAAgLqUbU40iuXwZUHQbW4LAAAAAFCXspmgz4+g7l47xF9xSwAAAACAOv0UegdBPxhB3Zd71PuqWwIAAAAA1OnD0DsIernhel/oUecZtwMAAAAAqNvaotwNvQOhexuqc0WYX/beXdf/irLS7QAAAAAAmvBx6B0E/acoz9Rc1yNFOR/+GwB91G0AAAAAAJoyV5QfQu9A6M2i7Kipnk3hvzNAY71mgAIAAAAAjVtSlKOhdyA0luNF2TjgsZ8tyolFx/urKG9odgAAAABg1HYV5VIoD4ZeKMqnnZ97uijLFv1+/P9xCf3uohwK/90B/mpR3i/Kw5oaAAAAABiXuDz+xaKcLMqdUB4QrVpi4PNIUbZ1jg0AAAAA0BpxmXzMCfpeUb4pypmi3Ajzmybd7ip/F+V6UU4X5duiHAjzgdTHNSEAAAAAAAAAAAAAAAAAAAAAAAAAAAAAAAAAAAAAAAAAAAAAAAAAAAAAAAAAAAAAAAAAAAAAAAAAAAAAAAAAAAAAAAAAAAAAAAAAAAAAAAAAAAAAAAAAAAAAAAAAAAAAAAAAAAAAAAAAAAAAAAAAAAAAAAAAAAAAAAAAAAAAAAAAAAAAAAAAAAAAAAAAAAAAAAAAAAAAAAAAAAAAAAAAAAAAAAAAAAAAAAAAAAAAAAAAAAAAAAAAAAAAAAAAAAAAAAAAAAAAQA0OF2W5ZgAAAAAAptW9olwqygZNAQAAAABMo3udcrso+zQHAAAAADBt7i0qJ4uyUrMAAAAAANPiXo9yrShbNA0AAAAAMA3uJcrHRZnTRAAAAADAJLuXKeeLslYzAQAAAACT6l6FcrMoezQVAAAAADCJXizKX6FaMPRwUZZrMgAAAABg0jwa5pe9VwmEXirKBk0GAAAAAEyiD0O1QOjtouzTXAAAAADAJNpclCuhWjD0ZFFWajIAAAAAYNKsKMrxUC0Qeq0oWzQZAAAAAEyXe1NWbneVf4ryd6f0c4yPizKnawAAAADAdLin9Cxxc6W1ugcAAAAATD4Bz/Jysyh7dBEAAAAAmGyCnekg6G5dBAAAAAAmm2Bn+XL4R3UPAAAAAJh8Ap7/LR8FGyMBAAAAABPioaIcDtWCn9eKslmTAQAAAACTYmNRLoVqAdATRVmpyQAAAACASfFuUe6GfPDzTlH2ai4AAAAAYFKsKcq5UG3258WirNdkAAAAAMCkeLEof4VqAdAjYT5fKAAAAADAxKgS/LxZlN2aCgAAAACYRLkA6PmiPKqZAAAAAIBJlQqAflSUOU0EAAAAAEyyXsHPa0XZrGkAAAAAgGmwOAB6oigrNQsAAAAAMC0Wgp93irJXcwAAAAAA0yYGQC8WZb2mAAAAAACm0ZGiPKQZAAAAAAAAAAAAAAAAAAAAAAAAAAAAAAAAAAAAAAAAAAAAAAAAAAAAAAAAAAAAAAAAAAAAAAAAAAAAAAAAAAAAAAAAAAAAAAAAAAAAAAAAAAAAAAAAAAAAAAAAAAAAAAAAAAAAAAAAAAAAAAAAAAAAAAAAAABa7omirNAMAAAAAMA0eLQoO4vycVFOFOWfotwryheaBgAAAACYJKuLsr0orxblcFFOF+VWmA949ip7NBkZW4rySVF+KMpfRbldlDthPpD+a1G+KsqOosxpKgAAAACaEIOdx4tyMcwHp+71WVZrQnqIAc29RflfH33pSpgPhgIAwNTZOsDLVhuLWTCzbZR9bbvmBmp2eIgx6aLmo4dnOn2ju69cLsqb4X7QfGlR3i3pV+9qQgAAps2aML886miYn4USPyDfDZMXBF3vVs60b8J8fry4pO92A/0rLhc8VZTvirJBcwMNmuv8bY5f7v1WYXw6pMlY5PUen+W+LsqyHj+7JNG3NmtKAACmXfxA/EKYDyhNQgD0llvGIuuK8l5RbgzRr+IXAvuL8rjmBMZkeVGuZ8aqnZqJLu/36CNHEj+/P9G3TmlOAABmRZwxcCX0Fzg6V5TdYT5wtCRz/LgM66GirAjzsw3iMuMXi/JG5wP7mTCftD9X5w9uFSXikr8/Q/8B0APB5hBAO5xIjFVxtt9yTUTHvh595JfM57HLwZfMAADw/74O1QNHhxuoPwaiYoL+s4l6P3GbSNgf+guAvqPJgBZJLYk/r3no2BZ6B8nXZX7PShsAAOg4EqoFjuKMzYcbPpeXS+re5TaRsDNUD4Ce1lxAy6RWRBzQPBRWht5pEz6v8LupmaDfa1oAAGbJN6Fa8Oj4iM6n1y6mq9wmEvoJgtr0CGiTJzJj1jZNROidMuFOxc9H+0r6VtxkcJ2mBQBglpwM1YJHb4zofJaFB2fFXHeLyHi5Yh/+UVMBLfNiSK/AkLuYF0r6x5d9HOOzRb97tShbNC0AALPmZqgWQFo7wnP6vqve79wiMg6GdgXyAeoYv6TvIAbBy5azb+zzWPFzXAy6x00ql2haAABmzepQLXh0acTn1Z2n1CY25Jyq2I9XayqgZc4Hm7hR7o2SvnFB0wAAQH92h2rBo4MjPq8vuure7jaREGfJ3KnQh3/TVNBqm8N83sNNM3TNcTbe3cS49axuMfN/366E2QuQz+JYAADACFTdGX7HiM/r7U698eVwqdtEwpaKffgTTQWt9Wi4n5plltJWpDZ1u6VbzLw9if7xmLEAAAD6czXkg0dxlt2oc0cd6tT9u1tExoFQLQi6VVNBK8XZbj91PavrZ+jaU/lA5cPmp5K+8buxAAAA+vNkqBY8OjmGczvaqftrt4mMXyv04VvBDsvQVl92PavXZ+zaLwQbudHb+kTf+MxYAAAA/dkbqgVB943h3I516n7VbSJhVcU+fFxTQSu9vehZPWr8+rc8qXvMtM8SfWO7sQAAAPrzfagWQFo3pvOLM/eWuE0kvFqxD7+uqaB13uzxrO6eoetPbUxoFtxsi59/roX2pCgyFgAAMNGWhGo7al/RVLTYt6FaEPRRTQWtsr/kWX1khtrgm8SYZRbcbNua6Bs/GgsAAKA/z4dqwaMjmoqWijNl/q7Qh22uBe1Stsz31xlrh2uJcWuPbjLTvkz0jU+NBQAAUM8Hz8Vlp6aipZ6r2Ic/11TQCivC/EZ7Zc/qJzPUFrmNCVfrLjPtxpR/LjMWAAAwUr+HfPDoblGW1VTf8jCf32mFpq/NmjAfzP5fUW6H+VmRcXnlxhm5/g9CtSDo87oKjN2znbEq9axum6H2eCvRDhd1l5m2OfOcrDQWAABAdatDteDR2RrrfC9YXl/3S8RfoTx4/coMtMHPFfpwzHs7p7vA2MQvwD7zrP7H8URbHNJtZlrqebluLAAAgP5U3VH7nRo/+C4E7LZr/qGtCumlcgtl8xS3wcMV+/D3U94Xni7KG2F+E5WTnX5xq/MSGYPh/4T5Wd9xA6m9RXlsDOe4NMzPxo3jTvwS5HRRbvbx+xvCfFDoz851xTyKMSfeqGaVxxnXMT/jV0X5oTOW3e6cy63OeR0L8zP7mpyh9XhRdhXlQJgPoP3dGVv7sa4oH4X5L7j+7rqGn4ryfqh3I5KVnb8hNzyr/zHXafdJXu48yc/1xk7f/C7Mz7q91fUsXOic1zMlz0/8gvGLonzd6bNXOr9X54qD1CzJYxPY340FAACMVdUdtZ+qqb6POsf7J/h2vw4HKt6/X6a4DXZXbIM3p/DaN3eCDlVfKHvN8G4iQB6f7ac79ybO9omBuusl53CmwvEe6QQaUkuGm9o9OL60v12U3/ps2xgcfW/IumNwaUu4H1w62znu4rp+6uOY64tyqsL5x/v1zJDt9lFn7Lk7YP8sKx9m6n6m5vqqlOMDttOmkE5Dkwtux1QgJ2soS2bouX6k82xe7uP+xiBpd1D2ROJn19Z0nk9lzumDCfk7Nc6xAAAAHnihqbKj9o2a6nus6wX+G81fiyrLwBfK8iltg6qB/Cem6LmNMw0v9bjGy52XzRg4W9r18091/vvNkraJgYiHhzinmJLh/c69+KPPF93ci/ymRKClyWXDcbyKuzLfWVTPuTA/G3QhOBPb+bXEWPplH4GCnZ32iAGXK320YZWZ+jHI9XGf9ybOdF01QNs9WvGeDVpysyM/CKMPgg66g3vqXM9X/P0YxPwt9A6QVym3usaLaX6u4zN7IPx35m28rjirMgZ314T7X9DGfvx2uP8l00/hfrC4bPbubxXP5cqI++faMf29GvdYAAAAD7yEVPmQebSm+s744Fq7v/p4Wdg0pW1Q5QXr8pRc667Qe/bS1TC/NDM3u3pV50W+VxvFpfKDLuE+PsRL7JbEcff0EXipK3dcDJR81qPe2O6pWbN7w+Abe7w4ZCDgyczxY+7nnwc89iA7M+9pOKCzLlP/2REHmN4for+dSxz3QJ/Hmuu0/Z0Kz8pXnb/Dy2bkuX6j5O/l4TAf+EyJgbw/w/3g7lNDPi+rR9w//xnj36xxjwUAAPCvqrNldtdQ14eLXmqWaP5a9BPYeGQKr/+pitf+xYRfZ3xJL1vCHGdV9zPLNy7pvBTKA6GDzBiOM8ZiHrxVnd+Ps25fSdRTJcDxcqg/GJgTg5G9gurHKrTLqpBeSpsSl29/3fm5OKvvZh/XfClz7PVhuJlYvzfQn1PpGz4f8tgPhfqX3KbKMKsalmTOddDckmVLtWNdB0P12b3T8FzHgOOZHseMQc1+vhhc2KU9BlKH+cIjhOopXOoqJ1r8t63JsQAAAB7wY4UPz3fD8JsTHOgzIEB1H1Z8CfpjSq//vYrXv2OCrzEG5sqCYm8PeMytDQV1egUgUrPSTpX83o4BX/afHvA8H+5c97AB9LLz+nuAc4oBp5MVrvnTxDGeCQ/OfouzWd/s3JcoBpcuhHxu0zptaPhZ3RVGF1yKf0OH+UJvZ6h/BmRc1t4r6H2h0/az9FxvK2mLeN8GmfW+kBf4Rmh21mqUm0F5eAr+fjc9FgAAwAMv/VVmy5wf8Phxid2rJS/YL2n+Wu9jldxi05p+oMqy10meefx54rqGfY5+TRy7zs2SUst93+3x8zHg0Z1v72ynHXJoTC1mAAAdM0lEQVSzGeN4tnSA84vBxouhnhnEqT44iKUhv7T5uZLfje3YHTz/qOQ5yG0iVHcQdG/mHg77rB4OowmAxl27h51dfzBx/NMDHvOj0DtQXvdGhG1/rvcm2nXZgNd8JHOuJ2ts30Oh+RU649b0WAAAAP+quhwrbqQRlxcu75T40heXkMV8X3GWxfYwP/MmBmTirMSYP/R8KA+w3hniBYTyIM7VMNymKZOo6rLXUxN6bT8krun1Gup4J3H8czVey+lEPc8u+tk4w+xa11jRHeh9NnOfBznnOJaV5dXtdwnpmpDeeGZQqc3rbiTGhIXgUswHmJpRNZdp179r7tupPJNnazj+4py533T+Rj0+ZFDl1fDghlGP13Cuv9c8bm8P/93YantDY1Sbn+tPE8da1tCYGcu+Gtv3p9DOjY4maSwAAIB/fRVGv3tu3TMluC+mLIhpB+KMtrudoEsM4jwzxddcddnrvgm8l6kX4AM11bM9026P11RPWZAx9tHu2Wnxf58P6dnLqdlR/W789Xwo3+F5kNyoqS+Wfh2w7eZCOtB/pMfvxGW+C7PD40zQZyvUkeoH12vs23OJNq+yo3jOE13HikG3p2o679i3FmbkxvuxpYZjrsq0+7N9Hi/+fHfAPC7dbjJQ1tbn+ouS41wMw6f2yeVR31Djc5J67m9Mwd/vpscCAAB4wLUwniDoq5qemlRd9vrkBF3T8kUBg7qWyJbVlWq3vTXUsSRU36yje/ZWWa7TOItr8TLcONOx39QAMQBatsw8Lv9+YoBrPZa41oMDtl9uqfrigFJcNryQ6zkGGKoEkHI7VV+tsc9tytQ1bBqGN7r6RF27RsdA4vUG/oalgua3Bugn3akPYl98qMFxqq3PddkM0Ng2j9Vw3algbZ2Bydzs2GnIq970WAAAAP9aF8YTAK1jkyVYcDVUy9s3SVJL4GMgZmXN9TX9op3agGl/yc8dq3DcuLz7tTC/aVS/eRljgCE1A2mQzabWhPTMrU0Dtl9q5lmvXLfdM/yrLoPOzQi+VmN/S21ktngG4SAWltfWlQIkflHQvWT9QI1t8W2iLY71cZzYt7oDoB+OYJxq43O9LzSfE/tooo5va2zf18N0rW4Yx1gAAAD/2h+qBS3jBgtxxtQLnZeSOCvjlc5LSvyQHncZ/iTMLz870nkBTc0wPaPpqcmTFfvwkQm6ptxGGC80UGeqvt9rOP77Ib/jc/xiZCGg/WcYfrOZlDir70binH4b8LgHGzhmlNr4a3GQ+rUBgyRvhdFtjHQmUc/xIY891znX+DdoaU3nezIMniM2J/W38o2Kx4hjwkJAPwbFR7VZTtue61Qg/6sa6zmRqOflGuv5JvNMbgqTr8mxAAAAHvBDqBZAenTA48cXs+tDvNhBzr6KfXjnhFzPy5nr+LahelN1/tPgi273ct8vu/778w22cVwe/HvmmgfJIbk+pGeBbh3ifFPH7Q66xFyEtzv//es+6/k60yaXamr/OGs1tdP9sLPbYgqDC2E+QFeHT7rO7edQ74Z+uS9xqqTw6A5ex8D+cyMcr9r0XMfcxWWbh8VAc52rT/6XuGdraqznYkjPAJ/0WZJNjwUAAFD5w2ddL769clqt1vzUpEogPwaQlk7AtaRe4hd2527i2VmWab87NYw1ZUG8haWxz3X9t6MNt3NuM7hvBjhm7F8XQjMzkXeFaqlFHuoKmvwe+g/WXci0y8Ga2v/5TD3rW/RMdn8pEWczrqr5+KnZt1U2oure/OdyqG8Ts0l7rmMw8LcwmtmZqeu+VGM9D2Wek2nYNX2SxgIAACbcC6HaDLo6Xny7ZzP8qOmp8WW0SiB/UtIv/Ji5jncaqvfR0Owy6NRY81bnZxYCcHGn6SaXy74Y8gHzQQJJqRyBv4ThZg+mNv461+Pn4szdfjd0eqjCc7SjpntwIEzGbtfPdY0v8QuIdQ3UcTzRFqmZvDHwfbrrZ+MmaitH3D5teq5Tfep8zXVtTtT1ZY317Mg8j59Owd/wSRkLAACYAgdDtSBoHfkHu/NnWd7EKF7Ch93gZtTeyFxDzKXX1GzW3GycYZfDf544dly+3Z3DsslUGTFwdC3Un27gw5CeST/s7MFLIb9cdGcYbtbbzpCfDbykpvvwcxh9uod+xSXN3alcmljGvZC7tKwt9pT83pOL+sT3od4l+pP2XG/M9N1naq5vb6KuXTXW834YfW7oUZuEsQAAgClxMeSDR3W9+HbPdnlU01OTqoH8ti+pi8G5G5lreLPB+ndn6r7c0FjzV2d8+TMMv3FQXf2l31ygH4f0hlLDBkAfz5zvY2F+BuD1IQMHubY5XdM9iLusp/KbvtKC5/Gh8ODS6rcaqmdTps17pb6IwerulBmHWvgZYtTPdWoZ/MkG6kvN3l0xonrqrmscJmEsAABgSqwJ1YJHdb34nuoc71dNT40uVejD1ybgOj4K+VmgTW6A8Wmm/uMNjTUxYNe9sdWWBq/xycwLd7/LZuPMu9RGQic6L/nDej3kd5s/Fu7nrBx0yXHuS7G6ZlPvCs1swlen7pULXzRYzweJdrhY4Tl9t6WfIUb5XL8Z6t/gLCU1e7fuYO/N0PwmZeM0CWMBAABT4rUw2mXECx/m39H01OTxin34q5ZfR5zN83cY73L+3Iyjzxsaa+IS2YVdlk+M+Rrvdc61ihhYKdtdPqYOqHPm4LHE+cbgefcs3m0D1rE6jG429RehuRnHdehObXCq4brOJdqie4bnqh4/e2rM7dSG5zrO2E2lt2hi46BtDY2Ti+XyNH89BX/D2z4WAAAwRY6FagGkjTXUtaTreE9qemryesU+vKvl1/FOyKekeLjhc/gncw4vNjTWLASc7jY8NjwZqqX+yOVVfKQT6CibURoDPmtrPO+5zL3ZHu6nURhmWfSrmba5XuM1pWacHh7zs9gdUI4b+ixvsK6lIT0zeWfn5zaHB3OTdm/gtWqMbdWG5/rtTL/d2kCdqU3K6szRmdvAbRqWird5LAAAYIrkXqzrfvF9tuulEupyokIfji/hD7f8Oq5kruFIw/U/UaEdVzcw1sTg3a8jeuE9VOEaUzOrYt7NuBT5VihfRr+pgfNO5YyMS9+/6fzvOOtumIDdt5m2OVrT9awK7f3C4umu+xv/9q1puL6dmXEr3s/9IR0o/aCFnyFG9VwvCb2Dw00uF4913kzcszo3rvs886ysm/C/320eCwAAmDK5zRjqfvF9KdyfHQJ1vYTfqdCHz7X8OjZXuIZNDZ9DbkbthYbGmmtdwYO1DV5fDEzcqtDOi5eSxzQFcYbk2cTvnGr4/qR2ne8Ong+7c/nNTNvsrul6Uhtw3Q3j2+hldVd/jH3lqRHUmdqI6o9Q7Uueq6HZXMFtfq5zKX2aSCGyJ1HfTzXXlRp3bk3B3/C2jgUAAEyhD0O1IGhdL75znZd0Se6py9aKffj9ll/Hl2H8mzrlgi0fNTzWfNnw9b0SqgWTorh0N+bzPB3KZ+Bd7lzX2hHcmx8rnPuxIet4OuRnU9cVkEhtJDWuTfNiCoRfwn+XoTftYsUx7Hbm319q6WeIpp/rnzJ9tolUAakcrp/UWE/uS75jYfK1cSwAAGBK/Vzx5esRTUVLfVqxDz/V8uu4OuZAwpKQn1G7ruGxpuk8wVVm1P0Z0mkJYpDswxH3p7gcOrebfbx3wwZj383U8XON15TaxOaTMT2D33Wdw6g27ltdcfw6E+a/PEw9oz+29DNEk8/1ExXarW4bM3XuqLGupzJ1vTcFf8PbOBYAADCFVlR8+fJNPG12oUIfvtHya6iSi7PpWWm7M/X/MsSxH65wfT80fH1V0yYsnnkXZ3zFnYt3hfHllN1V4Vw/raGeM6G5mcD99PcdY2jjD8Locu9221Ph3h7o+vmjmZ/dMMJzb8Nz/UGm/jcbqDM1czF+WbGkxrpyG5Vtm/C/320cCwAAmFK5oMdC+VhT0VJVZ1Edbcn5PlOUr8L8Tt7dXgr5ZchLGj637zPn8FrDY83mhq+vSs7VmA9zX5gPOMeX87mW9JsjIT8LdNglv0tCfrZpXffo9cy1LBlx+3ZvTHR2xPWnNqKKGw692Gc/PtSyzxBNP9e/ZOqvO/VOLmhXdz7QUQZcx6FtYwEAAFMstwvwqF5iYFCvhtHmtB3Wwky7bxf998OZ8z/f8HmtDOkA2LCbrnyVub5LI2j7fWH8uQsH9b/MeX9RQx0vZOq4FeoLCn8XRrt8OWVjuL9ZVszNOepNWFK7mn9e8juXQzpwNKoZy+N+rnMzUS83UOd3ofkZ2d1SKx1+DpOvTWMBAABT7nqFoECdL75QtyqB/LbsLvtc1zntWfRvuVmYXzV8brklpfuHPP61zPHfbUlf2dXCPl4lVUIdORc/z9TxXY3X9HdoxwZmMfi/kIs3/j18bMT3dn0YbClwLnfr2yM6/3E/17k0EV/XXN/GCs/iCzXWtzSkv5w6FCZfW8YCAACmXJUP89Oy8yjTKQbn/6nQh8+35HwXlm3GmVrLFv3bpdDcUvScuNww9YXIn52X8UFtCPkg9ZoRtP+5MP6NmQbxZuacz9ZUz++Zel6vqZ7cDvTPjqhdY59e2FU85n59bgz3dm8YbCnwypDOb3tlBOfehuf6oxGPm79WuOaHaqzv+TB5X9pM4lgAAMAMeDtUC4K+oaloqU0V+/CHLTjX7pyfJ3v8ey6Y2+TmEG+FZlMJ7M8c//SI7sHNCn2ljfnnjmfO+dUa6qiSW7eu3Iqp/jDKlQfduRZfGtO9PREGXwqc2yCp6Y3U2vBc556N52usayFgfT0xllwY8ee01RP+N7wtYwEAADMgtwvwQlmrqWipDyv24XHPJolL8a+GdNAqt2t5Uzs+L110bk0EMn7IXNsrI7oPtyv0lbaZy5x3/LdlNdST25irztyOJxP1HB9Ru74Txr/kdi7z3OfO65nMPfux4fNvw3P9W+Yc6kqD8ni4v2w7NTO77pzCx0I6T/Oka8NYAADADKiyC3BTmwpAXX4Jk5HTtntn7/jcPdLjZ3LXsayhc0vlAo0v/WtrGGtSgZ47DV7bYlXGvLbZkjnfb2qqJ5cv9WBN9eQCf2+NoE13dNX37RjvbW6X92drGAOfbvAzRBue69wM+jrG/vhF0UKwNc6+fTFR34s1X9+1ETz749KGsQAAgBmxM1SbQfeFpqKlVlTsw+OeTbI7VMvfeCuMPji3NhNEqGMm1wstuj+TOBP04zCaJc/Xhqwn5l7cVKGeXFB3XeJ3407gp4qybYjrjBsRLczoi/lAl47x3qZmst+qeIw9mfY80dC5t+W5vj2C5/mrcH829PIwP9uzrL5cDtTlfdS7KnNtb0743/BxjwUAAMyQL0K1ANJOTUVL7a7Yh98b4zk+Ff67823Zi+uVMPrg3OlEfUdqquNg5rpGmYuxSk7QVQ3VHWf/DrJr9M9hsI1z+rE80ya5ehaCGbF9c7P/UoG/65nfXcif+dSA17my6zn7X+f/j9OPYfgNCecqjB3r+zinjyq2S1ue66a/1FjIWRmDrQspSS4M2H/jFwVxCfsTFeveFcYzy3dUxjkWAAAwY3I7Udf5gs14xZkpn3Ve+uOLXAzKxWV0Gyf8ur4N7Q7kbwi9d1wvmymU2+Cjbqldqc+H+payXgztWAofnazQX5rYbXld5/mLx9/cx+89nDnX72o6vx2ZelIb9MTZxDdC9d3jz4XBlve+2/mZjwe8xvi3bCHo+FdRnhzz+BV3EE+lZ+hnQ8LcBkUn+uwHJybouc7NoH9kiGN3f9H2etd9G+R5XAhoxvOtGrg7ENK5gCd906BxjQUAAMyYJ0O14NEpTTXxnu288Pe6v/EF/JUJva748nezYj/eOobz21FyfucTv/NB5jrqXLb7dCjPxVbnDLk1YTxLdct8WqG/HKm5zjj7c2E2cEyF0M8XS7nZznXNtssF0co26IkzSH8P1QOyuVzUZdezvfPvfwzxHHzVNe5tacEYlktJ00+QNgYcb2SOlwu8xXa9XPFn2/Rc/5k5lx1DPLcLY+ShRf+9rK63S471fNex+vmS5VSirh8m/LPJOMcCAABmzDuhWvDoXU010VZVeDHud2ZaW2yp2IdjGWXOsDhzL5Uv7p3E7+Z2et5U0znGAGfZbvBXQz6nXT9eC+3YFb6ffhODFatrqq87n+evnf7Rj68S5xkDCHXtfP3tgM/QwszayxWv7flMPb363kIOz3i9Gwa8vu4gb7zW5S0Yw1IpaQbZ9fv9TNv+kvn9hS9hvp6w5zo3g36QDb1eDQ/Ogp4reaYXl+09jhX/vi7MVn2/z/NI5Tv9aMI/n4xrLAAAYAZdCNWCR9s11b+zDuoso5qZeKDi+fwygfflcB/tPYqcoPElOe5km9tcJje7K7XE9O0aznN5KN9NOgayVtfcLsfCaIJ4/bhSoc8Mu2N4fIHvzvcYx9xBZtem+tPZGtskt8N4rxlXC8H+W30EJFKBups9fj72x4WA/f4agy13O9cccxI+MaYxLPWsHx3w2b6euY9lu22v77RJvAerJuy5fi9zzf+E6nl+4+zEz0P6i4tU0HVxcD1+cfX3gPd0fWhmhmtbjGMsAABgBm0K7QvWtVl8uf+uE3C4HQYPfC68dMdjrRvRuf/cx/ktn6B7siLk88At3mV5V0PnsrbzEl4lsPZ7heOlZlj9OuS5xlx2Z0qOHQN2dW8SMxfSO8+fG1P/2ReaDZ6/ER5MhfDzgG2bS1uyr8Y2yT1Pi3MPHgqDLclP5WQ92yPosRAoPDngdT0RqqXNiM/FKHMkr86cz+4Bj7u/wli4scd4upAj/M0JfK43Vri/5yr8jXsu3E/tcK/T93o9t39WfE52dT1XsX/1m1/9pczniUnP1z7qsQAAgBk01wmkVA0e7dZk/xFzKZ7oow1j3qpXxvTC8lcf57lpgu7BwTBYIDrOxouzY2Muvq2dl//cfYn/HoOHj4f5JcHxd+OGQkdDeibXMMsXU7PyXhiwzeLmID+VHPOz0MwGG7kvXPaPcRysOhv+aKi+scqWHuPr92HwLxj2Zs7tsRrb5G6mroU0DnF2WvdmJp/0WU8q2Bq/ZHqic39eDPdnwV4Og80sXBHu57isWj4cUR98KTSzmc9c529O6thxtujznZ+POaMXAn/nJvi5rvK5JuY6jjNh13b9XvzfL4cHZ23H8lso/+Lidma8iH8jutNY/DrgGHAkpDeum3SjHAsAAJhB8cPk132+EP4R6p8dNi1+qtB+ccbCsjGeYz8zQR+ZkHbfF+pPTzCqUnVH4LWhfFlrfBnsd8n6hnB/Z/Lu8mdXMKQJH4bRBfH6FYPaVb8kiLPeYuB9x6JgRlwiHgOfMUC4OKh6N6Tzv1ZxIjM21+nmAP25353pVw5Qx40B+0n8e3dmwOf0eBj8S4E1nT6R+3IllYP1wpD3cusA1/xXqJ4LuI3P9dYax+nYb1KBtlF9hkp9GXZgwj8/jXIsAABgxix8k/7bgC8EMRjzfh8BnFnxdqbd4oyFh8Z8jh9WvMe/tbytY9AvzqY9HyY3AHqlz2t+KpQHQq9UfB5jLrs4U2/xLL87nZfoplMg/NzyPvdM6G+2dNUSZ34Nu2nHXLi/m3Sv8knNbXGsz2uMu1YvGaC9+w3MPT3g9Xw55D38ps/64rP0XY9nrEwqd+fnNdzPQ31e77YpeK4P1/DsVgkuVk2LM2ge4BDyO6dvC5NtlGMBAAAz4MnOS9zZzIt0v+V25yXneOclc5blZiS+0oJzjEGwKrkq2/pC9WlI556bpDJIYOPRkJ7NFoMuOxe9aK/s/LcYEFi83PBW5zweHVHfS7XHxy3pY2tDfzOmU+VSjc99bmbb5prbYVsf13k0DJbeY0monss3jluD5k5+s6b72c9M3rIg8rs9fnZDaH7Dm7gC4ZeK1/nSlDzXsX+dGvBex5QAz1asp8p4EVMLDLNse0tI53WdC5NtVGMBAAAzos6lYWXl7xlv4yOZtmnLS0rMq3U19L9bcBucDNMRAB0252oMav40YL1xNlH8MuT1MNrNr3ZnzuvZlvW1GLy8OED7xi+Z4rL1F2p+5g+E9PL8JuRmT/7d6UfDeKtCmx4ZIoDU/bcvBqIOdeqMXwqcCv1/Kbi54hibWhGw2N4wmg1v4hciqUBoXF68fQqf6/f7uM8x+Plqn89u7v59VMNYkHpOvp2Sz1BNjwUAAECNTk/QS8qKzotZDPLc7gQz4ixCKQ4mS5y1GINQMbdvDPDc7NzPhRL///lO/4v3Owbmlmq2vsQllzGIEme7x5yptxa174XOv8X2jTP2lkzZ9e/p9K1bXdccN3eKM98frqmO2G4nO+NQrCMGdePGNHEW4ZNDHvuHMD9Tb33Jv8f7tTs8uLlTqvxZ4bq3h3SQfJzi9cbULb932jre1xgY/SBMTh7oQawK8zN5T3f1s3jtVzvP77ApfuLzcKnruLF948qFunJWfhfqmbnbdk2OBQAAQE1y+fpe0kQAI/dwqD4Lb2OoNts896XWI4nfveaWMICyNDbxc8dyzQMAAIzSljAdO60DzLqYqiK3cWAuDUBZMPWI5qVPKxL98HvNAwAAjNrHYXJ3Wgfgv2KOwpuhPNdjagO5zSW/Y0MX+rUzWGUCAAC0SGqziQOaB2AixVySZZvexdyPO0t+by5U2xkecso2RYt5M5doHgAAYJRWhvSyya2aCGCixY2Vvi8Z44+F+ZQoC5uOxc1wFgdOP9CEDKhs066DmgYAABi13aE8ABpnCs1pIoCpsKEoX4X0RniL06Fs0mwMKM70vFvSt6RWAAAARu7bxAvwcc0DMHXijtwxH+PXRfk9zH/hdTvML1E+W5TPi/KcZmJIZflAz2gaAABgHK6H8iDoG5oHABjA4ZLPFps1DQAAMGpPhfRSyCc0EQDQp5hK50aPzxXnNQ0AADAOb4fyAOhlzQMAM295p/RjW8lnC2kWAACAsTgTyoOghzQPAMysGLD8o+tzwZ9F2VPxd7/r8bnimCYFAADGIbVrayw7NREAzKS4e/utks8HOzK/u7rH54u46dYazQoAAIxD2a6t9zovL0s1EQDMpO8TnxHOZn73kx6/85omBQAAxuWLIV5wAIDpdSvxGeGvxO/F2Z63F/38cc0JAACM06XEC847mgcAZlYqCPpN4veOLfrZ30L/myoBAADU5vHEy00sT2kiAJhZpxOfEZ4u+Z03Fv3c5aKs0pQAAMA4vZ54ubmheQBgpm1NfE5Y0uPnX130M78EAVAAAKAFjiVebo5qHgCYeR+VfE44WJRlRZkryuYwn/Oz+98Pd/4dAABgrOJLSyrX1x5NBAAUXi7KtZBOobNQzhdliyYDAADaYkvmJeYRTQQAdCwtyitF+bYoV8L8F6lxB/i/w3zu0E+CXOIAAEALfRzKA6C/ah4AAAAAYNLFzQrKgqAfax4AAAAAYJKtCOml8Js1EQAAAAAwyXaH8gBozPE1p4kAAAAAgEn2TSgPgh7TPAAAAADApLsWyoOgb2geAAAAAGCSbQjpfKCPaiIAAAAAYJLtD+UB0EsjOocngryjAAAAAEBDfgjlQdCDI6h/aVGuF+WsWwEAAAAA1G1JUe6E8iDoCyM4h7c7de13OwAAAACAusUgZ1kANAZHlzRc/4qi/NWpb43bAQAAAADULS53LwuCnh5B/Z926vrRrQAAAAAAmnAxlAdB32m47qe76trrVgAAAAAAdYvLz+8lyuYG6344zO88v1DXarcDAAAAAKjba6E8AHq3KHMN1bssPLgj/Tm3AgAAAABowolQHgT9p6E6V4b5oGd3XW+6FQAAAABA3R4K87u/lwVBbzdQ54tFuR7+O+N0ldsBAAAAANTtrZDOBxrLKzXVtbUoP5XUccatAAAAAADqFmdeLp6RWVbikvk9YX6TpDh7tCxPaPzvMdfnuqJsD/MB1KNFuZo5/utuBwAAAABQl7gDe9wM6UqoFgBtusSl8I+4LQAAAADAsD4P6fyf4yo/uDUAAAAAkPZ/lJKjUBVYq4AAAAP/dEVYdE1hdGhNTAA8bWF0aCB4bWxucz0iaHR0cDovL3d3dy53My5vcmcvMTk5OC9NYXRoL01hdGhNTCI+PG1zdHlsZSBtYXRoc2l6ZT0iMTZweCI+PG1vdmVyPjxtaT52PC9taT48bW8+JiN4MjE5Mjs8L21vPjwvbW92ZXI+PG1vPjo8L21vPjxtbz4mI3hBMDs8L21vPjxtaT5HPC9taT48bWk+ZTwvbWk+PG1pPnM8L21pPjxtaT5jPC9taT48bWk+aDwvbWk+PG1pPnc8L21pPjxtaT5pPC9taT48bWk+bjwvbWk+PG1pPmQ8L21pPjxtaT5pPC9taT48bWk+ZzwvbWk+PG1pPms8L21pPjxtaT5lPC9taT48bWk+aTwvbWk+PG1pPnQ8L21pPjxtbz4mI3hBMDs8L21vPjxtaT5kPC9taT48bWk+ZTwvbWk+PG1pPnI8L21pPjxtbz4mI3hBMDs8L21vPjxtaT5UPC9taT48bWk+ZTwvbWk+PG1pPmk8L21pPjxtaT5sPC9taT48bWk+YzwvbWk+PG1pPmg8L21pPjxtaT5lPC9taT48bWk+bjwvbWk+PG1zcGFjZSBsaW5lYnJlYWs9Im5ld2xpbmUiLz48bW92ZXI+PG1pPkI8L21pPjxtbz4mI3gyMTkyOzwvbW8+PC9tb3Zlcj48bW8+OjwvbW8+PG1vPiYjeEEwOzwvbW8+PG1pPk08L21pPjxtaT5hPC9taT48bWk+ZzwvbWk+PG1pPm48L21pPjxtaT5lPC9taT48bWk+dDwvbWk+PG1pPmk8L21pPjxtaT5zPC9taT48bWk+YzwvbWk+PG1pPmg8L21pPjxtaT5lPC9taT48bW8+JiN4QTA7PC9tbz48bWk+RjwvbWk+PG1pPmw8L21pPjxtaT51PC9taT48bWk+czwvbWk+PG1pPnM8L21pPjxtaT5kPC9taT48bWk+aTwvbWk+PG1pPmM8L21pPjxtaT5oPC9taT48bWk+dDwvbWk+PG1pPmU8L21pPjxtc3BhY2UgbGluZWJyZWFrPSJuZXdsaW5lIi8+PG1vdmVyPjxtc3ViPjxtaT5GPC9taT48bWk+TDwvbWk+PC9tc3ViPjxtbz4mI3gyMTkyOzwvbW8+PC9tb3Zlcj48bW8+OjwvbW8+PG1vPiYjeEEwOzwvbW8+PG1pPkw8L21pPjxtaT5vPC9taT48bWk+cjwvbWk+PG1pPmU8L21pPjxtaT5uPC9taT48bWk+dDwvbWk+PG1pPno8L21pPjxtaT5rPC9taT48bWk+cjwvbWk+PG1pPmE8L21pPjxtaT5mPC9taT48bWk+dDwvbWk+PC9tc3R5bGU+PC9tYXRoPqWqJncAAAAASUVORK5CYII=\&quot;,\&quot;slideId\&quot;:262,\&quot;accessibleText\&quot;:\&quot;v mit rechtspfeil darüber Doppelpunkt Leerzeichen G e s c h w i n d i g k e i t Leerzeichen d e r Leerzeichen T e i l c h e n\\nB mit rechtspfeil darüber Doppelpunkt Leerzeichen M a g n e t i s c h e Leerzeichen F l u s s d i c h t e\\nStapel F unterer Index L mit rechtspfeil darüber Doppelpunkt Leerzeichen L o r e n t z k r a f t\&quot;,\&quot;imageHeight\&quot;:49.83783783783784},{\&quot;mathml\&quot;:\&quot;&lt;math style=\\\&quot;font-family:stix;font-size:16px;\\\&quot; xmlns=\\\&quot;http://www.w3.org/1998/Math/MathML\\\&quot;&gt;&lt;mstyle mathsize=\\\&quot;16px\\\&quot;&gt;&lt;mover&gt;&lt;mi&gt;v&lt;/mi&gt;&lt;mo&gt;&amp;#x2192;&lt;/mo&gt;&lt;/mover&gt;&lt;mspace linebreak=\\\&quot;newline\\\&quot;/&gt;&lt;mover&gt;&lt;mi&gt;B&lt;/mi&gt;&lt;mo&gt;&amp;#x2192;&lt;/mo&gt;&lt;/mover&gt;&lt;mspace linebreak=\\\&quot;newline\\\&quot;/&gt;&lt;mover&gt;&lt;msub&gt;&lt;mi&gt;F&lt;/mi&gt;&lt;mi&gt;L&lt;/mi&gt;&lt;/msub&gt;&lt;mo&gt;&amp;#x2192;&lt;/mo&gt;&lt;/mover&gt;&lt;/mstyle&gt;&lt;/math&gt;\&quot;,\&quot;base64Image\&quot;:\&quot;iVBORw0KGgoAAAANSUhEUgAAAHgAAAHHCAYAAAB0j5zGAAAACXBIWXMAAA7EAAAOxAGVKw4bAAAABGJhU0UAAADlEESEaQAAD/ZJREFUeNrtnX+EVlsXx5ckY4xIxkhyGSMjV4aRK1cSSZIkMnJdIzGSJIkkSRJJkiSujGskkTGSjGGMkSSRJONKjPQmSd4kyRh5e/f27EenudN51jnPPvt5zp7Ph0V/NGcd6/ucc/aPtdYWKSdbjE0ZaxeIkufGvhl7bKyNcMTHb8a+OpEnjLUQkvg47AS2NmpsMSGJj6GEyHcQOT6soJNznmRe15HR5gZbVZHvMfCKj2XGniZEtv9eQVjiws6JnyVEfmOsl7DERWdi+mRtxtg+whIXnxICV+2me41DyQdbf80jbvKVvYMwVbibEqiym50vr0bgeAX+5r7T14x1IXD8th6B47TbC3kaFbPAj4z1MMwqH4uM9acI+4E5cRzMzCPuuLEOQlN+euYR9yhhiQO7UjWVEPa9sU2EJZ5VrIcJcaeN/UJY4sBu+k8kxLVCLycs8TCSEHfMWCshiYfz8mO6zhJCEg/9QlZltPQm5rvkRUc4qJp24j4xtpSQhMWuGO0ydkEqyW/2SdvtUdxTxv5r7H/G/mPsnJCtURhdTsyzbjT7XuZfBx725G/4J9d/ZWwVctTP78auS2VHZkb0OzifPfjuruFjilF0/WyTylbiiLO7TjyNyF0efNfycRCJ/GO36Q4ogl/vd3i1wscD5CiOYzWCf8GDj4c1fHxBhmKf5NcpwR/14GONzJ/3nEx0hwI5G+Dp2pTy3X+DBMWPstNeob6mMut/8iQPI0Hxr+m06dNOj74G5rn+MSQonvEUgc94/jHNvT7ZkgG4kiLwcIECvyD0YdiTIvA7j35651z7JKEPw4YaAy1fW3tHEtecFdJig7GkhsDbPPl5kLjmIGEPS9pixJ8erj9346GbkIclrbbpmueB3E3CHZ4bKQKP1Hnt9sRc29b5dhHu8JxJEfifOq+dXA69SKibb6pUz4aA7X31xV3nrZCP1TC21xhJ5828uOZ5sAaeRrk+lhSTlYOThLi558Lbc1zziXzP7+okxI0nbVepL+O1Dgl5V03HyxSBs7RS6JTvG/xjhLV5GE0R+GqG69yX7wXdrDc3EbdSBP5beY0Tib+hDWGTMZgi8C3F3ycP3rhEOJuPtAS8OzX+1i5HvpLvfa0oDW1C0npW1RosVVsy2AQBOrc3KbslX2bHJfm+kUCXnCYmbbny40/+JpkpeYgQNjdbJNuGw/Yco2xoILWKxZLYV3F1l+g+g6py0Cq6HaVklYJd/aLHVUlYXEPgNjfX/ZgYeLGJUDLSBLb7uR/cv+0TvI5wlY/ZFIFnEwOuLYSqnGj6eLDGXGI+1RC3nxDFKzClnhELfI7QxCvwVcISr8AUiUVG8tBmqhAixH5r7fJjH6EAAAAAAAAAAAAAAAAAAAAAAAAAAAAAAAAAAAAAAAAAAAAAAAAAAAAAAAAAAAAAAAAAAAAAAAAAAAAAAGh6thibMtZOKOLkuVROFX9srI1wxMdvxr46kSeMtRCS+DjsBLY2amwxIYmPoYTIdxA5Pqygk3OeZF7XkdHmBltVke8x8IqPZcaeJkS2/15BWOLCzomfJUR+Y6yXsMRFZ2L6ZG3G2D7CEhefEgJX7aZ7jUPJB1t/zSNu8pW9gzBVuJsSqLKbnS+vRuB4Bf7mvtPXjHUhcPy2HoHjtNsLeRoVs8CPjPUwzCofi4z1pwj7gTlxHMzMI+64sQ5CU3565hH3KGGJA7tSNZUQ9r2xTYQlnlWshwlxp439QljiwG76TyTEtUIvJyzxMJIQd8xYKyGJh/PyY7rOEkISD/1CVmW09Cbmu+RFRziomnbiPjG2lJDEx4Cxl0JtUtQsIgQAAAAQI6GS4+x897NUdofsvq7Ncb5sbI+xtchQHDekkoI6LT9WE4S2z070XYysi2WNVIqyXzZQ7LfGTgorW4Vi92anMgpja3w3yr83C+wTaVeqthk7KJVkQM3b4rVUGrVAQezPIO6LjE9ch/sGa659AimKYWcGgQ/m9LFZ5i80m2tnkMM/uzIIvLIOP1uVPvqQxC/9ysA/9eBrUOHHTrEoH/XIoFLg8x58dSl9nUIWf0wqg77Zk7/HyikUeMBObWYVAf/icWHimlBJGIwNymCPePT5p9LnYeSpn9PKYO9vwKh9CHnq55Ey2KsaMO++jTz1sVT0q1eNWFi5i0T10acM9CXPfvcgcBiGlIHe6tnvSaXfYSSqj7eKIM+K/33bW0qBLyJRfnpE36fKN++VvnciU36OKoN8wLPfTUq/dmGF4rQ6mFAGutuz3ztKvxeQKD+2XkiTaTHt2e/vSnE/CmUuQeahVz36bHPzaY3fP5CoPq4EHuTYN8aYhNuSXPBonqRZ8VOkbTfuxxE3HNoN91EPvmzmpSYt146Y+5HGDwNS/Fadrei/neGH1Iks/hhRBn5Nxut2u7n1Y+X1J9wTDh7RZm+8caPeufarVNJ2tktl097OVe168QelqFb8kzyxxaFdRfJViPbIjdh3C83OgnA2oMAPpJIkj7ABeSLhC8zsJ+Fv8b/kCXPoUApit/KWOGtx314rzhb37bVJAkekspdsB0ozGcQe5IkuDm0Wxd4cA7fNGVaq3gmVhIVwU4pPrrODqU9KP4eQxC+aqYyP5Lr1bmVKI/IAsvhhnYTdPdImtlvbgDz1c0LCp8hoEwpeCpkbdaMpLvsqfntlrMvwFHMQRx20ii57414Bvp8qBX6NTPnR1gEVUY97KsNTzMZDTrSlmkUMdrZmEPg0UuVjWsLW/iZZkkHgEaTKTrc0vkRkVsL1/1hwHJTwtb9z0a5sfUCu7GiTzLsRuHwsVr4ei56iaJctmSoVNIItsk3CogyDrDtIlo2L0viuct0ZBKYfR0aeKQNbZEe5vgwC70cyPSuUQX1S8H0MZhCYbvAZ2CuNLxWx319tofdLJMuGNntja4H3sCfD03sSybI9OZq5p6/isnrHAPYMBxLxMqAtsh4v8B4OZHh66fKeEe0WXVHtete4p1JzD1PCySuZ0bYm3FbQ6P216JcmVyNXMdOjIua/naI/osc+4STb5eBoBoF9Pj12xPwxw5NLH+ico+fpDAIf9+DTNlMbzeDzqVA6GuTprWZx5PkO28xLm/c8mcHXjBvUMaDKyS7RZ07MNVtTZNsWdc8RwP7bZmTauiO7pmyLvScy+rH/19YHr0KifK9kW8Q1IuFLQjUN1E66QR/keBU/ruOJLaoGeMK9hnuRqD7uBhZvxpkdJf8jlY15u9Z9zr26e/m2AgAAAAAAAAAAAAAAAAAAAAAAAAAAAAAAAAAAAAAAAAAAAAAAAAAAAAAAAAAAAAAAAAAAwALnmrE2whAv9lCvF8bWEop4Ba6e3HaYcMQrcNXskYDthCVega29NbaJ0MQrcNXOCgdqRi2wtYfGfiFM8QpszR6Zu4dQlZPdxj4ohWbOXFJWuVexRmTmzCXmtOhPO2fOXFI2GnulFJo5c0lZZmxEKXKUc+ZvkdlMwj4b++QsyzWimjN/w+KeMyNm5HNmhEwXuA+B431Fr+IVHaedETYmSkOrW5bUTpM2ErLy0OOWIzXi3maho1wcN/ZVIeyssUOEqzysNHZP+dQ+N/YrISsPWbYLB933GSKbEUQxt0XgyOe2CMzcdsEIzNw2YoGZ20YqMHPbiAVmbhsxzG0BAAAAAAAAAAAAAAAAAAAAAAAAAAAAAJqJzRJHWyM6tP8E26/ivLEhqXRcnRZdY5JmM2qNMrDY2A5jT0oi7hcky0eL6JtlV812r7H9LbrcDyWNJVIpBLP9mm0B9japNEnZL5UisQmplHnW8jmGVPm5nkHcawX4ty0VthubTPF7HpnyM6gU1z5pSwu+lz9/4nsXMuXnhlLgkUD3c3we3x3IlJ+7SoH3BxwXJL/L75CoPj4qBQ7Z2v5Owu8tJMrPCtEfHtWoccExZMpPn1Lgy4Hv60rC9zZkKn4EvT3wfR11fr+6uTTk5I1yerQ48H1ddb6nkCg/3aI/7i00Q873dWTKzyGlwI04tHHY+d6LTH6mImm2pkH3t6gBn4ZoWCy6Rf5XhKqcbBV9y3soIReVAu8kVOVkSiGunYO2ePLX5hZVlhH64tEuT0569HmCV3449ioFPubx6a0ec8OyYwBuKgXu9eTvjLveZ+FAjCBzS81R5+89+euUyjHr9po3CH/xbFA+vUOe/E0wIg/LKaXAPk4FOy2N3bBYkNxXTo/qnc6cm3NNsjICsFR0FQ0Pc16/xY3Qn81zzT8If/FoszfOSiVZvc3Zcvft3mRsi5vq7HKinXbf64cpP55ZjwsmkMLf0piyk7uEPgxvGyQwe7oBWNMgcX0M2EDBEaUgdtXJbiXaysPd7jvbb2yfsQFjB6RSJ2SzHu268kiNN8MEoQ/DmFLgvAcn2x/EO2lcNcSCRpu9UW9y+/p5rrmC8BfPDgmX3P48cb37hD4Ml5UC7/Dg67Y0NhtzQfJcwiW3j3j4nkMGViqf3nFP/kbd9Z4Q+jDsUwp81JO/aikqFYGBGFYK3ONptF69XjehLx6bvfFZIa6vCvrqNOkZoQ9D6OyNP9z1ThP6MJyWcNkb1TfGVkbP4XikFHg5oSofy5TiMp0pKVmyN6CEaJPbNxKqcvJOdB1cqTQoIT3Kp3eYUJWTo9JcrQnBMxPSfK0JwRN2PViT3D5NqMrJTuXTe4VQlZMrQu+NqHkhzdmaEDygbU04SqjKyTGlwMcJVTl5phSYRiiVGPgu09lc5A1vaJYbKQlrpVKUbltFzUh9tVeP3bUK6+lp15OznGDWh77/Yp38mNNdy/6RSs1W4YNVK+71jL86e3PtaDovD0RX79wSQlhb/fc056vF7jadFH+9sGKh1jq+XQFsLXIadMN9N2bF3+Bgxv1QbFXCXwtc4MM1YtVfpPMQ5wB/WuACD9aIDfvnJWc8ReCbhKfcLKrx6aMVVMnZJKQXR83ZFHGfEp7y8zhF4HOEp9y0C8u7UZNWKEB6cQSkFQqMEJ7yk1YoQHpxyemt8f1dTYjKTdoGA+nFEZBWKHCV8JSbWoUCpBeXnLRCAY6Xj4C0QoFJwlN+0goFaOZWcrokzNF+0CAGpPij/aCBpLV5HCI85cZuHnxJEXgPISo3ZG9ETlr2Bs3hIiAte4PmcCWnVptHmsOVHLI3IueG0BwuatKO4iN7o+SslWKO9oMmIe2QzheB7mE13/niSDuk83IA/3Z/2Sb4sRVZALUO6dwR4B6q+V9HkMM/aYd0hmgOZ+ffH5y/lcjhn7RDOscD+L8gnMpaKGmHdBadvbEu4esQUvin1iGdRS5PLpUfU4M4NLsA0g7p/FrgtKVlzsj9HlIUQ1qTs88F+Wx3giZ9HUAK/7TWmB7NFOBzt/y7oM2+KTqQwz8HpXb7KF/9r2yh+M+65U0ghX86RHeG1Df3Gt/jBlytKd/lRe7bapuPbnM/Dpuk96bG9QeQwx8r3MDqlRTfPE7blZY8Lw9cEr9tHn3ZWK0b/z+qvtMMoE6sRQAAAS90RVh0TWF0aE1MADxtYXRoIHhtbG5zPSJodHRwOi8vd3d3LnczLm9yZy8xOTk4L01hdGgvTWF0aE1MIj48bXN0eWxlIG1hdGhzaXplPSIxNnB4Ij48bW92ZXI+PG1pPnY8L21pPjxtbz4mI3gyMTkyOzwvbW8+PC9tb3Zlcj48bXNwYWNlIGxpbmVicmVhaz0ibmV3bGluZSIvPjxtb3Zlcj48bWk+QjwvbWk+PG1vPiYjeDIxOTI7PC9tbz48L21vdmVyPjxtc3BhY2UgbGluZWJyZWFrPSJuZXdsaW5lIi8+PG1vdmVyPjxtc3ViPjxtaT5GPC9taT48bWk+TDwvbWk+PC9tc3ViPjxtbz4mI3gyMTkyOzwvbW8+PC9tb3Zlcj48L21zdHlsZT48L21hdGg+CqDsiQAAAABJRU5ErkJggg==\&quot;,\&quot;slideId\&quot;:262,\&quot;accessibleText\&quot;:\&quot;v mit rechtspfeil darüber\\nB mit rechtspfeil darüber\\nStapel F unterer Index L mit rechtspfeil darüber\&quot;,\&quot;imageHeight\&quot;:49.189189189189186},{\&quot;mathml\&quot;:\&quot;&lt;math style=\\\&quot;font-family:stix;font-size:16px;\\\&quot; xmlns=\\\&quot;http://www.w3.org/1998/Math/MathML\\\&quot;&gt;&lt;mstyle mathsize=\\\&quot;16px\\\&quot;&gt;&lt;mover&gt;&lt;mi&gt;v&lt;/mi&gt;&lt;mo&gt;&amp;#x2192;&lt;/mo&gt;&lt;/mover&gt;&lt;mtext&gt;:&amp;#xA0;Geschwindigkeit&amp;#xA0;der&amp;#xA0;Teilchen&lt;/mtext&gt;&lt;mspace linebreak=\\\&quot;newline\\\&quot;/&gt;&lt;mover&gt;&lt;mi&gt;B&lt;/mi&gt;&lt;mo&gt;&amp;#x2192;&lt;/mo&gt;&lt;/mover&gt;&lt;mo&gt;:&lt;/mo&gt;&lt;mtext&gt;&amp;#xA0;Magnetische&amp;#xA0;Flussdichte&lt;/mtext&gt;&lt;mspace linebreak=\\\&quot;newline\\\&quot;/&gt;&lt;mover&gt;&lt;msub&gt;&lt;mi&gt;F&lt;/mi&gt;&lt;mi&gt;L&lt;/mi&gt;&lt;/msub&gt;&lt;mo&gt;&amp;#x2192;&lt;/mo&gt;&lt;/mover&gt;&lt;mo&gt;:&lt;/mo&gt;&lt;mo&gt;&amp;#xA0;&lt;/mo&gt;&lt;mtext&gt;Lorentzkraft&lt;/mtext&gt;&lt;/mstyle&gt;&lt;/math&gt;\&quot;,\&quot;base64Image\&quot;:\&quot;iVBORw0KGgoAAAANSUhEUgAABS0AAAHNCAYAAAD7fl7uAAAACXBIWXMAAA7EAAAOxAGVKw4bAAAABGJhU0UAAADhFylAcAAAgABJREFUeNrs3Q/EFtn/8PGP2+2W3CJJkkSSZCWSlZVEkluSSJIkkawkibVWshJJkpVIkiSRJLklkrWSRJKVJFb2SZI8SZJb8vTM53uda5uurmvmnJlz5u/7xfH9/baamWvm/P3MmXNE6ml1lB5HaboAAAAAAAAAQAU8jdKXKD2I0ii3AwAAAAAAAEDZfozSZ+kELm9HaRK3BAAAAAAAAEDZ9konaKnpRpSGuSUACjQ3Sou4DUDplkVpFrehcn6I0mJuA0DdBcDKQm4B4y00z3n5Gri8LgQuAYTvTPwapYem3rnKLWmcHVG6H6WJKH2M0p9RWsdtqeRg/3iUXpiyuJXnX7oh6aw5fiJKz81zOcNtob5CIXUXgPrVo912848ovTR1wgoeCeMtNMuwqVjiMy75VLw6g5eforQlSqejdEU6n/K/idIH0zB8jjUQb6P0V5QumwHP5igtMcdxtTiWJ1bxKOBhgHEkSs9i+eoLjWgjXe3zjLvpCLen9PZ+vXSCYK/7PJ+tPP9SzI7STnPvJvrcN4KW1FfUXeHrLgD1qUdnRml7lC6ZMXDveds6dmW8hUbTjXgexDL1X8LmPGXRtyIHpBNI/pTQCLgkHQTdjNIvYjc1XIPW92P/fg2PBY5GzADjnHSC7En5k0a0OQ5a1EfMYCrW/Cj9HKVxizZlK8+/EBqAWSudl4uPLe4ZQUvqK+qusHUXynXe03inqukc9aiXccU6h3azLUFLxltonalRehTL2Pp/z+S2FGJ6lPZH6UlBjec/UToqnc2Yes2L0r2evz/GI4KFOQ4DDBrR5tEZ3e8tnvdf3KrgbfkG04F97tg2bOX5B6Pt7W/S+VrC9YUkQUvqK+ougpZNdlGaHbS8SD3qTINxa8149a583TzYNjU5aMl4C62nwbO/Y5lb14VYwm0JWun8If5mVGZJOqX+lqnI7g34O+t5VLCQNQ/SiDbDAoc6B+GM5yiLW3n+QYzlbKcJWlJfUXcRtGyyK9LsoOVl6lEnGrD8nPOeNzloyXgLkM7uUvGKQj8t3sFt8WqKdN4cuQQr9ZloUFGDnJuitFI6n/DH16scMv9N/2yLGeg89dDYbuKRwcLJKB2SzvqrusbMG6ERbZOFBAEqYa8pi7rMyCkzGLRta7by/IPozoroppNmEPtBCFpSX6Hsugvluy7NDlpeox51MiJfZ2hq+3fE/O8DIWjJeAuI6TfVWwvFVG5Nbjpr8aVDpaszX3dLZxZsVvom7LBDpdabtvDYkIEG0W3WKaIRbc7znrB43ne4VYXTpV5sXmBt5fkXStt1m2VhCFpSX1F3EbRsMptZts9Mn1Kftc5e1+WsJkn6ZqNnxM/LoSFzPg3U6WfLOqHngnzdwT4pjVOPOh933oA/2ycELRlvofV0lt7phMyuwTYWJc9GG7qzYh8ofCidGZO+r+FXsVt/JJ628fiQkb7oSPvEg0a0OY5a1CcbuU2l2FbAwJ/n7269ELSkvkLZdRfK9Zckrwe5KMexfQUtk+iaxUmB1/vUo17dF4KWjLfgTZ61WaqedBr/fB6xtVny7VqhSemthP8cX99c33R43nt4hMghLe/TiDaHvhi5nfCsj3CLSjOngIE/z9/dsMVAg6Al9RV1F0HLJuv3JZjO4PMxUaaIoGXX1gHHfk096tVvQtCS8Ra8aXLQsrvGolbw83jUiZaYxsrmnuruaLMLvLaDltd1kseIHK7RiLaKfqay33SedD0yXcvohnQ+50K5z6WIgT/P3907IWhJfYWy6y6U533AZ1pk0FLt7XPsd9SjXtl8odDGoCXjLWTS9KBlPC3jcfe1zGIw0k0XJH1dlhC2WFzbaR4lcrhKIwpUAgP/arojBC3bTDeeWcptoO5qsY89z/OGx2MXHbRUD3uO/YFH7NUaIWjJeAvetCFoqRH9JTzqvhaLfcDyeMnXuiPl+s7yOEEjCjDwRxBpy7UQtGyulcKGh9Rd6F0iw+fYsoyg5aqeY3/iEXu1SghaMt6CN00OWuoCuIt5xAPp+ju2n4RXZRbj8YRrPM8jBY0owMAfpfQXCVo2ky4H9IayR92F75bK8qmMoKV60nN8+EPQkvEWWk4/T07apa+ITWLqbrLYb7pzq2LP/sGA67zEYwWNKMDAH0EQtGynPyl71F2QkZ5nucvz8csKWu7vOf4Ij9obgpaMt4D/mZD+AbYZ3JpU5ywbxxdRmlaxa58/4NlTyYFGFGDgjzAIWrbPQcoedRf+Z7TnWc70fPyygpZze44/mUftDUFLxlvA/z777s3k+7ktVjaI/Sf2a2vSkdZ0nUcLGlGAgT+CIGjZLisoe9Rd+M/s2HN8GOD4ZQUt1dPY8WfzqL0haMl4Cy03NUqPY5lb19pZyW2xom8KX1o2jFUOAurnC//2XO84jxc0ogADfwRB0LI9NHDxmrJH3YX/rIw9xz8CHL/MoGX83Ct41N4QtGS8hRbToNu9WMb+RzobysDOEbGfZbmg4r+ld13TRzxe0IgCDPwRBEHLdtDPQx9Q9qi78I01see4IcDxywxaboodfzWP2huCloy30FLDUbody9QavJzGbbGm669MWDaK12rym+KfNLzmEYNGFGDgjyAIWrbDNcoedRe+s9TUgZpCfEJdZtByTuy3LeVRe0PQkvEWCCrITWGxYFdHxX6WZV0+D4jPtnzHIwaNKMDAH0EQtGy+05Q96i6UosygJcIgaMl4Cy0UD7jdkM6ahrCnn9V/sGwQn9fodw1JZ4fzL+b3ATSiAAN/+EfQsj39bMoedReKRdCyeQhaMt5Cy8Rn02nAcphb4myX2M+yPFyz39bdSXyCxwwaUYCBP4IgaNlcp8Wuf0jZo+5CGAQtm4egJeMttMgS+boOo65nOamk65gVpePSmYWo1/M+ShejtLgm9/Gu2Actl5HtEunsTv18XoOlV6Szk/0Hky8+ReljlF5JZ10ozTPrpdhA+5BpBI+aiv+luaZPJum16lqgl6O0L0pzK3BPZ0Rpc5TORelP6Xzq372fE+b/vxOlC1HaKWE2ifLRiOq910XMT5gB/tuefPGvyTN7JcyaSMhP63TdsOxGAefRHUjvW9YPmrfWmODCA1OOe/OVvpyaWoH6cczUfVoHvonVP/q/f5tyrOV9pIID/6Kefz8rY/X2a3O/PsfqQH3ul6L0i/m7QwVfX1uCllVv433m1xmmzbXtHzY56Fb3uqsueXeh6SPZrEOv45Gz0tl0dcKkp6aenN6w/Ne0oGWb6tFBqhi0ZLxFOWjLeKRQw6ah0gz8MEpTSrqOZaYw9CtYOqDYVvH7ONOhQ/qRmMVA803l+Nbhfsbv6ykJGyDUJQAOSCdI6Xp956M0L3aszea/h1w3dsh04P/McL1fzABit/h7kZGnEc1y7z+bTsHMHNf8PuO9600jGYMUrulkwN+2NWfZ1uf3JHa89wHyvA6y9kTpkeX977aD+xzylnaEfpfil1CZYzpc7xye2QczUJhW8sC/qOffz5Qc9fZHE8QsqpPrM2i51XPd8qUFbbzv/Lo142/1XdeXrc51V13yrrZH2+X7CRRJ45abKdf92vxugpaMlara7lclaMl4K/94q2nloMnjkb40Wr8hSsfMj9aL2+gxYKlR6f8bpf8Xpf9jOghTS/iNb6TeG9dsdygoTMn+nnZKz5pKL29H/rMpL75nDOsbj1cJ59R1P29J5+1ZUjBIG7SLsd86LdA93SKdWcuDKrl/zPXetQhe6e/eVWIjuj7h3tukNznqjyce8uSrhIDHBU/5vvtcDzj8tmeOx3dte2aZxvfBgOP56rxqY73ZBHw+OwaNVySUk7T0sKAOmtZluqTIp4T652WsPPdbW1mDBTsLHvgX9fyT7BjQof1snrves8eWZXDC1FE6sBgzHfsqBy1HTIdcZ4yuNf092xcVr02wdrepf1fl7NzXoY33nV9/DhSsrFPQsq51V53y7lKTFwatqd/Pj6aM21zzI4KWjJUq3O5XIWjJeMvPeKsJ5aDp45H/zDMBysMmMw0K5F3xdL4rA46v006LnOZ7xPKBPKhwQ3jJIWMdJEb5jXUSZibCY/H3BmXfgHPcNIPBfgGpUdOQpS0bsDxAPfLXgHL9m3SmqPf75HG+RT7WgOuMghvRPzzlh4857rXemxsZGpANYvf2a9jkozsZftd1k8+y5nXtYO6RrzPuB5WlhZbHm2oGmDZvm/N0XodN5+qSfF3exHWm6xEP+eqJhH3RtyQhuKwvP9YMqH/mm/Le2/m8Zq431MC/qOefRuvfywOCcXv6BByHTBm8L+XOTgz9efi+lONfDDDgqHIbHzK/7jHPszfZBInGLdLPFe/b1a3uqlPe1Xb7V3Mc1/pnmbh/ZfETQUvGShVt98sMWjLe8j/eqmM5aMV4RBuBC6aTPCFun0zktcDi4RU11dRlkDAq1eQyhXo9ccr/HBhwj+6aBnBhrMLX/51mKqw/LDtdOkBdlPMad/Q57icTKLK1MeF6fTamm+X7t+3vzeDJdm22iyn39KVk/1zIpRGdJP4/nX4l+Wa22n728Viyf0p61OH3rPEc5Ok3q1Q7B2nrWk0yA0UNoLq8+XTtvE4yedy2YzCok6C/9ZbHfHUtUP24YcDvfOQQRJ7cpyP61PPAv6jnb2vagH7FI7Fbo+3XBgctDyYMkBYGeBZVbOPLzq9tWNOyLnVXnfKuS2BoUP0zP+OAvynrrNY1aEk9Wr2gJeOtsOOtqpeDto1H/vd50bjJOFfN//3B8qLmeTh32jl2F1QZuzSgy6V6Rh0z1AKBSP83Ov86BGK0MrpsWQllfXuyYEBltDPDsZYOqDR9BZ4OS/+3Lq51xUwZ/ClXvCHN8gbQthEd6VOJvzC/cbV8O41/lgksP7Ysf3k+qZtv2Tk7lfNZ2sy4vBOgTB7vc559Kf/mkkV+8dV5zbNG30hs4HdP/L+lXev5WexI6JBk+YzF9d7ZDlKLfP627XG/gOUbxzrrlwYGLafK9y9YPwbs61Wxja9Cfm16gKgudVdd8q72Q29I9k8h4+X/n4zH2EvQkrFSRdv9MoKWjLeKX8KkauWgTeORgTQybLMOTt51LedbnONuQb/ZZablNKmeMYfr/yzF70ZaRYf63BvNB1l2KrSphB5n7CxfG3CsrDb2Od6Yh/t5ekADmnXnxwsW9/R6wEb0mri/uRwywcK06/4k+T65sLk3eRvqRVLO27Te+/fWotx036jqs9OdEs861OmundefTGM8EuuEHHLoJIz26SC8NsdYETuu5iV9Y7vfdN5slwPwZdOAc9zK2X64rL1sO/Av8vlnrbO/mDrEleuSEFUOWmq+6d104x/J/yVC3dr4KuTXJgct61R31SXvah/xuel77DH34mKG+icemNB28BcTmHgrzLSsatCSerR6QUvGW8WNt6pcDtoyHrGS9pb/mIdzpEV3i9rl+nfLh/Ckoo2gS7T9HfHKvoG7Z5I9ID1F7BYNdi0zcwYc51DO339d/C4XcEz6vymaleOYGyzz89IAjWj882j9lMx1fV2bBunXHPdmscXxL3goJ2m7ej4LUDZ719g5YhlI7MdmfZb3ga67X5rUM2jTztQBSV8GZbRPmR2Ulnj4LT9J/zfvvj61Oed54F+F59+1O+E8WZa70bftabObnnv+DSGClv0+/bot4dY+qnIbX4X82tQAUd3qrrrk3WHHAHG/oOWvsXFd79JGGlR4kHKMpuwgXqegJfVo9YKWjLeKHW/VKWbQxPGItaGUiOoND+dYKMnf+E8U9Fs1A/1r8QCquhbkMYeg5V1pN60Q3/W5Lz/mPO5+sZvl6tLx2jPgOBtyXmvvLOc8s6a3Byoro2L3KdJxz41ofPMxDdpNznDt003HPOSmXmkvfF55KCs2M7hneS6fvfVwnsXZRyR9nRdfnVebTl984znXGWbDFoM62yBvWt59Fbj9046ezTI0eQMnRT7/7r0b1J+5lOO4py3u1coKBy21f9W7Bt4pCadObXxZ+bWJQcsm1F11zLs2a3wujeXfZQl9vkEzy881aAxSl6Al9Wj1gpaMt4ofb9WxHDRlPOLssISfBbkyoRPwssDfOl+SN7P5pcKNoM3U7uALpNbEzUAdIq30bdZXcemIDHpb4uNz7vjAdHPGYywc0Dm47ulZ2ayz4Xquq5blZFyyb2Rj0zH9LPk2GttZQCBjSNLfBvrcPbY3mH7TwzHT3gj66rzOc6iDdafHLDPMllgc+17O3zGofPhev9Rmh8itNXr+KmkDq50ey0XoAa7PoKXOoHooxa5NV6c2vqz82sSgZRPqrjrm3fMWx+2uY2mz9tsOU2d8MmOyw9KsJa3qErSkHq1W0JLxVjnjrTqWg6aMR5z9lHJBsz2dZ5n0n6FwpeDfqw9OI8NPTSb/aIJ8P0q1XXHIoJdKvM5JpqCGToMMmjnma2MimynTn8R+B/pB67Ns9nCtqzx0sB8OuD5fO8AesGzsfDeit3M2oGqtxXnyBJ+1AU6b8eHjE/ETFg2eL7/1HHudh2OmDah8dV6Hxf6lUZ5g9V2L+iXrAG+jFLNLfFJd7DtwUuTzTyqPeRclv53yO15UMGips6Sf9+TNTYH7GHVr48vKr00LWjah7qpr3t1r2fb9LqhL0JJ6tHpBS8ZbxY+36loOmjAeyURPljTN2ufn0v1mDlV5dmOVjIt90PJ8idd51eE6s6akxuiRhH0Lv9PyGrdYHu/dgH9/2dP1dmfR7cjwb3ckNEC+zJb0N1F/eM6DT3N0lHqDiqEHhmkBRb13U3Kew2b9zLmenveTniCMj8buZIGd17T75KPc2uwonaVDpZ2cQUuk+F4zUU0qKHBS1PNPW9st74DFZhOQGZ5+i4+gpb6Ff91zn1dKeHVr48vKr00KWjal7qpr3rVZU/+5h8AEQcviUI9WK2jJeKuc8Vady0GdxyO53Eq4mEMezzPU5/iLad8aFbR0mRGaNQ3aaGjFgL+/3+Pv+0H8znZ9lxCM8rGWYHettCMZyuq/BQ12kjbJepPhPtjuZufDeyl/h+/dHn7H45Rz+GgHlkuYWRlpb4+LDFr6KBs2s3yyvFFOmi0Tal2aIu5XUc8/bYOOvEHL6Rb3y9dL5LxByxU9bZfW00V8rVLHNr6s/NqkoGUT6q46512boOUehmm1CVpSj1YraMl4q5zxVt3LQZ3HI7kkvbHw+fl2b9DymSBE0LLsdVJGzABGF4rVtWp0gf7Pkj1I+cwcZ70Z2LlWnr4HUxMW12y7VmvSGiM+3pKsz1iZD+qk6nOcEiDP9OvkPRG3hYPLaERvpJzLx7ooaevQPPRwjl8l/Kepl3ryka+lR35uWNByhsV5XDfqSuoUfzGdt7oGLYt6/g8DBy3Vo5Rz7PT0W/IELdf3tIE6m7+oN+11bOPLyq9NCVo2pe6qc961CVrOEtQlaEk9Wq2gJeOtcsZbdS8HdR2P5LY54WJeezxP76KeB2jbggQtq7gL32wZvOlMUrJ946Gf83waUOn7Xm/hvuW126wjkTZ7J++GBsPmHrh2jgatY3E/YB7RBnO7GZiP5XhuRTai1yT8+rI2n40u9lA+Q376Ml2+fXEx7vEZNC1oOWRxHtd1A5PWAwq5Jk2TgpZpHU8f6+qltQe+duTOGrTs/dRJg0lzCupD1LWNJ2iZTxPqrrrnXZugJeoRtKQerV7QkvFW8eOtJpSDuo5HclueckGTPJ1nX09nY4bA1nWpx+fhae45/A6XXdA3JXRqxz2nV5bXb9OA2SwuXPTi5kkBrHM1KCtFNqJp5/IRtByR9M8i/sh5jpmSvtbNxRzH792AZzVBy0LPk5RP7wYsi00JWtoseu5jU6m0FxS+BrlZgpYH5fsvIGYWWK/XtY0naBmuja1L3VX3vEvQsjlBS+rRagUtGW+VM95qQjmo63jEy6C4iO/V428TztKuObnsEOy7XOHfsdnhd7is33VWsn9+HipttLjutE+f4p8AF7X+6y4Ju35imxpRX+dK25DnreRbBP+wRR7Ms+lPPI/73jiBoGV6wC0pIB3yJVdTgpYjBf2WtJdYZQUte5cQ+luSl2oJoa5tPEHL7JpSd9U97xK0bE7Qknq0WkFLxlvlnKsJ5aC1QUuR5Jk8Pi5ogZS821DNnXPI+Ncr/DtmOvwOl5m4f1ewArLdsXurwzH188BpgZ/RFU+BZBpRf+daaJE3su7COCrpMzm76WcPgZjfCFoWep60QNhhgpZegpanPZxnaco5fG06Yhu01KBR7wvTRwW0QU1r4wlaZtOUuqvueZegZXOCltSj1QpaMt4q51xNKAetDlqOB65Y42/qLwlcHXLI+I8r/ltsFqX97HC8IRm80c+1mjzfmw7PV2fV7Qp4LUlT2dfU4F42MWip7qac63bG4+53yHsPMhz/Vk+59r0sCEHLZEdK7HA0aU3LtM3kbng4x5SCnpVN0HLU1Cn9FowvepZlE9p4gpbumlB3NSHvErRsRtCSejS7UEFLxlvFn6sp5aDVQcuLATPd9FigSjPKPNo0Z5scAgsTFf8tby1+g0uD80PCcW7V5PlqGflX3N7KhPhkPG1G0aoa3MumBi1tNuRx3RRjyAQhejfXSDrHDw7Hnyvhl64gaJkvQBVy578mBS3/STnPR8m/gPuklHP4Wgs2LU9ox/1Bwp//WXCd3oQ2vuj82oSgZRPqribkXYKWbqoatKQezS5E0JLxVjnnako5aHXQMmkm35Ocx46vl3ac9iyT5eIW0Jpa4d9yW/wGLddJ8qzEutAlE16L+5Ry7fj4+lxvNY1oZc+ln2q+E7+bNu3qE4xI6wy61OFHe/7tipp3XuvYSUj79H9dwLLYpKDlJYvfszLnOUYl+euDYU+/ZVzyf8pUZF+uKW18kfm1CUHLJtRdTci7BC3dVDVoST2aXYigJeOtcs7VlHLQ6qBl0gYpeWbu6RqGH81xdBr0FEEWNmtqhdg8KYQb4jdouUXqO+u0lwYuX2YYQPr6ZHwjjWhlz6XSNuR54Xi8pz3/frkJnCRtfvBG7GaUDZu/G99tuO6d17p1EmzajZBtRZOCltssfs8fOc+xSPwv/9DPuEW9ZTPzf1NBdXqT2niClu2qu5qQdwlauqlq0JJ6NLsQQUvGW+WcqynloNVBy7QFr0c8VN5bBXm4LBz7S4V/h80sD5cGZ3ugvFsWDfTfl2yzX3SThKUBB+ZjNbh/TQ5aLvDYcep923gv9mdpO+ttyFAu9zWg81q3TsJ8i2Mx09LOZPn6AjbpXKM5zrEh4djbCmyDz5h25FPK3/sgnU3CQmtSG0/Qsl11VxPyLkHL7OPeKgUtqUezCxG0ZLxVzrmaUg5aHbRMGwxnWTtvsZS3BlITnXYIXl2t8O/wHbTcmXKspTV81lppnpLsn+79kXHwvCPluBtpREs7V1fahjy260be6/l3a2N/9lPKOcYdr1ODH6F2HCZoOdhqi2OF3KGySUFLdcTiNx3IcfxBM6mfS/71Ml3a4DOWbWt3BnXo5Wia1MYTtGxX3dWEvEvQ0k1Vg5bUo9mFCFoy3irnXE0pB60OWqZ9irE2wzEfyte38XNpx3Jb7xC08rEpQCi+g5Zpjdf6Gj9zfdOW5XPx7kD3R8fz7Uo55r4a3LOmBy3T3hLaBAh7g5J/9/k7TyV5fb2kXcB7P3O90JDOa906CWMWx9pc805Vkc9fXwS9sDjfrAzH1vZ60CfZvjccsQ1aqosWz/F6yQPUOrXxBC3bVXc1Ie8StHRT1aAl9Wh2IYKWjLfKOVdTykGrg5ZqQvytXbQn9m9304Z5MSzpn2uF2GnUN99By7S3Vb/U/LnrQPmYCRS5Bi4/i9tal2lvoC7U4H41PWip9cDblPPuTTlG77qy/T493Z+jQ9U7S/inhnRemxi03F/zTlXRgxd9EZT2mXiWL0sG1b3nS2iD44Np/Sz+sYSdYdqmNp6gZbvqribkXYKWbqoatKQezS5E0JLxVjnnako5aH3Q8nnCRe1wOI7Oqvxg/t1N2i+vLjsErM5W9Df4DlqmrQtyuSHPfoFk3/X1iOU50mbxPaIRLe1ccWkb8vyd8G8X9vzdf6T/rOzpkhwofzLg+KM9QZ3HDeq8NjFoGXLg1MSgpVoj6YHLc459pnd9jqH9pxDrK4075ol5kr6T8xdzX0JoUhtP0LJddVcT8i5BSzdVDVpSj2YXImjJeKucczWlHLQ+aJm0q/Mph+Pcka+7zM6g/Sq84ox/Ij5awd/gO2i5KeVYLxuWB3SH54fiHrj81eLYmyV95uYUGtFSzhVnsyHPkgH/9nzP30uaCX8l5Rz9lh/Y0/N39jSo89rENS1Drn/c1KCl0nWPXkn62q/TU46zSPovAaLlNNSC8K5BS7XR4nnqDPAQSwE1qY0naNmuuqsJeZegpZuqBi2pR8OOvV2Dloy3yjlXU8pB64OWSbP4bGcN/CbF7OzXZk8dAlV7Knj9voOWNm/kFzYwH2iD91zcApdpG2qttTjGFhrRUs7V607KuU/2+Tez5dvZk69SAiNpHbXTff7NE/l2fc3QnS6CloPNsQw01blTVVbQUk2T9K8f9Py6vMfyWFnT/10pnZfBn/v8/R2By0yWoKU6YfFMdZb3JM/X26Q2nqBlu+quJuRdgpZuqhq0pB7NLkTQkvFWOedqSjlofdDyrOSbLvtjrAN+gnYrmG1iH6TSTQOqtiGP76DlLIvjHS7hd84voOLT9Q33S/oah910J+V4cy2OMV7x8tGWoOU2izLUG5A8Lu5rt/ybcI4PPedYXkKnnKDlYEOW9cKsQM+m6UHLeCfY5WXioHQl4LNwaYPPJOSnexa/46Ln621SG0/Qsl11VxPyLkFLN1UNWlKPZhciaMl4q5xzNaUctD5oeViy7w45PTa4vW+CKQjnicNAqGo7kPkOWqqJlOOlzSjzbST2jJan3ItXHs43M0q3LfPDgpz3Ul9MzCnwXurswMkNb0Sz0Dr2Tcr54xvsTJVv1+HTNfRslo844HCOSz1/trSA/EHQMpnNC41Qb/PbErTsdjgnxD1QqbORdcH9RRVqg5MG07rkz2uL3+V7A8a6tvFl5de6By2bVHfVPe8StHRT1aAl9Wh2IYKWjLfKG281oRy0PmiZNHMnbUOdbsDktQmgIKw1DoOid1KttUVDBC1tAnZFBm9PyteZrjb3wtc6YGcl/5IBNy2Ocbyg+6izLfQliH4Gb/vJYVuCluqY2O9ifLDnz3536MTYnKN3456iFhEnaJkvj4ZceLwtQcslsUDeG1PWdPalrp2ks5l1fcorpr4fN89Ev0bZIP4/pfbRBqcNpldaPNvPjoPQprbxZeXXJgQtm1J31T3vErR0U+WgJfVoNqGCloy3yhlvNaEctD5ombTQ+uuEf3ci1kldSXtVmEtiH7i8WqHrDhG0PCx26x9NLeD3bYid84DlvdhZ4P09n/LvD4jdgHReAffyiLh/btimoKXNhjwaEB+Rb2dH6YzLaQ7nuZFyDn0T/FvPf9tVUH1C0DJ/eQ619mgbgpZr5OvO2hcLamNCtxFnPOUrrXN8vTCtaxtfVn5tQtCyKXVX3fMuQUs3VQ5aUo9mEypoyXirnHM1oRy0PmiZtCjsuwH/ZqdUe9OXJtPC9K/YBy53VeS6QwQtV1reg3OBf9sPsQGsdqanW96L6x6vYaZ8+xmw61IPiy3v5V8F1UefxG0mapuClmKeQ9I1HJLOp5rx/3bM8RzrU85xsKcu0vxX1AwygpbJllqW5/0VH/hXZfAS96u4rQ9bFT6ClrZtua6B6WO5oLq28WXl1yYELZtSd9U97xK0dFPloCX1aDahgpaMt8o5VxPKQeuDlqsTLmoiIZMX8WDR349iv46Wvq1ZUYMBU9YG55XlfQi1q70GC1+I25T+8VhlNdnjtZyWfAs7/215Lw8EupeLYhX50QoHEqsQtEwbUGiejO8yr3nNdfMC/WwkaR27D5K+c3koBC3T2bzc+lf8b9rW1KClzly+GDvHbzXrN/gKWtq+OD3l6brr2MaXlV/T7tG2muTVptRddc67BC3dnJPqBi2pR7MJFbRkvFXeuepeDloftJzv0ChplLo7m0t3JGbjnfJsFvvZljrdeXHFB0xZG5yjlvdAj73E82/StyOP5duZZjMc78UOj9ezQbLPtLTpEMTTRs/3ck6sMXkpdpvFNKURzcJmQ554Op3xPEcczlFkHbNbCFqm+d3yufmeLVjE/Sry+St9uRRfD+lODfsMvoKWSmfDTRT0rOvYxpeVX9OeyaGa5NWm1F11zrsELd2cr3jQknq0WkFLxlvlnKvu5aD1QcvJKRfW3UlpmXyNyusMnmlSHzrD6Li57gnzOy5WIJAXeuDWG7j8sYFBS90w5LPlPXjtsRLSPPW05/i/ZbgXDz3e46RZ0+ct/v2I2L+F0rTZ03XPNw1n97jrKx5IrELQUh1zeFYLMp5jnuXx7xVcn5wkaOmtbvwg/naqnGpxvr01e/46m6t34fwNLQ9aqp0Wz3rCQ5tbxza+rPz6TvKtbV0VTam76px3CVq6uWj5nM9XvExRjxYTtGS8Vc656l4OWh+0HE65sFET7HoXe4hzpT6WmYDdoE+nt0m97XCo9N5nrKB8eBgoaKlOO9wDfbOxPedvWSPffzb7WOxnHvcOHn1tZJUUtLSd0bnL4V52PysYyXHN63rKZ9ZdQa+lXOc1j3n5eoHnSut82DyjKznP85fFOXYUXJ+csijndQpaDgU6z0nLPKK7R/pYj9RmhtTZmj3/432O/ztBS+uBun7GOz3ntdetjS8rvz5IOU+dZgg3pe6qa94laOm3D5q3j+sD9ai/MVXeoCXjrfLGW3UuB3UejxQyKNsay+QaVFpao0ZEp93afEK5QupN1xn94FAIj+es+FwtEPugahYz5essYNv0V4a8vNAEgPrtZLkox+Dxgaf7PGjJgM+Og8YHjvfyH3F/CzjfNJi96zBmncGdttO1z8FaWhDvRoFlyyagmHdG+baU478ruD5RNp9i+VjvbFiKabynBzrPNBn80q5f5y/Pki+2i5z/XaPnvyClTtGNCMek8xa96svl3A4QtJwk337uNCjdzRlYqlsbX1Z+vSTpa5zbrqO9vOT82pS6q655d5vFdbJE2FfPHJ5tWahH3cfWaedbnfMcjLeKH2/VtRzUfTzizaeEC+v+2YSHwlk02/XYHkj9aaX01KEAPhF/M/zSOp6PAgct1XbHCqib9NoOmIHntD7Xrv9dp3DfE387tPeb8bLbw72+4mkwOj9Dhd5tBE9I59PJOT2dBx2w6hvJvQMaIR1MLcvx219LcZ+NpN2bVwWW+y0p13LLU+Au6bPD4yXUd1ct8qOPLwLmWpzHx2z9MYvzZF2QfatDGdb8MjXDOX50CDBo2lmT5388Y7uSJWlf64Ppj1wwAxOfG7WlPZ+sGyvOs2wvbuQMctSpjS8rvx6wOM/PFsfZJNX4nLwpdVcd8+5hi+ur0ySWkIbE/pPTiZKvlXrUns0SKHm/XmS8Vc54q47loAnjES9sFlRfJ/Vz3yEjjkr9TTKVmEsB1NkXod6oa8b/V4qbgn1RihtgdtOJDNc5PuD351k7Y8GATpMGm2ZlON6Ggu9jnmc/bNlhnOohT0+xOM9n8b+raVJnOWk2+U+ezpNUrywooa6zGWT6WHfQphwc8XCefRbnuZDj+OccyuJLsX+TP2SuvduH+NfhPI9NUEQ/+Tpp0nDFnv+VEtqU3nbhiIf+iU0dmeezxfUOgaU8v6UubXxZ+dVmxuDrlD5B/DPplVK+ptRddcu7NnXfzwLbcheiX0Y9GqYe7bokxQRvGG+VM96qWzloyngkeCS7rus+urw9XS7NoW8/HzkWJP3sZb/kf0s1YirEe+I27Xqep6DtXwVWPll3ARxPGEz8kLFiH/S887wF3FPQffwt53NfLeEb6q5tludaVWB5H7Qhz12P51gk1VkjbZHlM/AxS+iUxXl83IO7Fuf5N2dH87ZjufzHBDB0PZ7JPXW8DtIOSmdzu/imGItz1gUjFXv+h0oOWsaffZ6XWjad3TeS72XLZcvf8ixjO1enNr6s/Dok6bNgurNTdsQGlhpI3tLTjyh1JkUD66465V3NFx/FbtYR3IMfl0u+XurRdPoJ8SeL8/nahJLxVvHjrbqVg6aMR4IGLX+pcUPiMtNymjTPNrFfZyWenpsour5FXWsai0kDCvyPJjCmncAblpV8nrU50mjn+88CKp88GzEkbYigZdFl6vjchIClj116QzekeT8XGXZ43k8k39s/rSNsl2D4S/xsDmBj0A7fY57P02/tnS0l1Gs3LZ+BvoHN8zJqjtivFZwnSO3ylj3POjKTHO5dlhmB3Xvg+m+1HTgs9mv8FPX81XRx2+EzZHqf8ffoIOOF5Tn2FpSPP5k+Q5ZZl3Vo48vKryJ2G8oUsVmW7yBLE+quOuTdOY7XeETabW/GZ3RAivsih3rUva9/x+E3bqpJ4JLxVn3LQdPGI0GClnVvjGw7b01/W6iBhXtSjYFX935vDdhga8V6JtC1vzKB3DzGLc7ztwkazx5wDJ11c2xAkFgb7e0e76cGv954vo8vc3Yshk1HwXVGsQbkdzoOlqeYZ/GvuA9odhQUvPyzgDqtd32fFwV2uueYPP234zPQsnDO5GGX9fQ2mjzqMvD91bGTNsn8m8+Ov0fbtRkZ76M+r5Oey7LO7Iqvj2S7HpPWX0sr+vzjtA6+K9VoO98mtAld803+PZehzvpinkuWLx/+yHAuXb5EP5da6ViXVL2NLzO/TskZaD9d0X5sXeuuOuTduaavMu7YHsX7G7tM3dNUI6ZsrTL16wn5drZulvTClLdN5rgzzHmK6ldRj35bv/xoXkK8zVhvrpb8m1Mx3ip+vFX1ctDU8YjXoOWpBjQyUywz/mpph8WmoS1j5ogWuOOS7xM3V/pp0DNP1//ZXL+PdTrGHc+tb1cem3+njXfSGrRPTcPrm1ZKlzzdx6OSbYZNt2G5LW4zegddh84cPG8ahF4rzJ/dz9iJ751VdFvCrv/Uu8vhxkCd9nhnbn/A37PR1FPvPDzr+DPX9uC6fL+j+mzT6bwq9m8z0/LVoQEBsDOmLH/KeZ775jxrM9aN/3i4p+N9OixJnTcNbP1UwedvY7O4bXYXKl0fcH2rxG59cpeO72vTdr+U7z9/XRn7sw+ens/bAeWm6m181fLrSrH7vLf3ee+pQT+26nVXnfLumKey23st70zdcUiaoYx6flXBZaqt9ehFE4z75PHZfTCBx6wz1hlvlTPeqko5aNt4JHfQ8qw0x/yUCPVuaaefzBulOx4qiUFvsK+YTvCiEn/nkHn78kCyvwnVwj7L4zWNB7jf2ijvk/BvaBeZRt61gvtgOv1zcgbNQnQOT/Y5188BznM18LPpvo2+H/AcR2ODuJAzSLdK2AHBWJ+AT4jPefsNEovIv7Z148/iPouhu27OKosB3jvT+XKdSVf083fR/WxMO7cPA7WfaWlxQXkrac2+sQLr46q38VXMr8vFfnaGtulzpT6qXHfVKe/+HDjfnpRmaHrQss316PuA58vb52e8Vfy9r0I5aON4xEl8yu/xBgbopppMpLMkJszD04WQlwi6hVSDmFtMJ03vja4R8dZUfhM96b35M/3k/LqpVE+YBmdMqrsTu75V2G7eBtw2ndL473pnOrQXTbC1yPyhb7V0cwJdH/QXc43XTTBSr+tjn2vVNUSPSTk7fOri9htMfrlh8kP3GrszdK6Z6xuTctfuaYvFJr+E/ERruhkIr+V2N8pC03G8aILe8brxgwkOXDb1Ytqnw9pp00+zVjes3M+IBSxfy7eztOabMrHV1Hn6+/WlXXd2/BvTbvbW41kDnifIsrVr48ugL5Z2mQHcu1j7/NLkz/2SvtwAdRd5F9Sj5MXyMN6iHCBG167UtQc2cSsAAAD+o+vXdZdV0UDjigDn0JkN+nZ+tRmgHJLBm9uxay8AAAAAAADQYuvk2/UB9xV8fv1S5Ih8v4YQAAAAAAAAgBbSnS/jwcJbJV7LL5K8xiQAAAAAAACAhtM1inoXt59V4vXoOlWvhaAlAAAAAAAA0Eq6KV3vOpK/V+C6rgmfhwMAAAAAAACts0g6O0P2Bi1nVuDaukHLJzwmAAAAAAAAoB30E+zH8n3A8mVFru+puZ4zPCoAAAAAAACgHbbJ9wFLTTcrcG3zYteznEcFAAAAAAAAtMNd6R+0fF2BaztrruUhjwkAAAAAAABoB92NWze4+TIg/VDitW2IXccKHhUAAAAAAADQDotlcMBS0+2SrmtdlD4Ja1kCAAAAAAAAraMzKb+kpHPS2aynCKNROhE79/0oTeIxAQAAAAAAAO2hwcjujMak9CBKiwJex+Qo7Y/Sq9g5n0RpOo8IAAAAAAAAaJ8Lkh607KbxKK0RPzMvh6O0Xjqb7XyU74OkBCwBAAAAAACAlpor3wcN05L+/StROiCdwONP0pktOdxz7GHz35dKZ53KbdL53PyODN4A6KLwSTgAAAAAAADQepvELWgZIn2I0k4eBQAAAAAAAIAuDVxOSDkBS/3sfC6PAAAAAAAAAECvhVF6JMUFK3XtytXcdgAAAAAAAABptkfpmYQJVOpaljqzcgW3GQAAAAAAAICrsShdlvyfjX+STqByV5RmcFsBAAAAAAAA5DUUpVVR2h+lC1G6GaU30tlFfCKW3kXp7yhdjdIZ6czYXGb+P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ytjtLjKE3nVgAAAAAAAACogqdR+hKlB1Ea5XYAAAAAAAAAKNuPUfosncDl7ShN4pYAAAAAAAAAKNte6QQtNd2I0jC3BAAAAAAAAEDZzsvXwOV1IXAJAAAAAAAAoGQapPxTvp1xyafiAAAAAAAAAEqlG/HohjzdwOVfwuY8AAAAAAAAAEo2NUqP5GvgUv/vmdwWAAAAAAAAAGWaHqW/5Wvg8mWUlnBbAAAAAAAAAJRpbpQ+y9fA5USUdnBbAAAAAAAAAJTpvXwNWnbTJel8Qg4AAAAAAAAAhdHNd07L9wHL+Ofi67hNAAAAAAAAQD2Ny+DgX93T9SjN5xEDAAAAAAAA9dLkoKUmXffyTJTm8agBAAAAAACAemh60DKelvG4AQAAAAAAgOprQ9DyWpSW8KgBAAAAAACAemhy0PJ+lBbziAEAAAAAAACENhSlbTI4WPk2Sju4TQAAAAAAAACKNiHfByxvRWkGtwYAAAAAAABA0fSz796A5X5uCwAAAAAAAIAyTI3SY/karHwTpZXcFgAAAAAAAABlGI3SPfkasPwnSnO4LQAAAAAAAADKMByl2/I1YKnBy2ncFgAAAAAAAABluSpfA5Y3ozSZWwIAAAAAAACgLEfla8DyRpRGuCUAAAAAAAAAyrJNvg1YDnNLAAAAAAAAAJRlSZQmpBOw1PUsJ3FLAAAAAAAAAJRFZ1Tq7uAasHwYpSncEgAAAAAAAABl2xml51Gazq0AAAAAAAAAUBVD3AIAAAAAAAAAAAAAZZobpUXcBtTcQm4BGmRZlGZxG2gTAQAAALjbEaX70tnE7WOU/ozSOm5LbWiA51fprGWta1pf5ZagZvQLodVR+iNKL00+XsFtQY1poPJ4lF6Y/LyV9po2EQAAAICbq6ZT3y8d4fZUekCsz+dZn+fGAA11MDNK26N0STrBl958vIpbhBrRzVDXR+lMlF73yc8+gpa017SJAAB850xCByFL2l3De/DA8z0YI1sBlXDQorwyg6MaRsyA+FyU3qQ8MwZo1TfuuV2tQppskYe1PjkRpccWxyNoiaqbH6WfTXn+lJKf8wYtaa9pEwHAqyI6h5+l82nAB1NZ35LO22r9tGazsH6HL76Dls9q9vt/CpB3CVoC5dPPMd9blNe/uFWlmeMwIGaAVi9NDFpO6RNUWBulo1G6a/qtLscjaImqmRqlDdIJlD13zM95gpa017SJAODdxShdj9I/GTppPpMGNC+ZBpYdxbOZFKVR6SzkvCZKm6Tz+cGjHM9lY41+/xUP+W+bdAKVs829HCZbAaVbYFmOP3KrSpO17mWAVo++hQb5lkonsKcD8WuOA/GqpeWx3zfiof9L0BJVk+dlQ56gJe01bSIABKcLAu8V97dyPtOrKB0wHWX4oR30lxmexcOa/L45OfLbZem8kQZQ3XaJQVC1nYzSoSidls4LoDfCAK3pdIfhe5Lt65unUbppAiuu6YZ0vtjRfuo76XzJkyfIOCJfZ37pFytHzP8+EIKWqK+9pl7W8dQp6bzYt33RkCdoSXtNmwgAhdFZZjbr+MST7gq3wnQA43TmpL6l1xlsu02n0+attu5it5pH4U3Wz6eX1+C3Hcv42x6QLYDKG7IMTNzhVlXqmZ1ngNZ4s8RtxqWW0ekBrkO/itAZXrpu3GFJD6au6cmr8wYcd58QtERz6IZSTyX85+G017SJAFCYXeK2/qHLzMgZ0lnT0ubYv/EovLkr7oG9mxX/Tbqg/gdp/ufvQJsdpTzXjs5gT3tByQCt/q46tLnrC7wunfH1p+Rfr/q+ELREc2yTsEFL2mvaRAAo1HoJv9O0dvRsFmw+xOPw4oBkC+4tqPBv2ifZN4hizUqgHvSl2O2E8nyEW1RJfzNAa7yfHdrdWQVfm85uuin5gqe/CUFLNIfNckp5g5a017SJAFCYDQV1RNdYnmMTjyQ3l0B0PJ2r8G/Kuv7q32QHoFY0ALHflF39JFXXxNL17ca4NZV1jQFa4611aHdHSri+aVF6K9lnedn0mwhaok7taOigJe01bSIAFMbmEwJNjzyc66zFeXQRYzZMyWe5ZJ+VOLuCv2edsEMfUCU6m3sptwFG2qfD1MP1t0iqHbRUB3uuY7PDv7V5sU7QEnVSRNAS7W0T6QcCKJRNIFHTUQ/nmmd5roM8llymSPYg37EK/p47fa7TdifRC2QHwKuVpmxt4VagRQO0thuV6gctdQOS+FpyLkGZVULQEs1C0JI2kX4ggMb4U4rdNfGBxble8VhymSzZg5a62c2UCv2WxQOu8bLl7zlLdgC80ZnYbxjwoGUDNLj1K0ZKvM54n3a7w78jaImmIWhJm0g/EEAj6Foknywato/m7/pwxrLTu4zHk9mIZA9aavqlQr/lvPSfDWqbj86QHYAgAQE6q2jDAA3u/Yoyg5bxDXV+dfh3BC3RNAQtaRPpBwJoBNu1D31Wrlstz7mXx+N1cHHDYcChM12HKvA7dOOnz/L9upu6KyJBS6BYBxnwoIUDNAzuV1QxaBkPPp7M+O8IWqIJCFrSJtIPBNAIv1t2QHd5PKftbuXneTxeBxe6M+Zrh0HHrormz4vmzwhaAsVZwYAHLRygIblfUcWgZfw6Tzv8O4KWaBqClrSJ9AMBNMJ9yw6ozx2l11ue8xqPx+vgYky+f0OWlJ5W4De86XNdS8yfE7QEiqH1/2s6q2jZAA3p/YoqBi2VvhzfJG472xK0RNMQtKRNpB8IoPZsd5h+5vm8tkHLcR6R18GFBi2nSmcTG9uBx7oSf8OuPtdzJ/bnBC2B8HTzjQcMeNCyARrs+hVVDVpmQdASTUPQkjaRfiCA2ttk2fk84fm8m4WgZRmDizHzZ8ccBh53S/wNT/pcz5rYnxO0BMK7xoAHLRugwb5fQdASqC6ClrSJ9AMB1N55y87nGs/nPWB53is8Iq+Di27QUqf4f3YYfJSxi/vqPtfxpOfvELQEwjrNgActHKDBvl9B0BKoLoKWtIn0AwHU3iuLBu2T+N9F+rJlp/c4j8jr4GLMoRGKp+slXP+tPtexs+fvELQEwjnKgActHKDBrV9B0BKoLtpw2kT6gQBqbbGUF7B6Y3nu9Twmr4OLeNBygcPg44v5+0Xpd20aYO8NnhO0BMKwfalBZxVNGqDBvV9B0BKoLtpw2kT6gQBqbb9lZfSz5/OutDzvx4Cd3lnSmcX5PEoTUXofpYvSCeQ2eXAx1vN3xh0GIKcLvPZTfc7/W5+/V8WgpeatTeacGvDXYKtufPTJJM3Xb6Uzk1SXZ9hm/k0VaNk8ajpSr821fjZl5J10FuG+FKVfzN8dqsA1a5n9I0r3ozRs8ff1mteY/Pwg9mz0t/4rnSUpdAOoqSX+Jr3GFVE6aK7nsbnOidi1ar66Zuqx9Za/3caMKP3pUC9sLeF5H4nSjcD3f1WsLLw097xbhvVZPJXOFwP7ojS3AuVAn5uuFX3OPL93sfzSLb+6idkF6cxYD/ESyscATe+9Lg1ywrRPb3vyfbeM7pXOMidtLKNV61eUGbTcY8713tPxCFo2u/6sW90+ZPrtx01d8iZ2vfq/f5s6fXNCeSuzDS+ivaZN9N8mVr0f2OY2GGil21LODLvrluc9Fuh3LzOVfr9zfjZBpCawCVouc2iUPpmGLLTp5ly9Aex+QaSqBC0nSSe4f0/cZq/G05/if+1YG1Oks8bsywzXrM/lUgmdgelmsPrIYZA8bAYhtr9TOz6/S7GzheabjunbjM/iVM5B1taM57ZJJ3PeF82j8Y253ge4/6M5yoK+gJgXO1Z3s7nJgTvtWx0HF/GkA97dpv4qe4CW5d5/NgPOmS0qo1XsV5QZtLwg1Q1ajhRQX47krJevtqT+rFvdPscEWt45XOcHEyCcVnLQsqj2mjYxTJtY1X4gbTDQUsNitxHLP57P+5NlxfLOBCZ806CbzafpK1oStFR3HCr8wwVcd79NmgatbVqFoKUGz5LWhtX8dsvc5w8W13pTigkOqx0DGn6tG56b635sWVdMmA7YbpPPRgPkZx0sjCdcz6BB8grze7J0sh4WEBTRQcZZcdscK6nTeixDp/vnQJ3UrJ3VWSbI/GDA8XwPgtYklGO9py9i5fi9JL98uBh7ltMC5ZktCXl6wrTder13U663u/TGrhIHaOvFbn3tpDp2RQvKKEHL7z2qeNDyjWW7nydo+Vq+zr4qK2hZ5fqzTnX7JNPP/pRwvS9jdfuHAeOnnQUHLYtur2kTw7SJVesH0gYD+F+FaFOwT3k8pwYxnlmed0ug333E8vwPWhS0HHOo6N8FCEbFDcn3bxW1cZlbwaDlfPl+pl/8be22AfdKZy4fTRlgvDTHD0Wvq99mWK9NEHa0z3NZK51PsH13YpIMm7rqkuWAbCRHmU9KOmMg1Ofi6yTMW+3H4vY2eY8JCPemtPM8GvDvepPNMiNTzWDLZpaEz0HQPhn8AmGt9J9FPGraqbsp17ncc37RGT9/9TmPfiKmS2gslv7LNsw35ShttneeFyZZBmh/eMrvHwPc66qVUYKW39cXvuuDUJ+H6xcNO0w5DTm4HzVt5q0Cg5ZVrj/rVLcvSRgjXTTB1+EBdftvfYJc13rKiO+gZVntNW1iuDaxCv1A2mAA3zhpWaB9bYQzbDoJNuc8GvB3uwRdRmv+jG2DlmKCbLb3ZX/Aa97a53yXE/5+WUHL1TL4Ta3tbNT5KQOYlxJmxuW0AeVAOx02s5t/DRy01Defmx0ClYMGyaMOAzebdC3Aszgw4Fx3zWBgYayzPWSe3TrTqX1vcc0ahF6U8xpDz9KYZI6hy4a4vEH3NQjaIf2XwnB5cbYx4Xn4XP9Oy8WHPvdhj9ivL3sx5b7meWHiMkCbJG5rKtukV+J/9lMdymhbg5Y7axS07Joudp97+viM8kIBQcsq1591qts3DOjvPDJ1jI3JfQJeTz234WW317SJ5bSJZa5pSRsMtJzNjMdP4meduqkOwYOjgX+3y5ua5TV/xi5By60O9+WFhNuA5WGf8y2tWNByRUIwzXWzotkpefKe5/s7OiBg+cYxQPpLwKDl1hzHGonVOffE/1vZtR6fRb+36RrEtl3XVDtmly07ZHneJIfsrF6SwZ/BFTEIWjCgLO/McKylAzrIvtapPSz9ZwDPczzOTIt7nvWFie0AbaRPn+CF+Y2r5dtPtmaZ4MNjCf/5WV3LaFuDliHWzCtiI569BeXjeYGDllWuP+tUt++QwS9Ks3y+6tqHsm3Dy26vaRPLaxPLClrSBgMtZ9OR0eRjtzfbteR0GnsRG+C4zLScVvPn7BK0HBL7z5a+BHpWy6X/mzSpUNBymmncBp0nyzqsu1OufbfHe3xtwDn2ZDjWjUBBy59McHAkds8POQySR/sELF+bY6yIHVfzvL6h3W86h7brW/rQ7/fcz5h/bDpkjyX72j0hO6vdmQDacdcdPs861NHvA5WHxzmOt9GhznVxesDgLOu6zzYzsK4HHKBdE/dZMfrnp8TuZeuMlpXRNgYtfw0UFCkiaDlfigu+vw4YtKxy/VmXun3TgOdyS/JNDtgeIGhZdntNm1hem1hG0JI2GMA3n9Qkpb05zrEkIUDSLzha1BuO3y2v6UkDnrNL0FLE7u1/fM1G3/rtKr+uYkHL4wE6ZdrxSNoh8oWna9+dcN1ZBpdaZtM+D3ruMX9csnjOk+Tbt9XaWTtg8ftGB+S/fmlJzt/Rb/CjM9+zviSZInYLth+rYGf1pwH/3WYd0ryDoDkDjnvIcz2Wd4mVY9J/VsCsHMfcYJnXlwYYoB2Vbz99nB1g8PFry8pom4KW3Y1KQgVFighaikXb6StoeUPCBC2rXH/WpW7/SfrP8PP1Se85z0HLMttr2sRy28Sig5a0wQCsKtFuWuh4XP0cQ2ctPbA8/m0pfpdurbhsZhSub8Bzdg1adne6tB2QrPF4rXMHNFBpigxa6lIJSbuATgQMyC3Lee3TZfDaLpdyHPe0xb1f6SmP2HQqr8T+b90pcpHj87Wpu47k+A3aGe0XoP4x573Zb3HdOkjOsi5TGW/YRyR9PdO8g6A9A467Iedxe2dRbcxxrO2B2qdRsVuP7LjnvkW8fdE1ridnrMs+SriN9OpYRpsatBw2z1v7GttMW/UhcFCkqKBl2o7ivoKWWXcvrnP9WYe6fXpCEMXX+GOa2O1cv9VDnRC6vaZNLK9NLLofSBsM4H90VpfNmiQvTSXem34wHba1ppI6ZgIFtmtFasV5QMpdO2K+JC+E/ktDnrVr0FIddBiQ3PF4rf3enNrsMldk0HKlxXl+yHjstFmuu3Je+9GEY+/MWZaKmuU6zyFv6k6SWXb7XmJx7DzrjPbbjOych3szalmvZ3kWZa1llDbzNe8gaNCLAh+f/MUX09+c8RgLBwwEr3u6vzZrvrqey/aF6LjkWy87rd7/nCNgVscyWtWgZZGpbkHLtA0iqh60rHL9WfW6Pem53PFcXm12ovbRhl8voHzSJpbTJhbdD6QNBmAdePGVtJK8bzpf+kaySmtEakBDZ0w9Ndepb6n0c/YfG/SsswQtp0r6Gzufn8p2G5Let8FvLBvYIoOWmy3Ok7UTuzHg9afNEM27ucxtSd+4yYdhy2d9LWfn7K6krw+UZa2psQHHW1BQkK977aM1CVqeDzwIuu+5DA8KfGS9Pw/FzxcQgxywHEj5HqDdlvwb/K21OM9Yi8ooQUuClkUHLatcf1a9bk/q763xXF7HCmrDzxdQPmkTi28Ti+4H0gYD+M/hAjuROvjfLfXf0KZNQUt1zOEZX/Zwnf2m7P9u+W+rFrTMumnO+pTjXsxx3ZsCD8BsFnyf4SlPF5EfbXZGz9KBeiRhZ1XYrlW8pSZBy5OBB0HvAuYh1f30b0eGf7sjYXDjy2xJn3Xwh+cB2lNPg4GRQPmyrmWUoCVBy6KDllWuP6t8bRqcGrRE1fMA5XVSQW146PaaNrGcNrHofiBtMID/PCyhM6mNwDnx96YE2Rsxm6ClNtyfxX42bZ5P/fvtWq75xXZ3uCKDljafDmd9k5/2NvxajutOW4w97wBsusV98bVGUxEdJ5uZCa5vrFcMOM5+j+X9B8uycKmC97yftFkPoYKWWv/M8nD93fVej3ioE0Pd66SN6d5kuA+hAiRFBH3qXEYJWhK0rErQsuz6s+rXlrQU0JFAZbaINjxke02bWH6dUkQeog0G8J8ZYj97bsQkfUs3agKOq6UzBV1nbu2TzucA+pZrQuw7lmeFmZdVD1qKpH/q4ash7Le5yimHf1/07uFJa968MOUlRKBsPMc1p72o8DEAe5Ryjp2e7n8RHSebetJ1Qf9BHVffy1HY1MUvK3jP+/k5cJDinoSdsbs+Y/24VQa/IJoS4D73q0OfiNsmVmUM0NJ2RT7XojJadr8i5EY800z7uMMMJD8KQcsqlMmq1p9Vvrak4NsXCbcxaRFteMj2mjaxnDax6DxEGwzgPzaft2ranqEh1k7cTcvjv5ZOABTFDy5sg5YLxG0m7fSM13hH8n16W3TQUt+yPu9z/FcZOzRdIYOWaQ20jzWU0mZznvJ0/4voOA1ZnGeTw/EmSf9Pjj5LtrUxk9wPEExoatAyLc/u9RBw+Zyh7hm0pur9gG3FItPu7zR1UdZ8WeQA7Zr4mylR9zJadr+iyN+gL9GPCkHLsstkVevPKl/bWvG/VnZV2vCQ7TVtYvFtYtF5iDYYwDcuWRbU2TnOsdGiM9ZNe3gkhQ8uXD5rvSH2g5PfM1xfv8+tXXfmKzpo2R00/WY6G1ei9KvkX5MmVNDSZvOadR7uyfaC7n9RATSf59mUMEgZ95xeWZaHVRW850UOgtIGkHnqtTxmS5hZEkUpcoCWdq5LLSqjZfcryhj0HRKClmWWySrWn1W/tqRncTfgeesctKRNLKdNLDoP0QYD+MZbi0L6zMN5lon9DtQ7eSyVDVoucxic6Fovrp9GX+xznJ9qELQMIVTQMvTi3LaDhDYHLc9K+eu99aaNFbznRQ2CutI+1esmXV5hcUH1wC7xv8lXWwdoV1tURsvuV5QRtOwtvwQtiy2TVaw/q3xtw5K8yct5gpa0iRU+V+g8RBsM4D9LLQupr884tzpUDMt5PJUMWqo7Ds/RpQOhn1n3bvbzIMNvbELQUgdAabNaQwYtTxdQv/haYL6OQcu/K9gZ21HBe1500NK1ndK2MfR6zFck/GZWDNCaV0bbGLRUvxG0LLVMVq3+rPK1pb3YPUzQkjaxxUFL2mAAfTt3Rezyq25bnvO5sHZEVYOWa8W+gtc327ZrjxyWfOsE1j1oOdfcgxeW159nTcu0neBvePg9U2oYTCziPEMJ9/9aTeqRJgct1U2HOk6/VtgV8F4nfba0pgZ5pY4DtCaU0bL7FWUFLecLQcuyy2SV6s8qX9uRktrRotrwUO01bWI1zhUyD9EGA/jGnxaVjlYakzye03Z2p6b9PKJCBhdjGY7zxOE5brG8rt6lCp5n/I11Clrq50Hb+pRFXUrhroQLWv6TcuyPkn+h60kp5/C18VbdgpY/JBzjVk3qkaYHLXUTsX/F7Q18iM8K04JBdVhfqY4DtCaU0bL7FWVuZPBeCFqWWSarUn9W/drGU867oeZteIj2mjaxOucKmYdogwH8Z7Kkz7bS9FeAcz+y7Ci84DEVMrjIErTc5tjhy9K5ybo2TR2Cljqr8ph8H6i9bRr6YQm7e7jNBlwrc/7GUUl+GTJcswCar/Osk+SZHXXQ9KClWhCl1+L++ZDWK74+K1zNAK2UczWhjJbdrygzaHlVCFqWXSarUH9W/drSnve6gPegrkFL2sTqnCtkHqINBvCfDZaN9MEA5z7o0ElYwaMKPrjIErS0XdTc9jk+7dMoZZ3hW+Wgpd6Hm306bkelE8iMCxm0tAk6/5Hzty5KOPbtGgbQfJ1nS8IxJmpSj7QhaNkd3L7MMLj19VnhRgZopZyrCWW07H5FmUHLM0LQsgplsuz6s8rXZlNmxgL+/roGLWkTq3OukHmINhiAc2AnxIY4axw6CL/zqIIPLrJ2jPY6PMdbjvnhUAF5u8igpTbAvTOMtcOsSyBMHvBvQgYt9ZwfLTqUoznOkfRiZFsNA2i+zrO9AoP6utzzIgZBaWZG6X6Gwe0XU+aX5jh32suFsRrklToO0JpQRsvuV5R573YJQcuqlMky688qX9t8i3Mw05I2scrnCpmHaIMB/CdtTTtf69rl7eBe5VEFv/dZG3mdCfnG4VkuGnCc3vUcP0VpRo7fWKWg5eYoPes574coHbBodEMGLdURi3t0IMfxT8jgTbZ81it1C1ruTDnO0hrUI20KWnbrzVMZB7fdWctZXgDsSDnuRgZoQc7VhDJadr+iSYNNgpb1rD+rfG2rLY4dcifsugYtaROrc66QeYg2GMD/LLBsjK8EvIZPYv82E2EHF3neTLp86n/RMi/mDSZWIWi5XPqv3aqfRc+2PEbooKV2tNN2KtdO5awMx05aPsD34vJ1C1qmdeTX16AeaVvQMl4ms3xS2A3W/+h4vl0px9zHAC3IuZpQRsvuVxC0dNfUoGVZ9WeVr23M4riba96Gh2ivaROrc66QeYg2GMD/7LZsiEOuKfNe7NePQdjBRZ6gpe7EOGH5LHXzlTk9/77fG+4FOX9jmUFLDQSeFj/rw4YOWorpaKd9Jv5nhuMOekt6vsYBNF/nSZsp8EsN6pG2Bi27ZfyY2G1k168O3OWhHHXTBQZoQc7VhDJadr+CoKX/fnHdg5ZF159VvjaboOX+mrfhIdpr2sTqnCtkHqINBvA/1y0b4QUBr4GgZXUGF3nXgDnu0LE7Fvt3GvDsnXF708NvLCtoqRvpPPXYeBcRtFS6pmha4PKc43141+cYNwMNWOsWtExbk+lyDeqRNgctuxaYMphlZs4Ry3OkretUhy8R6jhAa0IZLbtfQdDSf7+4CUHLIuvPKl+bTdAy5NdAdQ1a0iZW51wh8xBtMAAZFrtPs18Evo6PYtcBeMEjCz64yBu01NmTtm+m9blPMf+u36flPnaLLyNoqeurDFrfM+tmUkUFLbvX/8rifNNTjqPrlvb7xOp8wMFq3YKWm1KO87IG9QhBy690KYiHGQa3v1oce7Okz+6ZwgDN+7maUEbL7lcQtHTXpqBlEfVnla/NZk3LkM+hrkFL2sTqnCtkHqINBmC9c/f5gNcw5ND4X+eRBR9c+Nht74LDM9XNXTR4/lrCvCEtOmipu0AOClg+zHHcIoOWapp03l6mdTKPmc78SCxPrZTOp/6f+/z9HQ0JoPk6j80Mi4UVr0cIWvYfTD13HNwuTjnmWotjbGGA5v1cTSijZfcrCFq6a2PQMmT9WeVrmyPlfmlW16AlbWJ1zhUyD9EGA7D+lHdTwGuw3QgodPCUwYW/oKXLM9Vg5a6AgY4ig5aTZfAn4ZrWBWy0xwPlkbGU32SbdCOvWQXk6boFLWdZHOtwCXXDfIdOIEHL/vRlzH4z2LQpI3dSjjfX4hjjUm11HKA1oYyW3a8gaOmuzUHLEPVnla/NdvJGqD5UXYOWtInVOVfIPEQbDED+tmwopwa8hk1i38HdxSMLPrgY83TsGw7PtXeJghemE+dDkUHLownHf5Pz2GUFLbsN84S4Byr1ueqs20UF5um6BS3F4t6+Knhwr+d6Ys69vEL3vIhBUNy4ufd5zYzSbcsysyBnXum3wVlIs6XzsqbpA7S6l9Gy+xUELd3VPWhZxfqzytdmEwANNWuwrkFL2sRqlPUi8hBtMNBiMy0b2oeBr+OsQwd3EY8t+ODCV9DyJ8k+K8/nLolFBS1nS/JannkXii4raLlEvn66r4HXg+Za9GWD7tins5+vmPOPm07PiShtiNKkEvJ0HYOWNoOefQXew5PitoZwk4OWepy5BbZ1e1KOcdPiGMcLyif6Yum+dD6VtC3rdR2g1b2Mlt2vIGjprglBy6rVn1W+tqsWxwi14Uidg5a0ieWX9SLyEG0w0GLbxa5TeTRwBf/G8jqe88i8GxW/nzD3uifuAcsP5rp8KSpoeSjl+KdyHr+MoOWa2MDpooSdcV2nzrfv8xwWu/Wsirj/G+Tb9WardM+LGgT1Dmx3erzmtF1o05ZAOWBxv/XlybwC8sqRWN1QhUFTyHPVvYwWiaAlQcuq1p91r9v165UQG8vUOWhJm1iNc4XOQ7TBQItdsuxUrgl4DZvFvnNLxeDflD73eb3H468V96DlMc+/saig5bPAA4x1UmzQ8tfYsX+pUZ6uY9BypWUePRf43v0QGyjr4Gh6xe55UYOg3kGozw3g9AuHj5J9s7nFlnnlr8B5ZW0sn7jMVqrrAK3uZbRIBC3rFbS8LmGDllWqP6t8bUul+C+RimzDQ7XXtInVOFfoPEQbDLTUkEWHqFsghwNeh+2amjr7bhqPLUjl23uvN3s+xxOHAYy+DZ3t+fznJHzQcpLF8fPOtExb+9VX0FIHkRdjx/2tZnm6jkFL9coyn64LdN90wPVCsn1OlXbN2wJdc1FBS20HJ3u87tM5y7FtuxnqRd+iWP/B9UuMOg/Q6lxGizRZCFoWEbQ84+n3PJewQcuq1Z9VvrZ/LfLWv+Jvzfci+00h22vaxPLPVUQ/kDYYaCHb9QZvBbyGn8W+Y/sbjyyINX3u9XbP59jm8JwvBPiN5y3PfTbHOVZbHP9Szt+R9mmEj50ztfN+2/Mxi1bXoOVRy3yqHeMlnu+Zvil+HDuHzhaZ4fDv0xZIPxToWe+WYoKWmnZ4vO4Nkm+mkEvbudHzPZ8TGzi8FPelPOo8QKtzGS3SqBC09BG0TAtg+WifbXZfzhu0rFr9WeVr+92y3Pj++qWIflPI9po2sfxzFdEPpA0GWuigZcE/GOj8C6Uze9LmGrSSGCrhHs2SzluU56Yy1kpQZ6AtblA+WC/+ZwT20mf3wvJZh9ho6aKED5iOWRz/Vc57+I+kr+WS9zn1Lmi+oYZ5uq5By7SNnOLptccOmdZzTyXfS6J34medMVcnpbigpc8N6VbnvFcjYj/jwOfs+flmUJZnKZE6D9DqXEaLNMchb45K/RQVtExbI9HHrsjXLX7LtYbVn1W+Nts65oP42xF7qsX59la8vaZNLP9cRfQDaYOBFrpvWejHApx7pkMQ661pFIq2zJx7UEdxW0PyQb83n5cCnGe/xbP+M9BvvG6Z1/I01mOW58g6kDkmdp/W5wnuH+9zzN9rmKeLCFoOBTrPaYdOt77lzTsreo183Rk+/pLIdUmQBxJ+RlA/pyzukc+gwcoCBra2s352OeSV7idreWa1retpE7PuYnstUIAkS91/rUVltEirHe7Rihq2MTa/z0fQ0mZpmzyfiJ+wfEbPGlh/VvnaTlo+Fx3HTfJwzTazO896OE/o9po2sZw2seh+IG0w0CIzHQq871249FOU55bn1jeJy0u4Pzrd22ZH8xUNyAsX+vyupwHOM1kGB4G7aXWg32ib357lOIftQuC6vqfrzJITDuU1a8d7QUpHY490ArOzKt5QD0sxQcvpgc6jdfN7cet46+LySx3PozPdr0j/NYyzzHZO29Tts9ivG+ZS59ss/ZAnkN87sH3gKZ9uTrhPLou6P3DMK/+I+wyT+WYwFj+OvnTMusb0DSkuwP1XyrlutKiMFmmTw71ZL/Vjs8Hg6gLvo+s9HO0p02mzr1zrpTrUn1W+tmkW/eV4kClPn8x2c5O/Pdyb0O01bWI5bWLR/UDaYKBF9jsUdJ+zHLVheCf2MyyXlXR/jlhe44MG5IVBAb0Qu6H9HrhD1M+I2H9KoGlKxvMMOZznjuX9XdDTwbCZHT3o8wt9U5i0rMFxxw5AnqQN/gdTfi6YesHXQvg263P5mCVtM7M264Lv2zPe10fmnGN9Os/TzH/Xz1nuJRxjV8ZrPmBxfT87DNJtPyO6anHeuTmec7/PM3d7yD9XxM+sqfkZOu/dAZa+DNHlH+b0DBR15o7OEts7YIDzOWfb/FrCftIfl3ZvXrWojBbpsMM9+bWG/aadBQVjp1r2Kz45BF62yrdfOp0Tu8/djzSs/qx63b7VoQzdkmwTTH50CI5+Mfk+j9DtNW1ieW1i0f1A2mCgBWzWxvPdodRgyQ3HSmVuiffovsO1jtY4LyR1VPcEOJ8G6gYt1Lw90G/c4Nig5emU/elwHu0o6nqxS2OdI/3fhSao1tuhviH2O7LqAu3D5nhrYsdalaGjXVT6aAZFowU87yMe8tU+i/PkWSP1YgnP4ESO67WZraEd81kJx4i/1LCdMWwz4MqzLuv4gLyaZ52kBQMCEe9S7o+vOi5vylNXD1sGYXx84THF4jx5ltSoWxkt0h2H3/Sn1M8lCffSqtcFh3t52wRLR3r6XToz9Lh8vyzTHVMmV1ke/4o51tQG1J91qNvPOTz7lw6B6yHTh+n2x/91OM9jE0zST71PmmQ70zN0e02bWG6bWHQ/kDYYaLj94h5MyLKupb6Z2uoYyJkwgZyhku+Ry5vH5TXNB5Pl213Q+nWApgU474kB5wr1zO845vfnkn225VYJ00jelK/rFj3PcZykoOWhkoOWX2Kd5zyDhlNiN9M1r7uWvyUrfd5/FXjfz+S8H0OSPlug+xZ/R6wDrkHqLdJ5UeU62F9k+dvyLP4+ntDx/iHjoOGR+J+ZtaegfJJ34XnbtQ59vMTa5qFebFIZLcrCDL9tYY36Tvpp4ieL33TP0/nmi9vXIi6TA7p9vFU5jlPX+rMOdfuwCUS7fu6sgZ818u0XLCMmCHSwpx+pX70szpmXbNaFLKK9pk0st00suh9IGww02AbLztagwIlWKgt6AkxDpmHUSk6ndB8zjazLefTv6tu62RW5Ty4zLafVMB/Msqzon4j/dTvm9OmAh/g8TBuzPzLm9QcZO63qb8+N5AX59i32mYzH+SslMDxd3HZeDJn085XlGfPWh8Cdsm49avtb8qyfqR25Pwu43742W/rdw7W4LPZ/0/KYnyX7y6XxlHzq8pnQ3IRBrY+dWUMP0vJ+EjXskJ+fSL6ZJdouP3WoGye1pIyGNs/hvvcGWuoQuNR85fIidJOn8+7znJ/u9fRdXYOW2mfXtRR31rj+rEvdPsmhrcvyhUu3L5SlzB52GCMU0V7TJpbfJhbdD6QNBhpEAxX6JueqVCMg0dvo6duUmRW7Z7aV7qOKP/thE1DWmWtjpoG9nCFw/ZcJLK41xxqVfAt/X+jpNE3J+RtHzWBpjQkS6Zvatx7yp/7u/ebe2TbgCzyde0L6f6K/RPLNqEiiLw3uVqRueCtuLzE2SmfGrktn/VfHTuAk829cZr18NvXJjBz5+0yge/zKlGlfpuQMfJ+2DExvz/ByQJ/DOVOWXequcYtj67X8nJBftcweG1Dvfha/S2Po73vjOZ+8zDmIHDbBm0eO531ugiKjjnlQn8W/4t4X2ZFxoFanMurTiOm7rTF9i6uSb0ag/tsb5vmNmUDQJCn/yxs9/48mQPM2Y722WvJvYHfBU5662Cefr7LMi6dNfhxuQP1Zp7pd8+BJz3WLzoiLr8Nou+6j/l7bDU2Kbq9pE8tvE4voB9IGAw2jwZYHkn1mZagNOHQW5kHJ9wloaFMsK/jVFc8D41LNafLxz0SO5/yNZwrOvzZrBv0odp9IJK3xtSDh+JccjnVb3N/O6m98WoH64npKgPW0GSh/kHwD5Qcm0H1owHnOmLL0Ked57pvzZOkAaWDgmaf7+tmUu6kB6pyVJiDsOttjT0IwWjuN7zy2ZZ9N/a75a7HnOlTz4mPz7/6WwWv4fjFl7McAz2CGYx2RdJ+OSrZ1ZruDiNsenlu8jG7sc64V5s/uS/7PaLt9lJ8bXEZ9eF9wW7CqhN940QQVfPahP5gAytmM13RU8r0IHLQJ3aqEAfsfEmametn1Zx3r9jXitifBoDQu379I/ZKSB36yuL6y22vaxGq0ib77gbTBQMOFDFgNmhk2YRqrJ6aB0UZCN73YZIKUQzW6f7qOUNLMrd0tzwN51/a4YRqFOTUKWrp87jvddBpcjn1b7DYg0UY0bUbke/PiIo/uZ3DaCXgoYdbVSkuLHQdZeT9L7zUW4DwnMz4PrT93mM5qlvO+MIHZWYHrneViP+tVAwNJm65tDZy/xkqoQ3UAtq+A9nCRub+uA6QPZpCap24eCfS8+pWdnwOc52rDyyhBy3J/49Uc17XCtMcu7drhlMH3qp4gxXnz3/LWUVWuP+tatw+ZOi/LUkR3EspS78ZBp01/1OW3lN1e0yZWp0302Q+kDQYAi+CQVl5PTUBWO3+XpdqzRFEt2hD/Yhr8N/I1uP/BDDy0sdbPPVyXSNCGWQPn+gn7R/n6wuCK6bDk+eR+Rixg+Vq+fSOvwfy1pnOqnwmdM+fszj54Y8rJx9hvncgR8GSnvv50Buh2M7i8bZ59/H6/M89Q89eeEuos/aSo+8lo99o+mk6s5pf9Up01jF3pjAld83a9Kdv6DK6bAeu7Pnlf/9sNU15WlnC9ukTIBjMI1et4G7vGj6aMXzPXNyb1erlIGUVb6Se6h03Z7e1bdGdhbRC7z2t1PdG7pu8wGvi6q1x/1q1uX2iemdYh93vqmA+mT3bZ1C/zUo71wvTnVregDaBNbEc/kDYYAIAGD4S669FooHFFgHPoG+dZpnOsHcdDpuPY7+33Ix4JAAAAAAAA0F7r5Nt1aPYVfH6d2XxEvl9XBgAAAAAAAEAL6Sfq8WDhrRKv5Zeeaxnh8QAAAAAAAADtomu59C46XuYi1Lp+UHz3dYKWAAAAAAAAQItske/Xkfy9Atd1Tfg8HAAAAAAAAGidRdLZQa83aDmzAtfWDVo+4TEBAAAAAAAA7aCfYD+W7wOWLytyfU/N9ZzhUQEAAAAAAADtsE2+D1hqulmBa5sXu57lPCoAAAAAAACgHe5K/6Dl6wpc21lzLQ95TAAAAAAAAEA76G7cusHNlwHphxKvbUPsOlbwqAAAAAAAAIB2WCyDA5aabpd0Xeui9ElYyxIAAAAAAABoHZ1J+SUlnZPOZj1FGI3Sidi570dpEo8JAAAAAAAAaA8NRnZnNCalB1FaFPA6Jkdpf5Rexc75JErTeUQAAAAAAABA+1yQ9KBlN41HaY34mXk5HKX10tls56N8HyQlYAkAAAAAAAC01Fz5PmiYlvTvX4nSAekEHn+SzmzJ4Z5jD5v/vlQ661Ruk87n5ndk8AZAF4VPwgEAAAAAAIDW2yRuQcsQ6UOUdvIoAAAAAAAAAHRp4HJCyglY6mfnc3kEAAAAAAAAAHotjNIjKS5YqWtXrua2AwAAAAAAAEizPUrPJEygUtey1JmVK7jNAAAAAAAAAFyNRemy5P9s/JN0ApW7ojSD2woAAAAAAAAgr6EorYrS/ihdiNLNKL2Rzi7iE7H0Lkp/R+lqlM5IZ8bmMvPv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jgTpVFuAwAAAAAAAICq+BKlZ1FaxK0AAAAAAAAAUAVfTJqI0l5uBwAAAAAAAICyfelJ41Gazm0BAAAAAAAAUJYvfdKrKK3k1gAAAAAAAAAow5eEdDhKQ9wiAAAAAAAAAEX6kpLuRWkOtwkAAAAAAABAUb5YpHdR2sytAgAAAAAAAFCEjVF6K3bByzNRGuWWAQAAAAAAAAhttnQ+A7cJXD6L0iJuGQAAAAAAAIAi/C52gcuJKO3ldgEAAAAAAAAowooo/St2wcvxKE3nlgEAAAAAAAAIbWqUropd4PJVlFZyywAAAAAAAIByfWlYmoilD1F6b5LLMQ5HaYisAQAAAAAAAJTjC6lv0s185pA9AAAAAAAAgOIRoByc3kVpM1kEAAAAAAAAKBbByeSg5SayCAAAAAAAAFAsgpODPw+fTfYAAAAAAAAAikeA8vt0SNiIBwAAAAAAAEAgk6N0RuyCla+itIJbBgAAAAAAACCUxVF6JnYBy2tRms4tAwAAAAAAABDKr1H6LOnByk9R2sPtAgAAAAAAABDKrCj9JXazK59G6QduGQAAAAAAAIBQNkbprdgFLM9KZ71LAAAAAAAAAAjGJlj5LkqbuFUAAAAAAAAAipAWsLwXpdncJgAAAAAAAABFSQpYHorSELcIAAAAAAAAQJH6BStfRWkFtwYAAAAAAABAGXoDlteiNJ3bAgAAAAAAAKAs3WDlpyjt4XYAAAAAAAAAKJsGLJ9G6QduBQAAAAAAAIAqOBulydwGAAAAAAAAAAAAAAAAAAAAAAAAAAAAAAAAAAAAAAAAAAAAAAAAAAAAAAAAAAAAAAAAAAAAAAAAAAAAAAAAAAAAAAAAAAAAAAAAAAAAAAAAAADw/9u7Awgttv+P419rJVmRlVxJ5EqSRJJcSSRZSSIr15VEkiSJJEmuuJIkiVxJkshKsq7I2n+SRJIkiSRJslxJkhX3P987s7+e+/TMzHdmzpyZeZ73i+Pv9789c2bOzJl95vOcOQcAAAAAAAAAAAAAAAAAAAAAAAAAAAAAAAAAAAAAAAAAAAAAAAAAAAAAAAAAAAAAAAAAAAAAAAAAAAAAAAAAAAAAAAAAAAAAAAAAAAAAAAAAAAAAAAAAAAAAAABolCVBWUYzAAAAAAAAAKhKX1DWB+VMUF4H5Z+g/EmzoMWsoGwNyvmg3ArKh6B8CcpkUL4G5XNQngTlalB2B2UuTQYAAAAAAICs5gVlV1BuSBg6/dNWCC2hVgXlZlC+dbhG0op+bjFNCAAAAADFjOZ4ICtSztHkADzqD8pGCUdTPjPcowgte9ucoIy0XRMaXL4IyriEoywtf+v0M3tpTgAAADTFOvEbDpVVtnEquwqhJYBuszIoR4IyJuFrvFnuUYSWvesXCV//br0eTgdlsOXf6JQCO4Pyt/F62kGzAgAAoAl0nqOTQbks4WtpryTfa0dVlyWcyq4yPSgzg7JcwtFIOjJkJMeDfnu5H5TjQRmWcM44vf4HovoAoCxDBe9dhJa9aa38OIryUMK/XxiU94braULC0b4AAABA4+gX2U1BeSzNCCy/cMp6hoaMD3JcI28kDEABoArzg7Knpejo7usSLphCaIlOfpYfR04+MXxO/9Z9NVxT62liAAAANJmOPnsj2cKhuxKOYtMv22m/4k8LygwJV8FcI+FIFF0NU1e6vCj2V+huc6p6ii5YkXU08DKaDUANzQ7KcyG0xI8eSf7Xuo8arqkNNDEAAACa7opU+/qaztOkrwePJ9R7ktPUc25JtiAdAOpqsxBa4r/2xFwHszN8d0p6W0Z/EJ5JMwMAAKDpLootGPLxBfi3mLq3cJp6zn6xh5ZHaS4ANaZvJaSNHie07B36BsqHDtfAp4zbmR+zHS1HaGYAAAB0g6tiC4ZueNqfwx3qnsNp6jmbxR5abqa5ANTcRyG0ROhgzDUwlmNbOp1K65sqep0dookBAADQLUbFFgzt9rQ/Os9m6zyXHzhFPWmN2EPLtTQXUFs6EnoFzSD3hNASoVfi/sdhfa18gYSvjdM/AQAA0DXSRn9Mlfke96l1PsPrnKKeNFPsoeUAzQXU0tqoj/5KU/y7oByhJVZL9W+00D8BAADQCD+JLRR66Xm/WufZ5DWn3jQg9tByGs0F1I6+tjoR9dHfaI7UtxoILXvDGalHaEn/BAAAQO0Niy0UOut5v8611D3EaepJ04TQEmiy1nn2CEUILRF6IvUILemfAAAAqD3ryuEbPe/X1CT1utoqgVRvIrQEmutYWx8lFCG0RDjfZNIq8jfonwAAAMB37yQ9ENJFcfo979f5qO5nnKKeRWgJNFOnRbQIRQgtIbIs5Rq4Qf8EAAAAQovEFgiNVrBvl6O6r3CaehahJdA8Ok/eByEU6YTQEpul2tCS/gkAAIDG2Ce2QGh/Bfs2EtW9g9PUswgtgWaZEZRHMX2UUITQEmE/qCq0pH8CAACgUW6JLRBaXNH+6dxP/ZymnkVoCTTLzYQ+SihCaAmRo1JdaEn/BAAAQGNoGDgp6WHQG5oKFSG0BJrjQkofJRQhtER4jqsILemfAAAAaJQNYguDLtJUqAihJdAMJw19lFCE0BLf5+v2GVrSPwEAANA4p8UWBm2mqVARQkug/i4Y+yihCKElRK6J39CS/gkAAIBGemb4EvstKNMd1TcQlOGgzKLpnZkrYfj8Oihfg/IpKFeDsqxLjo/QMv68bw3K+egB92VQPkfXwGT0fz8G5W70gKwLaa2seJ91XtwzEq5am2aVhCO8X0XHouWFhKOFZjvaH50vd01Qjkm46Neztjb8EpT3Es4Bp31Mf7zxPb+u9uOzQXlorFuPaUMUUjyKjmfqWN5Ex7nb4T14TlDGM/RRQpHuDi3r1MfnRt83tD1vRX15qj9M9Ym/g3JHwpGP26PP+DAifkJL+icAAAAa6yfjl9hxh3UeEV43d2lV9NAVFzZv74JjJLT8Th/kDwblSYY2aS/vo1DgZ4/nb0dQ7rftR9J96XbKMWggsrDAPi2MgpW/c7SfBh0aFC8o+Tzv63Cek65vDTQPBOWd8Tg0IDpesM/8lrMNLeVcSt2bS6o3TxnK2G4uQ8vfSjieJvdx/YF1T1AeFDh+/c6zoWAf/uT5GvxUs/4JAAAAFLbD+OX0kKP6Blq+QA/R/IXpCIoJw/lb0/DjJLQMQywN2SYTAqinEo4Yeh79b0t76YjcssK3FdGD7ecMwcjKKKyw7PuTHPs0KOEPJt8cPLTrNk6Ju1Hoeu1ukzDQ+pbx+tY+/jrncTyOQqSs9pQcwqSFIlulPqHlkoxt5zK0nBb14bVB2SjhqGFrYKZ9TUdh75UwBF6X8X5Qtz6uQf/7hO1NRPfIewn73FpuR39n86g6tKy6fwIAAACFpc2pNFWWO6rv92h7+rDQR/MX9ofx/D1q+HH2emi5K+YB+FN0DcRNA7A86nNpwbYGnK5+mNBXKw+LbdqJdqtyPOj/kmHfNkk5o46eSf7gtz8Ki66JLWieVuA+kFQ06M76urgGRKMdiiWIGjWUPSn1bzOEOBrI/mWsr728N7bdqRznvezXww9I+o8Va7qojy+U+NHn+mOOvnEw0OFziyQcdZ7U995JvhGfIwWvr/cZr9eRmvVPAAAAoJA+48PDhKP6FrQ8GFyl+Z14mOHBb6DBx9mroeVMCedhiwsdrCHTQBSspLXdmOSb51A/o8FqlnnT/ukQOuQJFK3zrx2N+fz9aN8Xy/cfUvT/6ohMDTnPGu+TOnJsqXFfdGSmBm7WoDLu+tbzekfcha83HV23vubM6/RatI6M2+zgPqBhlmU07kvJN9K27NDymMS/9ry4y/r4+oQ+esJ4fLpvbyQ5uJzj+P5+Q/yvHu6zfwIAAACFrDY+MFx2VN+YsBK5a1keAFc3+Dh7MbTU13XjRjLlHRW51nDNPBf7q8Ia7OgotryvWrcGIq9ybmO/YT/PdvicBhTWOes0wLwutuDSMuKyyByE01rarMicfXFlY4NCkZ1t23U58uuRuB/p26rM0FKvjfZ5TXUe1r05tlX3Pq6jReOC/wsZj3Veyv3xgeN7PKElAAAAkOCY8YFh2EFdx1u2p3Py9dP8TmQZaTnY4OPstdBSR/TEzU94ouC2l0l6cPlabKOKhqJ/e0XCVxF1jtyrOQKNO23BwKHoOC2hfNoD9u8dPqP9Js/KxJbgUoPmtJF3GnRtbLlWB2P2M+76HpAfA8sP0TbWtGxXR4zqqDpduOmt2Oe3bEoosq9lm7cc9r8DxrY6W6COskJLPeftC9xoWLg05/bq3McHJXluzDx9fG/Kvux1eJ0RWgIAAAAJ7oltoYlZBetpn2/tOk3vzHGxz1fXZL0UWs6QMDjqdGz3HNWxRtJHTuk8cGlTCsT9+DCcIdA4LN9Hgv3ath0NTtNGvCXNNddpoZaXkj/A19f1LfMcnsq5fcscwxqItgZA+iPQUcN1r+fylviZw9hXKHJOio94bLcguhbTjuG1FJtyo4zQcnqH7ead8qEJffy0ZFtJ20JD348J233r8F5PaAkAAAAkPHxbXvfK+zqUPjztiIKP9m3+SvM7PY9vDOex6a/j91JoGTeKSfvrIof1HDK0ZZG5Z18Ytr+iJWBYFbMdDYb+ivn8pYT658WEDysLtttBsf3Yk2fhji2GbY9I/hF0GkBZXnv+oyGhyAX5PsrUlbvG+8yagvW4Di31b0H7fJPnS75XVdnH9VpOWv37a4HjSvvxYJWj9iO0BAAAAGJYR0no61szoocKLTpCSedG1LnxdPL7oehBW4NIHfWn818+kPhAVEcFTaf5ndJw5F3COTzUBcfYK6Fl0mrIl0uo77GhPbfm3PZlw7an5rizzC25M9rfyeh613tTX8K/vy3ZQk6rgWgf0o4tz0i5nzNc5xqu5RlBt1zK+7HKdyhyMdreFUfb22VsexdhoMvQck6Hvrzfw/2qyj6+1lD3kpzHtT9lu7sdtR+hJQAAABDjkrhfwMFSRmn6Umh4oaOjdOSLBsb6Gp6uBLyyS46vF0JLDcOS5mdbXkKdKwzt+V7yvQa733i+jpdwXEMxdbkaqWp5zXoyR7v1i32V7yLX+X3Dvvc1IBSZCs12OdiWLj5lWSX+rRR7LXyKq9BSX2d/3Xbuhj3ds6rs49sM9W7Lue2tUt4iSa0ILQEAAIAYlnnZyig7aHrk0AuhZdL8pK9KrPcvQ5sezbFdywrZGraUsSjXEylvPlBlHZGXZyqMtG26mBPYMjVAkYDXVygy9RrvkINtjRrP6QZH++4itNQfMlp/6NDQda3He1aVfdwSWuZdNGezlDdtRitCSwAAAKCDxVJNYOliUR/0pm4PLWdI8iivP0use42hTSdytKsl0Njn8XgOOqxjifFavFbTQGHIUE+RINBXKLI/auPBgtvZZjyflxxeQ0VDS73OP7b1Ud8j66vq48oyzcG2kvrHTUfHQGgJAAAAdHDA+ID2u4SjSjZJ+LqUjhraLuG8UzrSaE9QTkq4guvF6At20gjOMZoeOXV7aLk75ZjKft3zlbgfJW0JNOaWcCxxQYDrQOer4fje1TRQmGOoZ0uPhCKzJQz8LOfS5Y9uRULLzW3Xn/7dXVRB21XVx6c8kOTX+PPOn50WWo6WfK8itAQAAEBPuy228Gdezu1ryNlpbr7dND1y6vbQ8p74Wa02zglDu2b90cESaLimIUWnRXJ0lHef47oelnQ9+ggU+gz1FAnKmxSKXDeex42O680bWrZPTfAmKPMrarsq+ngrDURfS+d5eJcW2C6hJQAAAFCRfrGtfPuyYD2rOmzzJ5ofOXVzaDmrBsf0i9imd8iyH1UEGsMSv7DMqONinRd4XU0DhTLraUoostF4Dq+WUHee0PJYh7/TVf5drTq0VLoo0hEJA76RoByW4gslEVoCAAAAFdlkfEg766CuF1LOIhjoPd0cWqatVDvpYR905J3ldecso82qCDQuSjXz9SaVrTUNFHo9tNQfC94Z9lXfGhgsof6soeW5tv/+VMJX26tUh9CyDISWAAAAQEXOGh+0Nzmo62bL9vbT9Cigm0PLtD75ydN+WFYRP1bzQOOp1C+03FnTQKHXQ8s/jedvS0n1W0NLfTui/RX2J1JOkJpVN4aW6wz3QkJLAAAAoCQvDF9YJ6MHJZdfyOfR9Cigm0PLW1KP0PKcuF0N23egoaNFv0m5q/36QGhZvnXGe8n1EvfBElrqa85j0nlRoNk1uFa7JbRcIOG8vm+N1wWhJQAAAFCCucYv5Hcc1Tc1WuExTY+Cujm0THtQ9hVaWgKI+zUONJZ4uKf5QGhZrhnSefGW9qIripc5mjEttNSg/VHCfx+vwbXa5NBSf5jdHrVj6/5+ie5zhJYAAACAZzvFFvocdFTfx2h7h2h6FNTNoWXawlifPe2HZVGSjzUONJLm6/27QdcDoWW5zhjvI9tK3o9RKT71wOmKr9UmhpY6qvJUdE9o3c+x6Hg0zGROSwAAAKACI8YHoWUO6upv2d4imh4FdWto2Wc4nq+e9mWJ433xHWj8WoM2bFKg0Iuh5SrjPcTHdAJpoaUGVm8M+zpc4bXapNByTVBuy4+j2E9KGGS2IrQEAAAAKghHPottpVSXD4dPaXo40K2hpfW4+jzsywyxzXdb10BjR5dcF4SW5fW154Z90xF4czzsj2VOyxViG4m9uKJrtQmhpf6Y8UR+nBP0YHTP64TQEgAAAPBstTEcuezwQUG3d5ymh6PAoZdDyxke9sX1qE/fgcaulLpWNOSaILQsx+/Gvrbd0/5YVw/fZdjnl0GZVUGb1jm03Ba1S3vAe9TwN4LQEgAAAPDsuPGBzdWrZhqAbBBWDYcb3Rpa9huPaZ2n/Unbjy81DjT2pNS1uSHXBKGle0slfmX51nLb4z5ZQ0t11bDvtyq4VusYWuoPtE867MdYhu8jhJYAAACAZw+N4cggTYUa6uaFeCxhiq/AzfLqbF0DjbSFxpqyIBihpVv6A9pTsS0yNdfjfmUJLXWk9TPDMRz1fK3WKbQcCMqFmH04lnFbhJYAAACAR7PEFvY8pqlQU90cWn4yHNMBT/uSth/jNQ40tqfUdb0h1wOhpVtHjPeNnZ7Pc5bQUv1svFds8HgMdQktdSGdFw6vNUJLAAAAwKNh40PbCZoKNdXNoeW4+JtrNollTstrNQ400u5z7xpyPRBaurNIwnlY0/ZnrILznDW0VFvFNhp6gadjqENoqXPVTsTUnXdObUJLAAAAwKNrYgt71tBUqKmmh5abJAzVfunw364YjumJh320rB6e5fVT34HGkKG+xQ241gkt3Xlg2BddnGV+Bec5T2ipzhiOSV+Hn+7hGKoOLRdKfGD5uMR7CaElAAAA4NAHsS2w0UdToaaaHFoua9m3kx3++27DMem8l/0l7+cSw35srHGgMVfqOZpcg5UsYSmhpRv7jPeLvRXdF/KGlvp32hLGXvVwDFWGlvojy4uEejcV2DahJQAAAFBBYJJURmgq1FiTQ8tbLfu2vsN/X2o8ro0l7+dGSQ9Os7RtFYFG2qvA7z1fH1rX86ju1TULFLo5tNSRk58N+3G3wvtC3tBSzRHbj5FlB7JVhpYnE+qcKLhtQksAAADAk4PGQGQ3TYUaa2pouaJlvyYlfjTzO8NxnS15X3eIu0V4qgo0xqQ+ixqpc1Gdb2sYKHRzaHlHbG8XLKjw3lAktFRrxTZCe3WJx1BVaDkvOrayFt0itAQAAAA8sTzEa5lPU6HGmhpa3m3Zr1sJ/+604bjKXkjmkrj9YaOKQOOE2BYqmeXh3G+RfHOBEloWs9N4nzjg+P6kc0dvzfCZoqGlRNdV2nHqiMw5JbV1VaHl7yl1ni+4fUJLAAAAwAOdA++b4QvqK5oKNdfE0HJL237tSfi3i4zHVuaoqSeSPCptoAGBxlpjO14q+dzr/KCf5PsI29k1DBS6MbT8ScJQOq3+B47r3SDZR/i5CC0t25k63jLmxK0qtHyZUue5gtvfJISWAAAAQOk2Gx/gz9FUqLmmhZYa8LW/8r0o5TPjUt3iGjNT6j3doEDjvfE62VRS/RqcvS3Qdr0QWm4vqe1vGurWeU8XOq73sGQLGpWr0FJHDb8xHPf5Etq7ij4+3cOxDktvh5Zl9U8AAADgP84ZH94301SouQFpVmh5sW2f3hg+s0psc9TNK2F/k+az1JBnbkMCDXXSeJ3oSMjljuvWEZXP5L8jVLO+mtsNoWXagki/l3Deh43n/XAJdU8ttrUvw2dchZZqhaHNyxhBV0UfX2+o81rBOtKmmbjn6FiqCi2r6J8AAADAD9JeoZp6dbGfpmo8DZV0RNfr6IFEAxkdlbesS45vljQntOwUAFpfR75uOL7TJexz0ty3xxoUaKi0RTra5/tb7rAPvmjb/pEc2+mG0PJjyrYvOz7ng2JbTftxCddbf/R3VLfve07LVrvENsrUZVBfRR8fMtT5vsD2dbG0V5I+L64LVYWWvvsnAAAA8APrHHl/0VSNt0ri53HT8KYbXvVaJ80ILeMe4rcYP2+Zk08Dkp8d7vPihLp01GC/47YoO7RUFzJcLzoackfB+nROww+O2s5HaNlXcj2PxM9ItSlXxfYD3eISrrXWEG19hs+5Di2t7aCjvmeXfL+rOrT8J/qbkccpsY1473NwLGnXwGhJ90ff/RMAAAD4wSGp7lU5+KOvnk4YzvOahh+ndX5WLfMq2D+dZ+1MwgPuzAzb2mQ4xjsO9/1WTB2fJVxQJq/thuMoa5S3hr+fMlwzWnSl9xUZ69EQbEQ6B2RLc+x3v/gJLWeXXM81SQ99Zhi3lbb41Ebj+T1a0rV2qaWOLGHgmLgPLfU+9MzQFvejf1tUFX18mfF8P5fsi4edyXC/WOvgWJ5INYsk+uyfAAAAQEdPjV+8h2gq88iNLGWdp33/w7g/jxp+jk5kaHvfI0u3SvLrhPdLOt6dJV/7WzycsxUlnpcdOfuuBglHo7YZbNvmYPT/19e+HyRsY3fOfV7g6fq23POKhHxHDdvfY9jO1DyVca+rdlrwKu6c9pVwjWk4PtkS9GSRNqI67wr3OgrbEtjrWxb9DezjfWKf/kFHDFqCZH0z5W7L5x4ath13Teqoa+u0LGlzS06WdN366p8AAABAR6ulfuFanemIKJ1LcFxsixkkjU54FG1rsad9f5hh/wYafI6yHKfO5Tqr5P2ZL+EoZcu8scdz1nFF0l9rXlkwcImbB3C/gzYacfRgXMRVcf+DRFo5U2B/txi2/4eDdjlgqOdKge2vFdt8okkLPB2X9FFtF4z35SUlXV+tr/d+zPC5fkkP3q4X2C/ryPQ7Bf8uVNXHxzP0Rw2HdV5eDU+nAsC+6G/0dvnxFW0Nc2cYt30oOpe6vQ0t27J8r1porGNlCe3nq38CAAAAP9Avz48zfKEfpsl+oA83NzO04fPo4aeKBY3+zrCfTX2N65ccwdG76EFVR5TNLtif5kQPpHqOdfTTi4z7sqpA/ZcMD+R5tj8n4ThchAwaGn8R2wi4MukrsHfFX2D5Z8H9PS+20WNF3Rfb3IdF+o1lYRxdMGWnfP+RQQO0X+W/r80eLRC8lLUSso7Maw/OxjN83hJOT0ixUXbXxf4jz5KG9fHfSuq/t+X7a/Ovpdw3LQ4bt1XGwms++icAAADQ8Yto2uisToHbbJou94P9qLiZGyyvLCMQBxt4DnSl23fi5oF0alV1a/nqoM4vDtrgiOG49mbY3rqYNtUA1MV0EfMl20ioP0q+hgYy7k/ectxBu32W8kfIb8lwTEXmtTzuoE0vxmxb77mvDJ8vspBUq2lRm+9PuJauGbeli/W8NR7/fk/nWV9DPib2UZd16ONPHfffK23Xyp85t3NVCk+oAAAGCklEQVRX0sNmfYV/IsO5KWMkY5n9EwAAAPgP/YKs8+qlTeqe9BrQ0SggwncHJX2S/BkV76P1weNJA9pbgwF9ZVmDMx3td0f8v9rrulxz1Db60PompS4dObk3asN2+jCur4z+FfNZDSCKLGCkczHqiBwN8b9JvnkkdR7IhSVdW/0FQgjLaKSNBfdP799ZwnkNw3WkVpZpEKZHn8lyfr5F95g5OY5pZtQ2edv1QsK2Txm38TS6JvMUfWNBg3zrjxdxo2wXRuf3kqEPdyqnopArq7M56tJX3M9E95u+mvfxRZLtTYOkH332ddj+8pzHOJjw900D65Ni/3GitdyMrqMFjtqvzP4JAAAA/PuF/WoUNkw6fAD/Gn3xvsGX0n9HudRpwZe4Bw/Lg/D6mrf1qDQ/oOxUdjlsIw3IfxfbK5k6UlRHCmtI+SEhZHgRPQjnNZTzATwtKPsY7bfrV3v1Nf+XDvfztOSbP3VedH+9UbD9pubRvRzTVvOiMG204N8JredhVE+WgHat8XptD2T3JWxzcU37evu0CuvEzWjt1nbRPvEuKtM6tPXUf/vs6PrWUPBajfv4SrG95hxXxqPvUnGuZdjWWId7gZ6LiRLbbyKqI68y+icAAADwvweish/CPvV4G19MaZu+muznQkkepbW3AW3draHlvBLaSkfyHCkQvk1GYdkGB/uyp+T2O1dC+2m/3RmFfXn26W0UtMyt2f270/16qAbnZLXYR5HqD3FpI8mGatrXt3jez2me6vu/mvdxnd7mcsY6x8T2yrWGkPcN/e5gzOd9XXtFuO6fAAAAADxJej35Ws32dVYUpOjIuam5G3UhBl7572466mxP9NCuo4Y+Rud/quj/fhRdr1MLE/XTbP+jofKOqP3GYtrvXvSwvo/+lJu+mq6vBt9oaWMdsaVhia5AfVDKCfjROzRMOxRdYxMtfVhHOT6O+rCOfP8p43b1Rw794e9udM1O3RdGonvvTPonAAAAAN/0QSXpdcpfaSIAAAAAAAAAPumrY922EjcAAAAAAACABjshzV6JGwAAAAAAAECXSVqk4w+aBwAAAAAAAIBPuhpp0qvh62giAAAAAAAAAD4NS3xgqStq9tFEAAAAAAAAAHy6JvGh5Q2aBwAAAAAAAIBvHyQ+tNxN8wAAAAAAAADwabkkz2e5kCYCAAAAAAAA4NNBiQ8sX9E8AAAAAAAAAHwbk/jQ8jzNAwAAAAAAAMCn/qB8k/jQcjNNBAAAAAAAAMAnDSXjAksNM6fRRAAAAAAAAAB8OifxoeU4zQMAAAAAAADAt5cSH1oeonkAAAAAAAAA+PSzxAeWWpbTRAAAAAAAAAB82iXxgeUEzQMAAAAAAADAtxGJDy0v0zwAAAAAAAAAfOoLyheJDy230UQAAAAAAAAAfForyfNZDtJEAAAAAAAAAHw6IfGB5WOaBwAAAAAAAIBvjyQ+tDxB8wAAAAAAAADwaZYkvxq+hiYCAAAAAAAA4NOwxAeWujhPH00EAAAAAAAAwKerEh9ajtA8AAAAAAAAAHx7L/Gh5W6aBwAAAAAAAIBPSyV5Pst5NBEAAAAAAAAAnw5IfGD50tM+LBTmzQQAAAAAAAAQuS3xoeVZD/VPC8qHoIxzKgAAAAAAAAD0B2VS4kPLTR724WBU1wFOBwAAAAAAAAANJeMCSw0z+0uuf1ZQ/o7qm8vpAAAAAAAAAKCvf8eFlnc81H8qqusepwIAAAAAAACAeiHxoeWhkute0VLXPk4FAAAAAAAAAH0d+5+EsqbEumdKuDL5VF0/cToAAAAAAAAA7JT4wPJbUPpKqne6/HfF8rucCgAAAAAAAADqpsSHlp9LqnO2hCFla117OBUAAAAAAAAAZki4OnhcaPm1hDq3BuWD/Diicw6nAwAAAAAAAMBeSZ7PUst2R3WtC8r9mDrGOBUAAAAAAAAAdGRj+4jHuKKvkG+TcFEeHZ0ZN8+l/v91rsrFQRmSMPC8HJR3KdvfxekAAAAAAAAAepeu0K2L77wRW2BZdtFXwwc5LQAAAAAAAEDvOSPJ81dWVW5zagAAAAAAANBt/h8lnOUIHjkZbQAAAdp0RVh0TWF0aE1MADxtYXRoIHhtbG5zPSJodHRwOi8vd3d3LnczLm9yZy8xOTk4L01hdGgvTWF0aE1MIj48bXN0eWxlIG1hdGhzaXplPSIxNnB4Ij48bW92ZXI+PG1pPnY8L21pPjxtbz4mI3gyMTkyOzwvbW8+PC9tb3Zlcj48bXRleHQ+OiYjeEEwO0dlc2Nod2luZGlna2VpdCYjeEEwO2RlciYjeEEwO1RlaWxjaGVuPC9tdGV4dD48bXNwYWNlIGxpbmVicmVhaz0ibmV3bGluZSIvPjxtb3Zlcj48bWk+QjwvbWk+PG1vPiYjeDIxOTI7PC9tbz48L21vdmVyPjxtbz46PC9tbz48bXRleHQ+JiN4QTA7TWFnbmV0aXNjaGUmI3hBMDtGbHVzc2RpY2h0ZTwvbXRleHQ+PG1zcGFjZSBsaW5lYnJlYWs9Im5ld2xpbmUiLz48bW92ZXI+PG1zdWI+PG1pPkY8L21pPjxtaT5MPC9taT48L21zdWI+PG1vPiYjeDIxOTI7PC9tbz48L21vdmVyPjxtbz46PC9tbz48bW8+JiN4QTA7PC9tbz48bXRleHQ+TG9yZW50emtyYWZ0PC9tdGV4dD48L21zdHlsZT48L21hdGg+S5TUgAAAAABJRU5ErkJggg==\&quot;,\&quot;slideId\&quot;:262,\&quot;accessibleText\&quot;:\&quot;v mit rechtspfeil darüber Text : Geschwindigkeit der Teilchen Ende Text\\nB mit rechtspfeil darüber Doppelpunkt Text  Magnetische Flussdichte Ende Text\\nStapel F unterer Index L mit rechtspfeil darüber Doppelpunkt Leerzeichen Text Lorentzkraft Ende Text\&quot;,\&quot;imageHeight\&quot;:49.83783783783784},{\&quot;mathml\&quot;:\&quot;&lt;math style=\\\&quot;font-family:stix;font-size:16px;\\\&quot; xmlns=\\\&quot;http://www.w3.org/1998/Math/MathML\\\&quot;&gt;&lt;mstyle mathsize=\\\&quot;16px\\\&quot;&gt;&lt;mtext&gt;F&amp;#xFC;r&lt;/mtext&gt;&lt;mo&gt;&amp;#xA0;&lt;/mo&gt;&lt;mi&gt;&amp;#x3B1;&lt;/mi&gt;&lt;mo&gt;=&lt;/mo&gt;&lt;mn&gt;90&lt;/mn&gt;&lt;mo&gt;&amp;#xB0;&lt;/mo&gt;&lt;mo&gt;:&lt;/mo&gt;&lt;mo&gt;&amp;#xA0;&lt;/mo&gt;&lt;mfenced open=\\\&quot;|\\\&quot; close=\\\&quot;|\\\&quot;&gt;&lt;mover&gt;&lt;msub&gt;&lt;mi&gt;F&lt;/mi&gt;&lt;mi&gt;L&lt;/mi&gt;&lt;/msub&gt;&lt;mo&gt;&amp;#x2192;&lt;/mo&gt;&lt;/mover&gt;&lt;/mfenced&gt;&lt;mo&gt;=&lt;/mo&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PEAAAC1CAYAAAA+22rxAAAACXBIWXMAAA7EAAAOxAGVKw4bAAAABGJhU0UAAAB6cPQKvAAAMFxJREFUeNrt3Q+kFVv7wPHHkSRHHDmSJJIkVyLJcSWRJMlxSY4rSSRJkkiu5MghSZLElSRXIkmSRJIkiSTJlUiSJJcjyXEk3t88vzNbu93eaz2z9/xZM/P9sPze3/t2Zmavf7PmmTVriQAAAAAi56PUTzYAAP0/QFsAAAAAwvW/KL2O0jKyAgDo/wHaAgAAABDuwFXTZJT2kx0AQP8P0BYAAACAcAeujXQrSoNkCwDQ/wO0BQAAACDcgaumj1FaS9YAAP0/QFsAAAAAwh24NtJYlPrIIgCg/wdoCwAAAEC4A1dNj6O0gGwCAPp/gLYAAAAAhDtw1fQ5SiNkFQDQ/wO0BQAAAKAYW6I0bhzAno9SP1kGAPT/AG0BAAAAyN98mfpUxDJ4fR2lZWQZAND/A7QFAAAAoBijxsHrZJT2k10AQP8P0BYAAACAYqyJ0jvjAPZWlAbJMgCg/wdoCwAAAED+BqJ03Th4/RiltWQZAND/A7QFAAAAhOZ/FUuTTelrlL7EKckxxqLUR9UAQD9M/w/aAm0BAAAADJjDTrog9AKqBwD6Yfp/0BZoCwAAAPUbfDJgLlf6HKUR6hwA+mH6f9AWaAsAAAD1GnwyYC7fwHUrdQ4A/TD9P2gLtAUAAIB6DT4ZMJfrE5L51DkA9MP0/6At0BYAAADqN/hkwFyOdEzKs5gzQTyAwAWpnv0/bYFEWwAAACCgUikzo3TeOGD9GKU11DkAoP8HaAsAAADVRkAlLMuj9No4aL0RpUHqHADQ/wO0BQAAgOojoBKOw1H6biiTb1HaR50DAPp/gLYAAABQHwRUijcvSg/E9sb5VZR+o84BAP0/QFsAAACoFwIqxdoSpXHjoPWCTK0RQ50DAPp/gLYAAABQMwRUws5/TZ+jtJU6BwD0/wBtAQAAgIETAZUw8/9xlOZT5wCA/h+gLQAAADBwIqASZv4fi1IfdQ4A6P8B2gIAAAAIqISX/x+jtIY6BwD0/wBtAQAAAK6BEwGV4vL/RpQGqXMAQP8P0BYAAADgGjgRUCkm/79FaR91jjoHgP4foC0AAADANXAioFJc/r+K0m/UOeocAPp/gLYAAAAA18CJgEpxLkRpJnWOOgeA/h+gLQAAAMCFgAqocwAAAAAAAIEjoALqHAAAAAAAQOAIqIA6BwAAAAAAEDgCKqDOAQAAAAAABI6ACqhzAAAAAAAAgSOgAuocAAAAAABA4AiogDoHAAAAAAAQOAIqoM4BAAAAAAAEjoAKqHMAAAAAAACBI6AC6hwAAAAAAEDgCKiAOgcAAAAAABA4AiqgzgEAAAAAAASOgAqocwAAAAAAAIEjoALqHADaNfkLyoLyAQAAYLADUOcA2jXIX8oClA8AAACDHVDnANCuyV9QFpQP5QMAABjsANQ5ALRr8peyoCwoHwAAAAY7oM5R5wDaNchfygKUDwAAAIMdUOcA0K7JX1AWlA8AAACDHYA6B9CuadfkL2UBygcAAIDBDqhzAGjX5C/5S1mA8gEAAAx2GOyAOgeAdk3+grKgfAAAABjsgDpHnQNo1yB/KQtQPgBQPdOjNByl01G6EaWPUZqI0rcoTUbpS5SeRelKlA5EaWXgv2dplPZF6XKUnkbpc/w7vsW/61OUrkfpRJTWRakvoGufF6WtUfo7SteidCtOWi6XorQrSoupsgx2AOocQLumXZO/lAWqVD63DCcoW5pJnQGQIg3G/SNTwa2k/dG7KI1GaTCQ3zIrSoei9KqL3/JflMaiNLfA698cpQcJrvmxTAX7wGAUoM4BtGuQv5QFSl8+VQzizaLOAEjBoijddvQ1OnPtXpTuRmk8St8d/1Zntmkwb0aBv+dQfM2u36O/RWflTXp+yxHJd2aezqp72MN94bEwM4/BaDLrKjImGqFq8QAE0K5p1+QvZVHgtaSRvsfPJ19lamKBPrPo109n4rHOsjqVjz5QatBLZ5psitIemfoc6ZuUd8C6mjYNoEcHOvSDz6O0PUr9bf6m8bmtK/D3Jkqrcv4ti+Prbnc9+knwwSjNafN3ejM8KZ0Devrp8MIcrn84vmE3n1uv6Vx835re9G8bn9lel1+Dqvq580aqNoNRI61L+in5pbg+vRF3oD7U9BtVi4dRgHZNuyZ/KYsM6dI8NwMYK+nzggb2/pDilwEqpHx08PpYuouQ6mdad+THGkVJkj78alT1rfxYnynpNayjTQPokr7YuNahb9mX4DhDUXrt6Cd35vR7NshU8KrddejNdsBwDA3UPelwDJ2BmOWLk11tznlV2gcdW2nw8n6bv99CNWcw2qVpMvVJ9zMpRwBvgmrFwyhAu6Zdk7+URc503e39MhXTKWoMpBMVjkhxX0EVVj4ayEsyI08/dcpi3ScdNC+RqdkYuh6TL7i4oYtz6APhWZlayP1b/PCthT69y2teEKUL8iMQ+TyuyADC1S+dP9nc3MXxNEDmWr/tSMa/R2ekdXobdinhsfQGeMcRKFibwfVvbHOuA10cZ0x+DaKupbozGO2Btod3CQeTD+I2uSge17jo2GNm3IesiduCBp93x2OLe8bx2R2qFQ+jAO2adk3+UhYFPlu9TDheuh+PfVrjMDqzblY8JtorUxPALLP+3kdpfd3K53qCDB/OMVOWSvsZFv+T5J9L6SyTD9J5HaWBhMfTT5PHOxzvtmHwDiB/06VzwG20x5vXC0e/eSCj3zPsCSak/Vt0tt+KFK9/Xpt+9GAPxxttOZa+sJlNtWcw2oN/EoyPzmdwfh3MbnKMhTSdoFrxMArQrmnX5C9lUaDdCcZLOpEqycw5nYh1xnjsv+pUPnsSZPq8nDNGB7DtZoYkDSa+8PyuKwkDAb6388fpc4DgXOrQXnUaeK+Bd515M+HoE9L+vHPIcb6vPfbVOiu60wwgfRmS1mzsqy3HvpbCMVtfSv1NtWcw2oMLxrGRtpesN9za1uHcf1CteBgFaNe0a/KXsijQsNjjSXu7PIcup/bFcPxjdSmfTQkyfXoBlUJnUoz38EC81vjbFhmPt9U4oJ9OvwMEY2cGN5NWhx3n+JKgj/HRINpHx7kOpXCOY5Lt53tL2uTP7JTypvl+oVPwF1D9GYx26bJx/HA9p+tp18fMoVrxMArQrmnX5C9lUaA/JJ9JYRuM59hah/JZJmEH8dTRlusYSenhvZvA4Dnj8TbQ7wBB0M/pO81a04B7f0rn0f7RFVx7ktJ5bol7gdc0FnfVPPnsOM+uHo9/StL7nNl3vzhGE2AwmkFba067c7qeGfLzLNlPVCkeRgHaNe2a/KUsCrbdOF56nsK5LF9J/CfJl0srXfn0S/hBvLny86KG2xL8rTWIZ43Y/i0E8YAycT2IX0v5XEc8/UKv6+ONeI5/NMXfctxxHp3t1svMudZdfRemeN3zW479gibAYLRLn433+zxne96Un3dxBg+jAO2adk3+UhZFsi4/ksY6vouM5zpa9fKZKeEH8VTzws47EvzdOuNvW2o8nuVzWg04zqLfAQq32tNWd6Z8vtYXDq1JgwLdBr90Fs57T7+T5rqlCzx51+16c9Pl1zUJ0/Y6oHsXyvlgMFfsCzQXNVA+RJXiYRSgXdOuyV/KomD3jWOmdSmd76nhXB+rXj7TpRxBvL+aruNwwr/91/O7bifMrw+e452lzwGC8EDSWQszzRtZt593HvYc917O+adBw8VdHHNNy3GymE3UumnG7zQFBqMJWV7YaTqT83WdbTr3RqoUD6MA7Zp2Tf5SFgXSjUi/Ga51Iv63aThvHKMNVbl8yhLEa55RlzRIprPsPnX4TfqpVdLdFvWBsNPuKPrQO5M+ByjcEk9/9jWj8+43nDfpOnzTHH1Yluty7fWc83wXx9zYcoyLGVz3xZZzEOxgMJqU9dOQTTlf10H5EURnhikPowDtmnZN/lIWRVot+W8Cts14zv1VLp+yBPGar7Obz7jmxYPy8Xjwq7PzdP2qbheB1xkol+IHco0+60KNut5VH/0NEITjUsyOkr8Z+tJ9CY+5Q7Ld7akT37oT2vcl3R2zNYh3IYPrJojHYLRXH8S2E/20nK+rsbnWS6oTD6MA7Zp2Tf5SFgUblfw3AbPuhnupyuVTliBeo8D0E5eVtGkAHq8l/VlkVhOecz9LeLyHnuO9yfC3vPOc+0jC461v+fsrGVxz6+e062gODEYTWCK2MdGtAq7tUnzuf6hOPIwCtGvaNflLWRTsiXHMND/Fcw4bz3mjyuVTpiAeAFgsNPRn2zI8/23D+a3ryc2XYt80XZZ0F/afIb0FNC1etJyDJQ4YjCaxT8L4TKOda5J8gy/qHA+jAO0a5C9lkbZZUswmYNYg3q0qlw9BPABVM2Loz4YzPP/fhvMfMB5rr+FY2zP8LbsM5086O7p5l920d/MelPx3p0K1HgxuSrq72qdNl+2YRnXiYRSgXdOuyV/KokDWTcBOF/CcRxBPCOIBKJezhv5sQ4bntyy4ar2xWAIKWe6+utZw/qQ77rYGOfekeL2tG4ucpzkwGE1Ag2OWXdbeUZzUOQC0a/IXNS6LS2KLIaX9zHXEeN5rVS4fgngAqua6oT/Lcp20TYbzT4p/I5y++N+5jvNdst1Qx3KPeJrwmEPy6zT7vpSutXUNvyGaA4PRBDYYx0MXKE7qHADaNfmLGpfFR7FtApb2c8pV41jtVJXLhyAegKp5IcUG8awL4y/zHGfIcIwPOeTnZ/EHEvsTHvOR9LZBRjvHWo75iKbAYDShU8a2O0xxUucA0K7JX9S0LJYbx0s3Mzj3f4GM1QjiNWksKP2Fduuka/Ho9+WfDP9WAwE6a0B3sJyM06sonZCp9aOAqvkqxQbxrP3qVs9x9hR0c2x1y3AdmxMeUwOY3+XnQODaHq5xo/waWFwaaP2cJ1PBordxf6z3u8vxgIjBaLFeGq5T69aMlM7XH/cDA3TbPIwCoF2TvyhJWRw0PuvsSfm8a43nnZDsY1cE8Zr8I/YgXpJrb01nM8ifdul6ymWlO9I9MlaQuVG647k+DQIupo9ExUxKsWviifwcoOqURj3HuCzF7kzb2i+nuS6eOtxyDO33V3dxnPXxzbronUMt9KXKuCM4tL3C7TL0B4O5xvv6/RTP+ZfweS4PowBo1+QvylUW94xjpiUpn9e6+djJqpdPaEG855IsiKfTKb9KtkG8T/FD16QUE8RbGV/v1wQVZFV83ZZrfF6BTk5n3OyKgw0PZerzPy2vb3G+vYgDIvpvmH3ITa+bmWNJWfolXwDuseEYR3PIz+MZ9nUX5Ne1M6wBOF1jQwOBrQHTc4HWyzli+wRgDYPRQuww9h2HUjpfv/wI6G6k2+ZhFIXSmdC6a/yVeMw4Ed+PdCz5Pv7vN5NNtOum+/kfcaDgeVxPtqR07Gnx2O5dXAffxuOwgRrlL8Iui2lim6zwJuXz/m4cp33O6XmfIF5sQH6ekZHErCjtlF8XNe81iNdu0K3fV9+VbIN48+KH05ddVJChOP+SBBt/L2HHtjBKY3EHkeS3aqdzMUoLEgQwbjnSSUFoLLtLjmR8DeOGa7jhOYblxcGfOeSnZbfd9z0cv91uwvrJ/+4ON+G58f/2qs3fnQi4Xh439lFPK9ouQ38wuGIsnxUpna+xhqMG/PsEPIwibxqIOZJwHPm45b40J34m6JQWks2lb9eLZCpgNxY/13V6GZfWTpjXpPOu6PPpN6nrAZTFsLG/TPOlusZgXhvP+2cdyiekIN4u6T6I16A31g+SXRCvmeUTsyRBvIE4D+4nDEo1W2wMHrSmbSXq0JbFwY92v+NefKOd3jS40tkV7YKhXw2NfIGwwHkZTUg2n38mYemH7jr+fqaEMaNQ4jZlCY73EogYcfRd+kbtQZw6vaDQQfWWwOvlkwR9cn8F22XIDwZ9Ynv59V9K59MH+0aQ/jJdNg+jyNW8+Dmg3Qs/nVWl63MvifsFTTpL70TTv3/RNM7cnUN/gXzb9e/xM94TSfYV1tcUzu3bGO2lVHydL5SiLM5KvhtL6My/O8ZznqhL+YQUxPtXeg/iqf2STxBvkaQTxNMO+7bYpqW6KogGAd90eYz9JejI5knnNcL07dQGzwPahQ5/+5fj70568o3dL8NkmZF7JeNrsMzWdW1Ms8bYdjfkkJ8bJZ91LwbjNpdkiYQv8Q27DBsDJHnBsrqC7TLkB4PVxnJJaw3Ke8KLoLrXOeRPN6Q52iEwo+Nn30uxZfJjqZrGjuquF+//kOWlbNc65rkVP8Ndj/+zdVyyKIfx1l76Tep6wWVhmRGnLz2mpXCuAbF/AXmiTuUTShCv3QLn3Vos+QTxRPzrzlmCeNphv41v9vr2b4fYFrRvrSDNFVyn++u6PWPGB8fQZ+Lpp9KfO1z77QQP8J0Ww2w3I2+m+GdmrBCEyLLo6YuMr8Fyw3G9pbdOVc8j2JN3QFHb3tY4YPI4Hjx/j5O2SQ2eX4j/zbQS1cskM/FmMxjN1VFjuWxN4VyjGQxywcMo3HSt6FfS+ZOvGQmO07h/D4r7BfwI2V6Zdq2TAfYYzt3rFwGWZ9hHFcxflKcsLJOYGs/naTx/vDWcS7/A2l638ik6iDcjDjS1m13RC9+strSCeLel9yBepwH8VrEH8Q43VeLWgJR+UvrUc4xQd6jVh/mrkt5sqrnS/lPLL/H/1myfZLPeodU66W5WZRlT2nl5UWyff2b58HxbbAuvdvKnhPPZ5SzjtYT+OWvRRo35+C+D0dw9NPYZvc74bF0X8SrNonZ1jnt7/g51eC6YlO7WTrrYNAbNsr9AeO36kGS/I6ZvU7MJgnjU9QLLYpdk/5WfTpK5kSBYuLCO5ZNnEE8fmPWtlc7W2B7f/DpNT+41iOeb9pxWEO96xgOYV4ZyWdmUZ0MdjtPvCCpcDLTjGvQEH7tdR+iM2BbffOUZnC3K+Pcz0O+eNQCW5Wdst6S3mXg7JYxlDtQM47VsF7hoMPRdwfWSwWj7crEsZ/G4h/ajM+xfSHGLL/MARBCvjkE8Hft2mpmvX6l0u6nbJil+thTtuph2rTPy3ku2s4+WivtLoEmCeNT1Asviutj6/6UJj6tL8hwU/8Sj5nXw19S5fJIE8fJMvQbxfJ9BliWId8mQV4118Cyfsmlg4JlMfcKjC++PSZi74g16gmh3ezj2cun87X5jVtMGT56fYaAf9EB/ifG85wsO4rnWxDtl/A15tF/rfeKYwGexuDc9OcRgNHfWWe96v5wZ3yc06SfP+jn72iitl6mlMf6IA3Oj8uNz8O+Oe84MmgRBPO7tmdCvUJ47Angrezj2bMNvH6X5VbZdj0n2s+T0vtJpQsoHgnjU9YLKok/abwjUro72t0m/xfdAfRGiS3npzNVrYl8zWgN8uh7pQsqHIF7oQbz9xvyq0mBBPz944Qla9vqJwkdxr3d0T9y7Tw0y0A9+oG/Z5GU8wyCYJYj3wPH35415F8qNKu2t5KtM+y/9rPJVHODRQb9+NrCKwWghLhbU792iKRDE496eCd0I7a0jyDLU4/Etu8evovlVtl3/7jn//JTOM9ThefYaQTzqekFlsTbH+4eOj5/EMRtdrmc25UMQr0xBvG2GvNKBSpUWxnatJabR/2UpnKPTxiG6WL5vFtcRBvqlGOiPGc+9I6Pys2yFfrNiQbzzApTvweBjQf3eDqoEQTzu7anT9Y1dyxZsSilI2O1SGSh/u9aXv5OSz5IY7dYfO1TDfpO6HkZZWJ+t0ki6JMFeCXujN4J4BPF6CuLtq1Bn5dsh8K+UzrO3w/F1Nsw5x/n1YW8mA/1SDPQXGM/9qsDAwGWCeGAwWuiDwdKC+jwWvSeIx709ffqVxOscxpAbPb/7Ck2v8u36ruSztEhfm+MvJ4hHXS+oLJ4VcB/RCTz6xcQSyqf7IF4aG1vMjm9+O+Ob3ARBvJ6DePMq0lGt9PzO5ymea7jDOXTaruvt2m4G+qUa6F82nn9Pyue1rsl3miAeGIwW+mBwwFi39aFM10rdLFOfdei6d9vjscyuuA85EY8tLsR9miuQf4/qQBCPe3uqdH1J166eaX6+7hubj9D0Kt+uzzrOn+bnrq1BvNc17Tep68WXxRxjv381jhlNj/vl/vi5SNcO1pnQW+Ox16V4LDSZ4J5yQcKamVebIF47/fHAlyBe90G8KtCb1L+e3zmU4vmWdzEY/VfC3AQEnS003hx0ncM0dxu+aqxT2xzH+FsI4oHBaNbuGOt2t2scadDvkxT7Qog6x8NoHbhe2n1K+cHPtY4ms2zr0a5HpLtNy5JaIfkv6UO/SV1PWud7WSpEn63XJRiPaftaT/kUH8RrOCYE8dqpSxDvsPij+mmaKcmDeMOCMvrLWL4vUxp4H0pQp1w3obNSviDeWaobSvRgoF8HWHZZ63Xmw1CbY86lOtSyziEb+3Iev7lm/D0uMB/mxfdhXRNQX2Dq2nz6QnAh7Tp1qz3XkNbO482zxfV+NYd+k7peUFlckWxfeqothhhOSMuJEcSTqShs80K0BPGm1CGIN9tTXvpWc3EG9S1JAO+xoMzuJSjnwR7q8aWE9crVp+6S8gXxjlLVUKIHg83Gen0mhXO9ajreQ6pCbesc0vebuGfcp/0SeHo8Lu10vtGC8kF3TB2XzksUraNd5/r8vDGl8zySnz8lpN+krhdVFuOS/UtPpS8+J4zjs111Lp9QgnjqLyGI16oOQbwTUswCwUmCLasYJ5fa7JaHaFd6Hz/cW+lbv5MtN5xPKdzotkkY/XKS+8R2qhpK9GBwxlivN6dwrhtNx9tPVahtnUP696aXjvLV+3La60YPBzhenGt4wP4i1ZmlFEq7dj1rbkvh+K3rKy+pWf5S18Mpi5ViGy+dS+l81mcgTavrWj4hBfEWC0G8bipxmemaiF89v29FQQ2vqN3VkN2N/98E5a47MOli9cvkx1qI+n/1UwZdmFXXJXnU4e+2GI5/yXO9fxivM4/dkq2fn2+hmqFEDwaWwL5+vjQt5bHCfKpCbesc0nXUU75ZzIpzrYc3XlA+WJffuES7TtUtyXaN4OZyvVLD/KWuh1MW1qWJ0ly6wPoV1VvJZ0JDcOUTUhBPNYJvBPGmVD2I59sZ8HGBDS+rT3lRHF3z7rYkXw/Rmo7H/eRRw7/17V63wXjOPOrnoPFaNlDFUJIHg3nGOn03pfM1+p1nVIPa1jmky7dxla6R1Z/yOfvi4+b95YjPB2N/NkG7TtXlDJ//Bpvqtz6LLKph/lLXwymL+8Zn5hkpntM6+0/TwTqWT2hBvEZQjCDelKoH8V5KMd+6W7fJZqH+atKdIcclveCdvo1d2nT8p4a/8e2UNyC9b46RlrXGa1lI1UJJHgx25jww/Bwf7xDVoLZ1Dum66SnbLHbx3CS9vZzLimWDnjyf5erSro85ruHfHo891nSsU/Sb1PUCy0K/xvluuJYHGZz7udiXQqpd+YQWxDsvBPGaVTmIt0L8nzENZHRuy6eK+pnvHEFVad06Gnf83QTuPkbptPwcvFPzDX/7yHiNlpvmphzyapPY3sD1Ua1QkgeDa8Z2vjyFc02T/Nc0QvgPo+jeKk+56gymWRmc97rnHjhQUH5YX0pW5T4dSrse8dTBbunyLxNNY81ZNc1f6noYZWFd3ieLze2Oiv25bE3dyie0IN5uIYjXrMpBvDHxz27KytmCOiOESXdCOhK311fx4OlbPAiYiAcNd6L0j0ytk+dap/GQoW4dMF7XS8OxtuaQP5Y1/t5RjVCSBwMd2H81XM+nFPsXPd4LqkBt6xzSdVfy/4piUNwv1h4XmB8XJd/lAWjXU3wvOLt9bj4v6W6QUaV+k7qef1mcl+I2mLAuLVTUzuAE8TJAEC98zzy/a3eG534n/llW/QIk90L8bwetMzyvGNr/nhx+k+XTw2sUPUryYLBa8l0Y+88CB5jUOYJ4VbNc8plB26qITTSsdL20CcPYYzntOlVLMqiHzfX7Pv0mdT2AsngjtjUIs5j5mCROdb1u5UMQrzcE8brTb/hdWX12tMJw7n2Mk9GFIbGtn5fWQ0NaO6D5WN7CEaBAWR4MRo1jnrRmuerAVt8msystD6Po3d+eMs1ixqt+Ev/Jc95VBeeL9jFfHQ/Yf9Cuc3+G7ma5k8YEBy3LhTXPX+p68WWxRGzjpSxf5FvXQXxet/IhiNcbgnjdGfb8pvEMz33Yc+7Xwtpe6M5lSXfNBstadHnshnddwlibDwxG0/DEOOaZTZFR5xAU3flwUvLf0GJPgWPWJDToc0GmdtD9Fv9f/f8X064z46qPSV8E7Wv6273kL3U9gLLYaxwvZfn13BfjNYzXrXwI4mX7cEsQr70jUlxE/5Xn3FV6g4P8LBD/RhRJ3xJZZqw+y+G3+Xbb1d89kyqAEjwYWHd9fkZxUecQHMuYeEXK59SXur4lWK5QNLVt128d17EzwXE0KNWYXXaH/EUgZXFTbGOmLDftIojXAUG83hDE645vra9jGZ33T895HweUR+sStM2yp+tSfucMv7ObALFvjb3JHH6bb+YDAQ+U5cFgq7FPGqO4qHPc24O7t/vG3Fk8xO0z/M4Rmlpt2/Vtx3WcS3Cch/Hf6IyyOeQvAigLXUbA8inr+4yvY0Js95v3dWsrBPGyHVAQxGvvnuS/46a+TfXNwhsKKI8Y6JeHTt/3zcJ70uWxTxnyL8t1UxYazn+ccRZK8mBg2Swm6WfvoM5xb8/+3t5neKC8mnJZ6Wx431p4eu/n0/v6tuurjuu4aDzGX01/s5n8RSBlYd0Z9lKG19CX4H5zkyAeQTyCeNkb9/ym9Rmcc4eUZxYeA/1ysUw3X9nlsddINjP8rLYYzj8kQDkeDD4ZriOrXdbAwyj39u5Z7oUHUi6r44ZzPqaZ1bpdX5Degsq6IUrjJfBp8hcBlYVlEkFWE28arBtrZB1MDLKtEMTrDUG87vimxqY9lVynBPvWNLlLEI8gXhcsm0+c6+H4Gkz4z3P8kxn+vtOec39gjIWSPBgsN/ZH1ygq6hz39uDu7ZbPWodTfnhsBFdcS0qwM3u92/WYdD8zaLDp2eRJ/KxC/iKUsnghtn5+IMNrsC6BkvXmGgTxCOIRxIv5PolI+0Z20JCPBPEI4iWln9q89/w2HaDN6vE8ZzzneJDhb3wsxQUQwWA07/tAUQNBEMTj3u5m2f19aYrne9h0f3WNWZmJXu92vd1xHb4NKhpLC+kM8bnkLwIqi7nGPj7rNbEvJLjfLCOIRxCPIF72vuf4m3Stks+GfHxHEI8gXsoPFVrPf0/hPMsN58mif+43tNWlApTjweCesT9aQFFR57i3B3dvt7TftF4AN2b96W6hBySs3RARVrt2LTnyyfF3p5vGb2vJXwRWFjvE1sefyPAaLF8iNdLbOrYVgni98a2FRRCvvYkcf9M5Y/3+bDjWbwz0CeIluMHtS/F8zyS/z4gafNPYHzK+QkkGO9PEH5DW9IZios5xbw/y3v45p/LUcd5k0z38ouN8V2hitW/Xm7p4rtiV0TiRIB51PS3WTcA2ZHgNIwnuNUfq2FZm1jSIdz6l87wliNeV9zn9puUJ6vd3z7F0VpJ+UnFTUHe6SYUvEH0h5XNul/wXdPXNNP6DqoCSDHaGjfeBsxQTdQ5BmsyhPHWc90p+fEbbJ+7g4QjFUvt2vd5xHZNt/n1z0O8i+YsAy6LPEEf5X/xMnOU6jtY1+XTG9Ow6tpV+qWYQz7eJQRozSBZK9m8hqxrEu5lDXetL0AE00mLH8RrrKY1xT6m1+VH6KPlvc6712RX8nki5j54t7nWAXlEVUKLBzlnjPWCYYqLOIUiWmbS97ip9S358Jqv3eteOuN8LfHCkXYfTrhcnuJa18uMF8EMJZyML+k3qerPfjeOlLNeS35Pg2f2vuraVBQkyqb9Elf6W+Gdd9bruzU1Dnt3o8RxVDeL5PnFNY3HKo47jP5VkM4t0YNgIDC/nnlJbupPYG0/dvZXhwGy35Lcgv28TAGYgdG9elE7J1ExufVOvbzwv16BvKfJe9lqKf6sMHkbRvW+S7XqWf7cZC55ynOsxRUK7Fv8XbY2Xq0PyY3aT3vtnk78ItCyOGuNCRzM6v661/dV4DS+l95c3pW0r68UexFtTokp/0fB7evmk9rQxz173+DuqGsTzrbXV62yIFdL5re2VeIDW7n871+F4O5o6C9TTHPnxmU2n9E/GNxM99nPJfnacBjJcs5mfUB26pgP5cen8cmk7g9HULTHer29TPalzCJZlTbxul3g42XSMM03/vWvJnFGKhHYdj5d8E2BWNdVf3exiIfmLgMviiXHMtDGDc+uuuO+N59ex9OI6t5WtYg/ilekzk60Z/SbtjK/Kz5/L+mb8DfbwO7YbfkMZZw4MiPvTiOM9Hvut4yFNAyEbOvzv79scb2ZTh3KA+0ktLRT/+pd5DeiXe9rOjhTO4ZqFp7Mh2JG2OxoItuy0taaiv7+owc4h43jgMFWUOodg3TaU598Jj6njwQvy81I705ruta5zDVEktGvD9WyTHy/udCbeSvIXAZfF3ARxoYECnrWa18FbXfe2MpagsMo0wPUFiZofSK2fhW2Tn6PDOtvPssvY8YzLZ2VJOybXJ89PMjhu82eOrpkZf7Ycr/GJha5jMYv7Se2s9QRetF5syfma9juuR9/y9vKZxlxxL2i7nyrRtePGe+1TBqOpsq6NupEq+v95kPYOpet4GEUKThrKcyLB/U/XvHvY9Lf68Nj80t31Sdk4xUGQqck3z3NmY5OL9eQvAi+Lg5LOOvJJaSzms9hn4A3RVn6+gfnS/ZJV/H8S/LZ7MjUrr3lheL2Z6y5CuiZG69TOxtu6dcbjX4uPlTRqfc1w7D0l7ZjWeH5XN9PNO61f0rpzp759/e4IgmhgdEaUTjT99ye5l9TOQXG/DNDPV4ualeZaMqDbjTX64n4+rx1368b6iULZ1qANebCzuiTBplDoerRX435gUroP3Gm/+TQ+1tKa1TkU25Z969Jq33pEfl5zScd9i1r+3TPHOa5QHASZmlj6ys3kLwIvC30GeCP5Tu7SGc+3E5zzuYT1OXphbWVpFwOzMn1GtVhss/GSJq1AjTd963o4jo8G/CaM11NWroZ7JuGxRjscp9MnsK8SlJUO9gYFdTHPE8xqrKk5s+DrvCrpfVYk8YOJ60UEejOeoM9ZXcHfn/dgp8/zIN6atlJFf6EvtG4kyMN/ZWoZkGk1rXPIlnXcpgHkDU31UO/V+iJdd6lune2hM+1bN1PzbfrHxk6062ZfPNeznfxFCcoiySy8xsznbr5g0Eky2wzPWc1JA+VHpdhNLIJpK4sSBjEaSSO0ZQrkHZB0A3i6G1XzVP2kQbxv8YB4l+e6FySs3MdL2jnNl86fKmoAdpXxOGfb/P07z4PwxQT5y1p49aA3B10/66unDwxpxs4ZcQfeLLN/da22O47jnKVqpCLJTLzZFfz9eb9RTjIbvxGA4mVNe4/ENgNqBgNsZGg45TH9hw7PNPtr2D9zL+meK4h3iPxFCcriD7HtAN4u6fODLkW1RH4Osul/nhk/M+lLUv2i7V7C83yLn0Hm17V89BNRXedI30rtlqnNGHqZoaZ/qzOo9DNOjcAujAdufYFm8D+Szs3+cpsBqiWI91GmZsXoW0DX22nNx53xQLib8nkel+/iknVQQ44b4CdxB4012Nnuk3DtKHyfo2025usD7iG1oDcg1zRyDewdlZ8/uQ+Fay0JDZIf7nADXBj/pk5/+0V+XSMS3RtN0JczGO2OjkO2iHsXZ1fSe45+areC6voT3xv6N1L8zGQeRushrTG9vpSf0+Ec9z1/B9p1s07PMMfJXwRcFjpeWi/+TTqLSG/isdjcOreVLzlneqhrypzo4TfpJ1CdpkJ3CuJp4E5nyFg+idoo7pk/3QZaP8cPJMdK0EktdwRQvsa/oRHMmx7nq0bmW6P518U+U1Q7r9eefNTZqszMqC4Nyu/x1AOdwn2qBDcSvb5Lnvr8JX44uW+4N+intfOoIqnSjXHeGfrv9RX9/VkNdvTt7+W4Xnf7JrlT238e31f+rnnd9c1M2l6zOofi6Mvwaz226yPSeeKBb2O8UYqAdm141j5H/iLQstCXck9THi/1mvRadJaeTixYQVvp3LHUMYindCOFJOvjaN6NiftztHUtFfBS/N8lmZW4J+MyKcuncDPigVXSOqszjU7HD3JJrXZ0YjoDjwBe9fTFbVQ3aXCtOfkyvtENlOz3LYkHj930/RNxsOI3qklmdKb0B0cZ7GUwmlgva9MmGQ/U2QVP3vTVrM6hePsk2TqjX+PxsO/l1DbPcYbIetq151n7AvmLgMviVs6xock46eQiXbZEN9/TiQI6U1U/s10R8BiCthIYXahZg3M34gBQo3LpDV4j0xqI02/DLQsz66wvXStGA3H9ZG0qNN+H42DCvbjRN5eRdgC6oL8G/NakcD4dkN2PAxia7gqfEFaNttOd8U3DNetVg/w663N5BX5zY5q89nU6k+h1/Nub29Kb+H87Hv/bPqpKLgbievYqLosvcZ9W9U84GeyU110p506d1LlqayyQfjkeG07EfepEPL7Xh9Wz8ZjSutmKayOXL2Q57bqN5uUbTpG/oCwoH8oHALq3Ph7Qd/rkXGfb6QYn+iZoLtkFMNjBLzS47/rs5k/qHCpimqeuXyGLaNdt6IvQt1KdHc7pNykLUD4AUJhV8mMqt34erbNs9XNFDe5NJ3sABjvwWivl3amTOockfLvfjpBFtGvyF5QFKB8AyI6+VR8gGwAGO+jamJR3J2XqHJLwbQ41myyiXZO/oCxA+QAAAAY7CNVTR5kdp86hIvSz8c+OuvKULKJdk7/kL2UBygcAADDYYbATqkFPma2jzqEifJ+Nj5JFtGvyl/ylLED5AAAABjsMdkK11VFeugNoH3UOFXHaU1eGyCLaNflL/lIWoHwAAACDHQY7obriKK/r1DlUyFtHPflC9tCuyV/yl7IA5QMAABjsMNgJ2SdHee2mzqEiVnjqyRWyiHZN/pK/lAUoHwAAwGCHwU6ofIGNxdQ5VMRRTz0ZIYto1+Qv+UtZgPIBAAAMdhjshOqgo6zeUOdQIc889WQ2WUS7Jn/JX8oClA8AAGCww2AnVPccZXWOOoeKWOCpI0/JIto1+Uv+UhagfAAAAIMdBjuhmhal746yGqbOoSL2e+rIKFlEuyZ/yV/KApQPAABgsMNgJ1TDjnLS4N506hwq4r6njgyRRbRr8pf8pSxA+QAAAAY7DHZCddZRTvepc6iIQXHPOP1CFtGuyV/yl7IA5QMAABjsMNgJ2WtHOR2izqEiRj314ypZRLsmf8lfygKUDwAAYLDDYCdUizzltII6hwpYGqVJT/24TDbRrslf8peyAOUDAAAY7DDYCdUuRxn9R51DBWyM0idD/dDPaReQXbRr8pf8pSxA+QAAAAY7DHZCdM1RRpeocyihviititK+KD0y1IvmpMG+A1GaQzbSrslf8peyAOUDAAAY7DDYCYUGOyYcZTRCnUOJPJSp2XT/SynpsZ5F6XaUjpG9tGvyF5QF5UP5AAAABjsoylpPGc2mzqFErkTpVkaJIB7tmvwFZUH5UD4AAIDBDgoz5iifZ9Q5ALRr8heUBSgfAADAYAfFe+oonzHqHADaNfkLygKUDwAAYLCDYg14ymcNdQ4AAAAAAKD6CKiEbaujbHSziz7qHAAAAAAAQPURUAnbZUfZXKPOAQAAAAAA1AMBlbB9dJTNbuocAAAAAABAPRBQCdcyT9nMp84BAAAAAADUAwGVcB1wlMvrnK5hsaS/7h51DgAAAAAAICECKuG64yiXMzmcf3qUPkXpPnUOAAAAAACgWARUwjQtSt8c5bI5h2s4GJ/rAHUOAAAAAACgWARUwrTZUSYa3JuW8fkHojQen28edQ4AAAAAAKBYBFTCdMZRJndzOP/J+FwPqXMAAAAAAADFI6ASpleOMjmU8blXNp1rH3UOAAAAAACgeARUwjPPUyZrMjz3LJna+bZxrrnUOQAAAAAAgOIRUAnPTkd5fI9SX0bnnSE/74j7gDoHAAAAAAAQBgIq4bnhKI+vGZ1zUKaCds3n2kOdAwAAAAAACAMBlbDMlKndZzuVx2QG59wSpU/y64y/OdQ5AAAAAACAMBBQCcteQ5lsT+lc66L0qMM57lHnAAAAAAAAwkFAJRw68+2ToUw06Se3IzK1yYXO3uu0Tp7+97rW3dIobZSpAOClKH3wHH8XdQ4AAAAAACAcBFSKpzvA6mYW78QWwMs66ae0s6lzAAAAAAAA4SCgUpzT4l7/rqh0hzoHAAAAAAAQFgIqoM4BAAAAAAAEjoAKqHMAAAAAAACBI6AC6hwAAAAAAEDgCKiAOgcAAAAAABA4AiqgzgEAAAAAAASOgAqocwAAAAAAAIEjoALqHAAAAAAAQOAIqIA6BwAAAAAAEDgCKqDOAQAAAAAABI6ACqhzAAAAAAAAgSOgAuocAAAAAABA4AiogDoHAAAAAAAQOAIqoM4BAAAAAAAEjoAKqHMAAAAAAACBI6AC6hwAAAAAAEDgCKiAOgcAAAAAABA4AiqgzgEAAHTwf8GBHuzd3oFuAAACDHRFWHRNYXRoTUwAPG1hdGggeG1sbnM9Imh0dHA6Ly93d3cudzMub3JnLzE5OTgvTWF0aC9NYXRoTUwiPjxtc3R5bGUgbWF0aHNpemU9IjE2cHgiPjxtdGV4dD5GJiN4RkM7cjwvbXRleHQ+PG1vPiYjeEEwOzwvbW8+PG1pPiYjeDNCMTs8L21pPjxtbz49PC9tbz48bW4+OTA8L21uPjxtbz4mI3hCMDs8L21vPjxtbz46PC9tbz48bW8+JiN4QTA7PC9tbz48bWZlbmNlZCBjbG9zZT0ifCIgb3Blbj0ifCI+PG1vdmVyPjxtc3ViPjxtaT5GPC9taT48bWk+TDwvbWk+PC9tc3ViPjxtbz4mI3gyMTkyOzwvbW8+PC9tb3Zlcj48L21mZW5jZWQ+PG1vPj08L21vPjxtaT5xPC9taT48bW8+JiN4Qjc7PC9tbz48bW92ZXI+PG1mZW5jZWQgY2xvc2U9InwiIG9wZW49InwiPjxtaT52PC9taT48L21mZW5jZWQ+PG1vPiYjeDIxOTI7PC9tbz48L21vdmVyPjxtbz4mI3hCNzs8L21vPjxtb3Zlcj48bWZlbmNlZCBjbG9zZT0ifCIgb3Blbj0ifCI+PG1pPkI8L21pPjwvbWZlbmNlZD48bW8+JiN4MjE5Mjs8L21vPjwvbW92ZXI+PC9tc3R5bGU+PC9tYXRoPjvdErgAAAAASUVORK5CYII=\&quot;,\&quot;slideId\&quot;:260,\&quot;accessibleText\&quot;:\&quot;Text Für Ende Text Leerzeichen alpha gleich 90 Grad Doppelpunkt Leerzeichen öffnen senkrechter Strich Stapel F unterer Index L mit rechtspfeil darüber schließen senkrechter Strich gleich q mal Stapel öffnen senkrechter Strich v schließen senkrechter Strich mit rechtspfeil darüber mal Stapel öffnen senkrechter Strich B schließen senkrechter Strich mit rechtspfeil darüber\&quot;,\&quot;imageHeight\&quot;:19.56756756756757},{\&quot;mathml\&quot;:\&quot;&lt;math style=\\\&quot;font-family:stix;font-size:16px;\\\&quot; xmlns=\\\&quot;http://www.w3.org/1998/Math/MathML\\\&quot;&gt;&lt;mstyle mathsize=\\\&quot;16px\\\&quot;&gt;&lt;mi&gt;F&lt;/mi&gt;&lt;mi&gt;&amp;#xFC;&lt;/mi&gt;&lt;mi&gt;r&lt;/mi&gt;&lt;mo&gt;&amp;#xA0;&lt;/mo&gt;&lt;mi&gt;E&lt;/mi&gt;&lt;mi&gt;l&lt;/mi&gt;&lt;mi&gt;e&lt;/mi&gt;&lt;mi&gt;m&lt;/mi&gt;&lt;mi&gt;e&lt;/mi&gt;&lt;mi&gt;n&lt;/mi&gt;&lt;mi&gt;t&lt;/mi&gt;&lt;mi&gt;a&lt;/mi&gt;&lt;mi&gt;r&lt;/mi&gt;&lt;mi&gt;t&lt;/mi&gt;&lt;mi&gt;e&lt;/mi&gt;&lt;mi&gt;i&lt;/mi&gt;&lt;mi&gt;l&lt;/mi&gt;&lt;mi&gt;c&lt;/mi&gt;&lt;mi&gt;h&lt;/mi&gt;&lt;mi&gt;e&lt;/mi&gt;&lt;mi&gt;n&lt;/mi&gt;&lt;mo&gt;&amp;#xA0;&lt;/mo&gt;&lt;mi&gt;g&lt;/mi&gt;&lt;mi&gt;i&lt;/mi&gt;&lt;mi&gt;l&lt;/mi&gt;&lt;mi&gt;t&lt;/mi&gt;&lt;mo&gt;:&lt;/mo&gt;&lt;mo&gt;&amp;#xA0;&lt;/mo&gt;&lt;mi&gt;q&lt;/mi&gt;&lt;mo&gt;=&lt;/mo&gt;&lt;mi&gt;e&lt;/mi&gt;&lt;/mstyle&gt;&lt;/math&gt;\&quot;,\&quot;base64Image\&quot;:\&quot;iVBORw0KGgoAAAANSUhEUgAABT8AAABaCAYAAAB+MSJ0AAAACXBIWXMAAA7EAAAOxAGVKw4bAAAABGJhU0UAAABFxpIngQAANVBJREFUeNrtnQGEVs33x4+1VpLISrISSZIkkuSVRJKVrMhKkkSSJImVJCuRV5IkkiTJkpUkiSRJEkmSJJIkSaysrJXl/T/nv3N1e37PnTP33nPn3rn3+2G8vbU7c2fOzJyZM2fOEAEAQDq60AQAAAAA9GMKetEEAGBuBAAAAACoIj2ttKmVDrXSzVb60ko/sIgBAAAA/Qj9aGmb/lY63Eojpm3+a6UjaBoAMDcCAAAAAJQFL0iWttJAKw2ZzcqHVpoyG5Z4eonmAgAAAP3YeP3IRo5/Wml7K51upVut9LlDu0RpC7oTAJgbAQAAAAB8waexV1rpttmoTFk2K+3pXzQfAAAA6MfG6ceDNO3J9bCVxlO0C6ffrdSN7gUA5kYAAAiNjSkXPVVNOyBKQNPXs+rQn129KnyUAQAAABTJ6lZ60EoTJt1tpZU584R+TOZejrZ5hO4KAOZGAAAIkT6aPsW5TtMnQB8p3QlQVdJyiBK0WNBKF1rpRivdb6VfFKbxc7ZjfdeZxIcYW1vpeCu9J3huAAAACIOBBD3Fa9HBHPlCP7rRZYwp/5q6S+0zhC4LAOZGAACoC91mMnxFYRiKJiAyYIENokdb6Xsg/fmrQp1HCZ4bAAAAqs0csl+7nqTpWHSaQD8ms81hjbIa3RYAzI0AAFA3ZpA94Hmn9ISmT6MWk3w6xAHWZ5oJfj1NX1nmYOv7W+mqmWRdTqEfQFTAgYU0bSh37cu8sDht+uUskl837DFjhr0218X6M8fWYc/qp+TmVX1Loa5bhTJOoDsAAAAomQMOOvGqcpnQj3ZsbTOGLgsA5kYAAKgrN8jdWHSlgPLZ4MTxRR5TscGXuQwO/M7GsUnz538qlB/Q4RaVG0eWDwTYIPrMUu5RhXJ2CnVbh64AAACgZK476OIfymVCPybTI7TNCLosAJgbAQCgrlwl99cfZxf8LbsSyt6WM9/zlnodqEB+QI9rjv3Zh3dDUn/uV8h7hOxhIrrQFQAAAJTMiKNO9lVm0/Wj9AjqbnRZADA3AgBAXbnpOPne9vQ9xzqUPS9HfttJN76Rdn6gnMXESIn9eYZCvt8qMFYBAAAAGxcc9PEX5TKhH5M5KsiiD10WAMyNAABQV+6Rm7Fov6fvYcNQPA7o95z5PXGo290S8wO6PKbyrrx3gq+YTcbK/aCQ51KhbofRDQAAAFSATQ76+KxiedCPdu5Y2uY9uisAmBsBAKDO/CQ3Y9FCj990l/Qeh5kk3dfktfMDukw69ufekjYbNxXyOyjUbQW6AQAAgIrwnOyeTZr6GPoxmS5hjXQBXRUAzI0AAFBX5pOboeiD5++KxyEdypmXy+vfEyXmB/Toc+zPLz1/Vzyo+UGF/GyeG3ipFQAAQJWYS51vzbAu1j5Yh35MZp2wNhpAVwUAcyMAANSVQXIzFvk+Db5Ieo/DPHKo38MS8wN6bHfsz6c8f1fcmL8xZ16S5wZeagUgLNabTQleWYVM687aVtrTSntNG2kD/WjnpKVtpmg6TA8AAHMjdCMAoJa4vvS+xfN3HVVcjG1Rrt+WCrYXmOaKY39e6/m7rsf6c7fCwsFWt73oBgAEwwL6E3pmP5oDMgXQjwVii1n/GN0HAMyN0I0AgDrzlWRDET8+1O35uy6Zst8q5XfGUr/TFcgP6PDRoT//KuG7bpmy3yjkNSzUbxG6AQBBwJ4Yz2JjdzmaBDIF0I8Fwev4KUvbnED3AQBzI3QjAKCuSK++ReleCd8WecrdUMyTYxnxyfakSXw1vb9C+YF8LHHsz2Vce7ur2J+fWur2Cd0AgGC4HBu739EckCmAfiyQAarWjRgAQHPmRuhGAEDpHCI3Y9HhEr5t1JS9B2ICjhx07M+7Svi296RzrWQm2T03rqMbABAERzF2IVOgCvSjnfNUrRsxAIBmzI3QjQCASnCX3IxFy0r6PnaR74aYgCN3HPvz/JK+b4ZCf5Y8NwbRDQCoPAcwdiFToA70o53XhIegAMDc6HduhG4EAFQCNsL8JtlQ9BlNBQKgy7E/vw68nheF+vWiKwBQaY5g7EKmAPrRM71C2+xD9wEAcyN0IwCgrmwmNy+5q2gqEAAbHfvzmcDr+d5St7foBgBUmnMJY/cVmgYyBdCPBTIorI0WoPsAgLkRuhEA0LQFe3saQFOBADjt2J83BlzH+ULdLqAbAFBJ5tD0w4FJY/dfNBFkCqAfC+SapW0+ovsAgLkRuhEAUGfekmwo4uDIM5TKm0XTJ89z0PSgAF469OcJmr4er0Gf2Uxs8FjHnYSDCgBCg19Q/iSM3U1oJsgUQD8WyGdL21xC9wEAc2NNdCPvz86Z75hspfFWutlKK9EVAGgu0ilQlB4rlnmccI0eFMNcx/6sGdD/DPk/wRwhPwcVAID8zCK3GxYcq7gLzQWZAujHglhMMAwDgLmxuLmxKrqRja9jlrruRncAoJnsITdj0ZDihiGajPpLqO8qU+cbrfRCKU+evHdZUhEnTD00HauV68JG5Iet9DPF76+g6RP+L0YBfWulsxS+N+6gY3/ep9ifx8n/Nfrvlro9q4Ac+LR1B017xD4wY37S9LUJ0+9GW+kgTRusi2C+2cidaKVbNH3yuzODfPeZb/0Z+/63ZrwsVJg7Bs2C9HOsjT6Y/OdXZFxVQZ7Rxn0bTR843DZjb1bKPJa10imaPtAbj9XhmekrmsH35xrd+cNxXrpbspxXmu/l8fLetEvUPm+MzliT0Ka8kbhodOtd058njJ6qk/4LTaZVGr/tc/OQmfveke7NiSrrx6VmrLAs7pl+FI2zSSObO6003ErLCyh/r2D86Mk4b5wza+oJ+uNhdb+V9lN1jP/QY82BH/LdYsbRqNFfv2LyjsbaQ9MfeExWIdZtyHNjlXTjPMfvWA8z0P/P30dMf3vTpo++mL/fimYCAa41ExlxnKRWKZV3yuT3q+AFEef9jxHCZbNAmCxoEbyBijtJ53qsNgaSc2ahlKS8Hjnk12s2p0nf+j7wRZNrf+5TKi/yYp4gfwv8FULdTpfU9jyRHW2l144yiNKkacc8Y2RNbKw/NPNLp7JcjZV8+n3Skk88fMJAxm8+YowutvzHzDzWJHlGxq0NMeNWp/k77Ry+3GzGpe//nmDgS9NurOdeGmPCf4ppuAA59xp5fUzxHbfaDIV3LD+7MOfYroL+C02mZY/f+Df0099G6l8JRjetg9cq6sclxtD1KUP/eEK6B+gjQllpWGN+R6rDGyrvIA96rDmwvthu9NHvjPPxcyOvLg/9sg5zY1V14xnHMl421EjFxuETKdd9z9sMVvNMv01Ki2ALbARVWGumVhTjDh/4Q6m8RTHFf1MpzwXG+MBW5Ctmc/TFcRLWuqZ8mewn6TNT5LXWTEjRiV8aZXJSyHsd2U/96hDzyaV+Wq8Zxr2YRzzW8RBVK77cIjMGfnfYSO2IGRN4I7DXMudcdihrtlkwHjFzyJsUY+SDY33Wpdyk8py2LOUYf58i/zHyeyDhU56R4hww8xcb1T6naBuXGwndZlE/lbLN52XUR99JdwNQ1JXUXrNBmOigs0aNwbEvtglcYBY4P2Ib9m7zbxMJ3/s65TdVUf+FJNMyxm+0qb5kDMt3jOwmU26q6qgfuT8/6PANfOjFXtLbzDzTFZPJFqPX2sek1m0V25r/hGMes43BJk0/f0N+PUChx7LrsRCNnkfM3q/THuymkc2M2M8vM8a1pHmKjUK7Yjouj8GxrnNjlXXjixTlzKLm0Gd0z++E9Rr3kaVmjHBaaWwlv2PzeHQ7YL8HuxGoLmWsNVVY5zgxXFcq71EBC/69OSbWLUpK9yfpXSO4naM+tqsRO1IsmkKNUbbSsX7nlco7G8vTZ+yYOxWRHU9s5zr0K140rs+4AJMWX5M5xofLK5bHMuZ9xbHNTmbM/1RN5bk95+J4qZD//JSL4LyHYzsK3Aj8l9LIbmM/dY6FdYVkr/gFsU0m9+dVim1YRf0XikzLGL8Ru3K2geb8VgX9uDjhO/jQa6fDN8xL+P686wxpjbTWIY81KQ178bQfeiwIPRYSHG7qg8VwKLXtpoztehtzY6V141iKctY1wFAV3WbrtIfiuVG61r4iZuiODskeW9r0BmyDtaXMtaYKrhvxQYWyhtsm2W6lOsw3jb3RNB4bVW861ClrbKN2tpCu2z4vPjebxS+fRi0xC94POQyWWZTv0gAH5FHHumkMsjVtefq60tVF9us8Dz19x3bqfOI7SvIp6jyyX6e1wYbriyZdNuVNkM5hx1XKvkj7LOTdY741a/6vayrPNWaRxD/H8e9+pmgTyZN3OeXzSnhbQDvbYlCd9zBueZ561KHsLyk3AOvpj2eR5oImRP1XtkzLHL9xvcTlsEfgaiPDXUYfubS3Vty1KujHIx02mLzePJ7CuLCEksOs9OX8NlsIF4mdlO8A8gH0WC30WFU4b6n3tRTj7VaBxs8mz41l6sY0hwV1j4/L81PSbbNL5P7IVbTvZbnOJfuB8g7YCGtJ2WtNFZ46Ggnzxhs5U0IlTwj10nrsSDK0aimu+YLiup/ROJuUVgc4KB+RH69W9uqIx2p85bGOUnzZoYLLn23p8xdT5JP0/eMZvmmOkYEk96QDl26zYWmfo9aZvjLPoW/9tnzfjA6//8woES57JtnjELpuTOsizyUd5NEpnRUWafGTfz6RPEB/DinYuPWG5HAGmkjxtrYUPHY3JSxanlK2wOOvYwvhor3sqqr/ypZpFcdvO48d5jatflKmfuxN0BM85tLGbbYZKfN48tnmVSl0z1Dbz38139kX64tXhPYfb9A4qKseqwKzhDVZWq+zbQUaP5s6N5atG4cd5fiu5saqoQQjJc8LOzPkdy2mL4q0G0lspGK9jquUblegH4Ww1nSuiMs1sKzxRnjDvydBMe/0UL+5Qr3OKZTRLWzItB/BsQWWP9bh51fT315xrGjPk3yKrOUV6xNJFlqvC3Y69TjlsZ6SQl9bYNm8mH+vMPlRRiOijd1Cu9yz/G78KtDnhI3qoozGSe6XD9om+F0JBtz/CmiXUOXZ4zCekwwKPO/9bBuf3QkbS5+bxkPCnNtd4NhNKvshuZ/6t3M1x5iri/4rU6ZVHr+dNktZjW4h6MeV1Pkq+DcjJ02jSFZPPsnzyxZT9GQHA+zMhHU/9Fi99VjZcL+zOe68zDDvLizJIFHnubFM3RjZOFzCcwxQPZll9rvaD6m6HCg/81A/GD/9Ecpa04lBx0Y/bZTNLJP4dJs9ovgUiT1J+PGRbcagyZPrdWMwnbJUcIaH+q0V6rVVoYydnjvswxSKaz798U783WZwltrmSYAT/YBjf04Tc4r76QqTN3svv6Py48U8Jf/egWTqmBRD507KvPoKqMMBQe6HE34v7nH5iOynlVlejIyflLHXxuKM+f9omDyJ7A9z/LAo6ci49Yvs3gVd5NdLyRbP8nGBY/esZZ7Po4uHMo65Oum/smQawvh1aSPJ6BaCftyUMFfx363KkF8v2R0TshqzpM1i0su8J9rm3Q0ZNzfRnAw9FrYeK5tRYQO9OEOeUhtuKKgudZ4by9KN7ePoK5V3U64s+Lbaa4vhM8/Nzl6HffawhzrC+OmHkNaaTlwrSYj3PNXP9hBS2hfYk7gv1PWAcp3GyM3DlP/8nOwnW5eoXsGfL5TUn395rONMYVM0WlC5myk5riZ7oaR9KdF28JI1hMB1Sh84PX4SPkJ2L21J4V/r8Dtxb5kXZI8r1CPkf6dh8uwS+vrVDr/D3v7RSf9Pkj0ZpA3Pd8U27yJ7bNqTBY3diwnl8Slu3mtJUszwFTXXf2XJNITxG+eH0E8WBKwft1KyZ1/Wa53SIyJZNwmnLHl+dFhH888szDmnvmjYOKibHiub/VTc40Bp13eEubFyurETvM45Y9Y8U+a7eD29pqaGTzYwfbLojrUKfUnaF/toWxg/iye0taYT30oS4h5P9bPF0HupkL8U7Ff70aDuFIaRuKfP0YT82OPnSQdD3k4Kk/cl9ecRj3WU4hLtL2jyS9rcsQdKlit9tpP7Cxm/03Yl9rOwwXSJDyV5Fre/whu/GvLMQUlI3mjDDZOndJVvoIPx+GlsgediwJovlPFVcRytIz+xoZP0QDzxhnqRQv42A6K2p3IV9V8ZMg1l/EYsoXyPvVRZP/Zb1oBncuQrPdB1P2O+Ns+vKwn1iz+45xIXWLo+fB16LGg9ViZcT5sXLbdXnodrfM1TTZgby9CNYHqM2K76a8RZ7SO/t9Rg/CzH+BnaWtOJZSUJ0EcQ3IgPBTfyYaGuXzwO9CMJP+dymseTIZ/ub6dwX7zrK3FS8mksvkTpvRvzsJbsp7dHM8rKdmiQxetYimXW7l2xMlYv1xNvycstftWKT+sjL7U3jnPeXiH/dQ2Sp9TenR6vit9k6E9hvLC1+TfFsXSc/MWGlvSTVowrm7e19qFQFfWfb5mGNH5d10maC16f+vEfiyxe55T9QkEmWbxqJM+v9jlheczQ9I7cH0STjCx7oceC1mNlclao58UceXeT/wcn6zo3lqEbwfQcbbN7HFcqR5pvfDkEwfhZHCGuNZ044tjgp4z1d6vZHLChZ7dZwHAsEr7W/a9ROleNgGwepY88CW4eFR/gWHph8bpynWyv10fxO9jI8jVmfO2lZrC3xEnJZxvbvFu1rzbxBsx2Jed1xnwvFJDnyhTjncdIdDL6hNyDrtviF31qM8RGV26/mrnIhZGCF4shyZOxPfhxyzL+08SZPEj+Hop45HFhY1ucal7fu2MpZ1cD9J9PmYY2fl3aSCv2um/9aJMFL+41wj0MJcxHWceV7eYCf/OsNh35Mabb5qUo56Ig71UNGwd102Nlweu0X5Tt4SgXpActpzzrj1DnxjJ0I5i+yfKc/IQblG4m7IDxM2jjZ6hrTSceODZ41ngjW6nzi6r7PdVvUFBis3Pmv8ah7QY9KZP4ieTl2N9vbtDEf8uxP7sGLe82C/5+02fvUucTixce6yhdbbqpWBZ7ibwtYBOznOwnPxszfu9OYbzP6GCw+ZDSOGJbeMc9S8/ExmWaNrJd5xppmDwlL6W4AWCF2dy5hi+Ic4P8XDvj+cTmmaz5MNBiS1/6Rro3Lz5Z6tRXc/3nU6ahjd/4hsyWfyfPt6rrxx5KfkhC21uLjTlXzLefIDneZtaNR/vLvFEs+x+UPjyGzcgy0bBxUDc9VibSA715r9pKL1hrv0Rcx7mxDN0IprlJduO25kHwNarG7V6gT6hrTZWJSUthdophN9+TAK9SsRbmK+TXI7Db0nFGYwvlorxOq0wXySfCGt5znV4NHPZYz93k7/q99BhalsUSbxrfkPvVdK3Ff/xVyShY/jili1cihQkZ6DAG08hjNRX74mdo8tzmuLiaGdtsv6X0L5dL3vtahozNQjnLFefC1+THG9Omk7Q321XUf75kGuL4dRnHnB4GqB9tno2/qLq3bWwbmvg65lhsnk37wrVkZBlt2Diomx4rk6tU7FVb6Qr6uHJ96jg3lqEbAdEhKv6maxybh+lziCNoQl1rOrGV3LzkNBRm/BT4qUcBfqRi4sKQWdxKxuNXHmV2sG0BNEbNue7OrHPszxpxSNqvoq31WM8RoX5anlbbSb7+szhDvrb4gC8zLPjjvLPkPWR+hr95IuNiwLZ4/G0m95mxeSftZH6MinvxM0R52g6XnnT4OTY6pA2+7fJi5RalMXWG/ASHP+NxUbreUtblBug/XzINcfy6GiyOKraTD/24gYp7abpIpDBQ0eMja+jPIcOBDOXsEco53LBxUDc9VibPhToezJm/dHvssXJ96jY3lqEbwbQheZLcQ2vkpYfsHnzDEEmwhLzWdOKCo7FII97IHfLv6r5AqNc2ZQNYp/Svcp3OW8ri6zLxWEH7GzZgTzr2Zw2vp/hp7ZjnetpicHxUKoM9Eb6RvhF5mOwe5vNyfPNskl30u8wk+58ZS5qLx7vmZ6KA8u8zTOaPqBgP/BDlSWQP2h7pkYGcY3uA5GtuWtfOXlCxhzKMFPd2jfJ8dKhAHRuC/vMh01DHb4T07SsU5VG0fuwh+6E6zxdzqZrYrgxHN2JmxeqXdcMsGVmWNWwc1E2PlYl0u6s/Z/4/hfzPKdenTnNjGboRTOukt8Lcrm3YluabNRBLkIS+1nTivYOhSEthxh8JWeCpftLpc554n9wmXxzab7MnmY21fdPrBg7ap+Rm/NQIuRCf+G96rKNk2LiiVI7LwUjaeB+nLXm9VZj8bNeHokDukWflm4zz2ldLGewVGgXensrQPlIYkksNk+di4XsXGSPD95yLaalttK6dzSL7SflupXJs193vFTAn2R4A0475VDX950umIY7fCCmUh+YjGz7043GhDG9XtzJgCwsTXUW/EjOGZF0jj1ExL45Dj5Wvx8pGum2XZ3+53qF/ab5EXLe5sQzdCGTHnyK8MG3XoscgkmAJea3pRJ+joUhLYUaB0195rKPt9PlNzrwPkJvhuMuTzLiu8Vg1Gxo2YCVFqx2GIG783OGxnkeoWG9mZqlDW6a5OjtD2HTdob9fmM2KLQbbdVMvHpN8NSSL58kCYazPpz8eM8cy5N9PxcTrCVWe+0iO1zxq/p+N0lmvOEuHgFrXzqTYXhqHgpJeWqU8H3VR8lUrbQNkFfWfD5mGOn5dN2aacVmL1o9szB8XyvAZAictNo8O9pSOH95l9dxZJbTPNeixoPVY2UjGzzzOOtLGXzuGdZ3mxjJ0I5g+PLFdd/+hrM+jdd8Pgldv3Qh9renEXnIzfmopzOgqwZDHOn6nYryoWLl+dmi7Bx5lxgvXT7EO1TS2OfZnrVhcO6mcF+3uUfGv6912aMe9KTZCSdcx+PrSQcW2sQVS5ut+L3POabvIfuU9upL7ImP+5wTZ9jRMnqPCOI5f4dyUsYz5Dm2jFZTfZpzXuHI2UzBuPC5gPtpkKe+8cllV1H9FyzTk8RvxQvj2wYD0o+T1+ZGqyxLh29kL7YvCOukoFXOIBz1WDT1WNtLhQ1Z6HPI+iLmxUroRTO89bH3oRAFlbhHK3AGxBEnoa83cCjmeViqU1R3Lb6mn+q2g4k65jpJfw7GLzIZjSmxpAwftVUeZaHll/Ev+H+/i0zbbqbeGV+tScvNolmJZ9hrjR9IpEhsoFiq2zWxhYReNjzyPvdwkexwo/u8kpX+oIOJ1AYarUOXZRfbYXuwlG5085znIkkKjaF47s3nmaFw5k/TSxgLmJNtDHluVy6qi/itapqGO34g5JAfOn6M4ZxSpH7vIfqBeRDxATWweiHxwEHm9vaN83nMPSH4UEHosXD1WNg+oGOOndGviHene5KvT3FiGbgTT3vm2PjRJ+cL7ZTGS+XYIAjqEvtZUUcjaCnMt6Vw1T8MhoW5ZBycLNopnJAXGXuVJZj+M8mqyUvnq0J/HC5j8T3is40YPG69LDu14w/L7fAXjLP15Tb2Ty/y6AtrG9pDDZyN7noyX5Sjjm0UhfMjZH+YKbT7UMHmus3wvj/WbsU17nmsT0sMcWtfOpFeW81456xYMMx8KkFG3RQfm8VQORf8VLdOQx2/EDuHbXwakH7c6yGITVRfb4UHcQ2N1zjnBZmS5Dz0WtB6rAmeFunZl7LefBYPOGsyNldKNYDosoa2dLxZQ5lyyX41+DrEESehrzdwKuQiFGV0RHvZYx9vCQi9vB2EDqO1l5jGPMvsWU9ALGzholzr2Z804JG8UNgppOS3Ub0vO/HssE5dtg8cHCex58FjY9BQ58bl4/p7Nkf8Sh/w/UXaPmUGSryQ2SZ62lwHjm5S8D8pJB1ha184GqdiTcimMTRHx3mybt2cN0H9FyzTk8etqlDmlWFbR+vEW+Y3xro2Lw0Pew4PNQv77oceC1mNV4B+hrlkOuIeEPI9gbqyUbgTyA1ZaN3fbKeNxJVAsdVhr5lbIRSjMLqPcfQU47hIEeTljvmtjeRwQFhwjJcjsckMH7iHH/qwdh2Se53o+FzZe3Tnz3+3Qhl/Nz7LBmWN2PKTkU8CPpt/6MEhIMXj5MCLP9Q+XGMnbc+R/g/QPUkKW51OHbx/NWYb00qrmIt0mX40rZ8+EehQxVz2xlPlvA/Rf0TINefxG6zDJ4LY+EP0oXRstKqauFqsd+hKvZ3tzlnNOKKMPeixoPVYVXlrquzNlXguFeeoq5sbK6UYwvd6x9Z8ibtpKN4w4rYFogiP0taYzL8jNWNQbqCAlz9YsLvdsGX9Hf7xa1gtl7CxBZksbOnDv1Lw/M9Jr9o89teMXwdD40kx6qzy2jYvn7/GcZUheP3kXGraHakYaJk+pr0cL9ryK9ZhQxgvFOn0r0FAoeSU/KkBGkteBtidJFfVfkTINefxGbBC+fYL0PCWL1o8bqHivySIZcvh+jcdIbXGrnzdsHNRRj1WFtZb63ktpzLEZBq9ibqykbmw6HHdxkvw/dCTFxR2DaGprQ6nyWtOJOeRmKAr5dEZ6kTOLEexMbLHC1yqkawR9ivWZ7SCvBw0dtC4eGdrxc8pAes3+pKd2bA+mzd5fF833zS6pbSTP3zHKF0+LkV4BzfO4i2S83dkweW6jYkMYRDwiP9fOJONkXkOhdA3pQAEysnl2TJGuJ0kV9V/RMg15/EZIsflGPc4ZefXjMYf231Xh9YP0SMw3kh8ykOglfeMq9Fh19FjVOGyp8wrHPEY8G4/qODf61o1gWtdIc4u2EaqL5Bt2IxBNbW0oVV5rOjHoWLnTAQvTthh4nyG/FR0U4kvlMvLKbH1DB+5Gx/4c+gLwSsHyX09u1+J4wTlgFjhViW92r2DZSy8q5h3vB4X85zdMnlL8VlbUea9xd5PslaM1p+6jYq+cvRTqoR1uRtrcaMf7rKL+K1qmIY/fiLfC9+8LSD+OOMijv6JrB+kRIi2vT2mcLoYeC1qPVZF9CfX/KKyb2FCfdCDw1ewrMDdWUzcC+5smRXlguoSX21FSe7jaAeqQbiu3XR3WmmqLuJAVprTQS3uNoSumqN6a/5destN+Ye2aUN4Hai5na96fIz5QsVdkDju04eUAx/uUgvFH8iTP61lnW8i8bpg8mU8e5lfp5WbNa2e2kAl5r6RLXpEfC5CPFALirHJ5VdR/Rco09PHL9Dl8v6ZRvmj9+NyhPosqKotNDnOdhufGdeixWuuxqrIyYXx+NwabvthejuOjnqLO7zXwOpKvZM/C3Fhp3dh0XDz1bimXOYvkWJ+81yortByMn81dazrz3aGiISvMftJ9lGQ4NrAjN/IdQhkDynX6JpR3rMGK4HVg/Zljx+6jdKef0mLprsJ3uRyKbKug/KXF/z2FMh4JfSvPdUHpcbbzDZPnEofv1ojteN7j4tEWMiHv1TrpStuNAjaakny2KpdZRf1XpExDHr8R+8mfwdqHfhx3kMeMispCCtF0ycM4HW7YOKijHgth73c/gzGB98Rs9Jzv6TvrNjf61o1Nx8VT74hymWccynxeYpvA+NnctabaxkU73kjVFnpprpnwdffoSsVpx84yZQxcWqwg+bSlj5rJPMf+XKUF4AXzTddS/M4eoX6HFb7riafFujbSi4d5J23pWlneRy6kx9k2N0yeUkB1reD8vq6dSS/xrs2Z/ykh/73K8nnloI9m1lz/FS3TkMdvhBRAX/N2jA/9OOUgj6oiea1qxIaT4lavhh4LWo+FAMeSfGrqzbEJbxpDAf95woxhjlX3wxj92KDDDw/5doyo29zoWzc2HZfr55oOWEtj+s/2yNJwiW0C42dz15pOHHVs3P0B1/Ep6ZyoxV93f0d/GzRtJ9xPlOtzRJDVwwYrgR2B9ee4l2KamELSyYzG5uWnQztWMVaPbSyOKSxsB4Q2WZcz/2Gyx0fqapg8pVhGexTKmE/+rp3Z5m8Nj3SpvTYryiZadH+39K83DdB/Rcs05PFL5BZjUnNz5kM/hmr8lF561hqvtrjV3xs4Duqmx6oMG9xetBkPMTf6mxt968amc9Nh3C8rwKbyROi7ZRq2Yfxs5lrTmUeOjbsw0Pr1CAu96ynyijz0ptoUhHSdRfvlPOmVzt0NVgKu8WurcGqx2Bjj+Hs+pfzdMSo+sPVkgJu7VVT8CfpFS/6fFRcW2lf2Q5Rnl/Dd/G8aV0t3kr9rZ/cKXsRIYT/mKM5f0XU2m1eTdmygKuq/omUa6viN2EzyQy+ai2nox2SksBjHlcqxebPdaFi711GPVZXTBRsGMDdWTzc2HRc7jlYfig68f5HdsD1WcpvA+NnMtaYTLq8CFvVAgi+k+H+DGfJpd+WWrhFIHn1dKWX2W1CUM6i5/HDoz18q8J18DfQNZYt7I4WqGHHIw6WPhOjZcoKK9coksgeLP6fQL2ztnudKUojy3CB8702lcqRDkwuKm2Db/H1QoYxfQl00PC34UDEysvIB4nbSi6kdmv7zIdNQx2/EOeG7NR+98KUfQ/WOuCR88xIPY2JHw8ZB3fRYVfezdzvUeWXFv7uOc6Nv3dh0XHSRBstjhjE2gl7L2ZeKBMbPZq41nRhwbNiLAddRevnbJaA1XxOJTstedPh3m8v5lLDZ5FM/vkK/xrE+Wz0PgpBY7difb1TgW+9S9hh10rVPl5hOPKb5ysJcy8+EePpji2X2VSF/ycs77zUPaU6Wrq6w8Xd9jeQpxWvWug72LWc5HEfTxbC+IYd8+fVlfrxhk1DGpAcZR4tePgjga7S2OLvS3JbmJd0q6j8fMg11/Ea8FL57SPh9frhkccX0o4u3zfIKyuI96b/A3o4Ut1qaEy5Z1sTQY+XrsSpyLdBNeh3nRt+6sen4mBNnxXTHE2PXsBldd0As6E9V5aKjsWgg4DrarpC6eLT2xJQTX/HrdP3/s6WMV5a8Oa8x09FcT9svCLLa2eABe8yxP5fdRlco31Vm6fVKaSG0xXGj43KaOK+gNuql9C9E9wrfel7huw5TMXHMXObkb8Lv7qY/1016aiBP5gUVfx1sFuW7dhYt8Ll9Ja+I4Rz9J7pGKsXkKnrREm2gWG+tMH/3JmOdeLP9NXD950OmoY5fMmNC8iSweWctNnV3vYHkSz/ecJBHES+i8nzFh3znKL2XsxQTUuuBCtsNDCk0zBDZXwqGHitfj1UNm5fXPxX+7rrOjb51Y9Nx8dTLe+PnXmx/wQ5hthfmp8xcCcIk1LWmMx8cKqgdb8Qn0rV+l3if18l+kiEZXJJe8I5fex5KUaf3hCvvSbjGr11c4jd2Mm5tTdmnf+fYWMwziw4eF5IX4b2SNnf8XZ9M/utT/J702NUGhW+zxRu8qpC/7aVWm8fyP7F+MVgTec4WvvWW0vdtoezXzvgAKwq14eI1YXtF0Xb1MTrYOe1QxoRQnzyL0kH6Xy+RmRllFMUenEixwami/vMh0xDHr+v4+iYYdN6RuyeJT/24x0Ee55VlMSvW37K8Di7FhFyt9J2PMo6JfvpzsLIEeqyyeqxq3BWMbP0V/e66zo2+dWMe2Av9nBnbPO+Mm29bGVD/lx7Myvtuy+UOc6stXMNz2A+DJtS1phNLHQ1F9wMWoBRIWor3GT+9Trr6L11T3ZXwe6Pm35+lnKRtZd1p8GB1jV87XtL3zYrJvP0qdpoTOSmOiWTQf0juMUbPOrTnVeV22kp/HlF5TOkOXmzxrn4o9THbIiOvh/w8ynYlaaFZlPLPXKmRPAfJj5efdBXshGVMv02xgZXmqJ2CQYA3Oj0O5XwR6rMlhyyj/n+p7e+Tyjpq0c2/Uy6iqqj/fMk0xPEbMSx8s23OijyVRiuoHxc5yOOToizmmPVilG+WQ4wRKvbmApEc5+9Awu8tj/W1/dBjldVjVWTCoU88NUbCKjnz1HVu9K0bs8JhqpIegOJvD+XxYBdPvazGqvh8G48Z/ImKv0EAyiHUtaYTQ+Rm/DwWsACPU/aTkP2xn3tmEcRJSv/Ayr9kv0afxF7CK+9JuMavLSMmHJ9gJHlZpz3ZlGJH7XQYD08dy9pAbp7h85XaKV43DhcxO+WG61fBE/UAFeshv11o6/UJG+Lo9J/Dc8yoiTwZWzD1KdJ7tVx6JCIp5lR0OvrRsW7SYVyfxSDA9V3hWJ/bpP/oRdzL7RH9fWBjm5P6E+bDiZQbqarqP18yDXH8RoxStrBKV2JGud4M31y0fmReOMhEw+tsnpFBdO1wWcZ8vlG+m1Aa/bTTDQzus9Ghzc2ajYO66bEq4hKjLt43bps9Xtkxees8N/rUjVnnVJcHctcH0P/vO9Tjcso8u8y+KX54EO1xpIez1hIImVDXmk68cVQU/QEL8BZli312iP72zJuXo4z2k6t4zMBdiopScxEVItcd+/M1j9/EVznvCt+zKGWej4X8kq6P9tPf8Vpc+ezQpnlf9eujv2Pz8tw0N2Ue0mS9RUGeVyz5P1TI/1LKuYQVxPPYIrivRvKUNuqPFcfpy5TtTvTnGtBEikW6LQ7ezwSDwFfz70dS1Ec69PtF7vF6eLF7XliY2Iyt7Y8ZraM/p7tpjS1V1H++ZBri+I34JHzvzA6/E79St7HC+nGngzzeUb6DsTWxPjNB2R+kkW57DSqNiWMp59M59Mew+5bcHkCDHitPj1WROymMn51ug42Ysexbh9R5bvStG9NyxrF/vAyg/7t46vEYdzWUL2ib+z61zX02p68x2A5rQYhrTZF15K4YNgYsvI+ULvYZL1Avtg1i6YT9dQoD66EcRjjJs+1Jgwcpb8ZdT36LDuPQbRZRTx2+JcvC9xelD2q9NvZ7m1OWd9ixXY9nbK/99PeVjRcZJz9b/JlJyh/sm2ILszTXe9PwOMVcEvcEYtmurpk8pY36YcUxO5FyTMWN1GmuLN5LMRfwRiCKb5n2QbSVDvJ94mBk+If+jkH7PkGWXxzbblusrR+lNAhVVf/5kmlo4zfOZIp5jeUcP2RKezPCt34kssdpdrm+aoPlOBXTY3lePj5Ifg4PRlPIgNfgz2Pr7UU1Gwd11GNVZAn9OVTLk3gc3CV/Tj91nht968a0vEjRL2ZVvP+72nTuCesurueJtr7CjhXt72S8KtAgBqpBiGtNcRPxKsWgHwxYeFIQYHbp7jGTAV+Ze0d/e8e4nLBLyouNFAvp76svbDCdoTy5HWnwID2VcoGzS7l8Vgx8JfMWpbt+k2XBKcU1bV/AbI4tCo9knC9cvcSvk/vJ4oYO89DdHIsM20MoGnGslgl11/CakDYvS818tY/+xPj8nXJDHIo8D5Gux3SeMRU9SLec/g7g/6+ifKMHPlg+HP4g8hb6mNEo4aLjPxmDSDz0ykIzP7Yf3ry2LEwmhT400Kb/XmXoF1XVfz5lGtL4TTO+BmMyjn/DwwLK0taPzCpyizfOesj1OtdA23p0nPI/2GczSmo+UCF5s+2O9bkPsbGyrobjoI56rKr8E1sXaSQef9sK/uY6z42+dWNaxlL0hXUB9P/35O7JujlmBGXvYr4Zd5H+N3bojw57m4VC/jsI1IEQ15rWytzIoADmBiq835T9GoTrQnMqZd48yfdlqIsUGHtRQwdof0YZPzML034zaJM8A3vMoPzHKAxeDB02g50XIL8ylj9G2bwRJQPZSZMvK6gLsb8/m9O467pQ+GXK3dI2mfWYMTXUYUKdii3Ms35f0Q8KHKViH1PKMpdMUjYPharLk7kj6CRNfmYYv2kN6nMzlPEjx7y+kfQ2gY+EDYmP9UQV9Z9vmYY0fuNk8ch6TdniPpWhH5m9jvVi48wps5nubutLLKPTHYyHnyn/4VqX0DaarypPZZD3VuixIPRYldlMsuE9q/5bUNA313VuLEs3piGN52dvAP1/QLnf8023TjdfD9egrUA915odFz7bSb6ibVuwsSv0qsAE9y5DXdk4uTpFGR8pncEra4DtF4IybBosoysFLHR8pXMZ6/08Q1lnFdp7DaU7KXVNrxQ2djbvCq3rfLYr6VrXPNJ4LfBCcX1N5Sm9FqztqTKaso73KX0MvzWU/nBkdc56acyPZxzKcfV2zxPPp4r6rwyZhjB+0xiAOqX3OfpJWfqR2V+APO6QjvPBWsr2GE7RBp3flPyoC/RY9fRYFemlvx97+m0Mebxf5fizLxX6wxjl97xu0txYpm50ZZjcjc2hcENp/uO+Mi/DXug5gboR0lrz/+ErkjdNR/2t+MGTZjLgRw4uV1xoaa9DPyb3hyAiXIMms1F1ZcZ6zBbyPt2AAdhlFDH3u18UrtEzSllfax1KOVb3K8pgIaU7LbUlvu6m9TrzAyr2QYGZZPdm2aNUj2spFiYLaixPyWtR+/XNTSnqeT3jhpF/Z8KxjM855of2Mu9nlOdbcn+x06UP8TXLrIcQVdV/Zcg0hPHbzq4U3/E0p7GvTP1IZm7S8D7jOLqa1wePCwbILsWyXPUYH/atq/E4qKMeqxrb6O9DY5ZfJweT+WasP6RsnsnRONmMuTEI3ei6rnB51GVTQOOB232U8tl3Tlj0wRxh/AzDVlhLQllrOilejTRecYHNIjdvV54A9xVYxsMMRtU4g0L+axsw+HpqYPDUOB3rIbcTXO5zSwuSBU9c7ynb4pFPurcqbra6BWWs8RDRdqFeWleiFpPda4ZP344ob1SrJk/GdqD0q6A+fdlB1+3LWcZBhza9Svoxr06Q+wEoGz33pJSn5Hl9Kmf/qLL+K0umVR6/nZCM8BPCpisk/dhj5unPlO3Q4WABhqlHZH8EQ3ujJN1iuEH64bSgx/zosars7a631e2B4zw7x7TBswx9heW2BHNjMLpRgmVpe8j0YKDj4xCl89bjfs0xP6WQfJKxvgm2iCYTwloTGGYYA8gzM8AnjTJ5Y5SnhjBmGOX0xuQ9aRa+vMBbDxGAAjZX0XWeqL+Nmw0Oe0Gt8PQdq02/Z2/cL7Fv4fTTjIfbxvixherhaVA0y0ybjZt2ZI/xUWOQ6oE8C4U9rZ7E6s115kDcHONotlIZW4yxIZIv66SnZtwuLbBufPg2ZDY24zE9+NXING9YG26jD7F82YjDnvpNiEVdlkxDG78HzTosrrN448+GQs04YVXRj8waI5NRMz5+xWTCf+aD8xEzfpbVaEzwgSCH3fjRNiZOeRgT0GPF67EyWUp/HsqK0rWMebHx6xylu032FHNjcLrRxhwzF7yPtcctCi/MXye7BBsr+Qbwu5i8J8y8zHJhg+dAijnQFqZhnEBTwN4fAAAAAAAAAAAoCI672e7RdlUhXzYKD5P7VW04tYCmwQYs2w2iETQRAAAAAAAAAAAAQHbY8NlunHysXEYf2R900TS4AhAS0mvyO9BEAAAAAAAAAAAAANngeOjtHp/shVZUWJVzZDf0vIFIQMO4LoyJXjQRAAAAAAAAAAAAQDY4TmS7seVSwWXeIPsjRAA0BX4X5adlPLxEEwEAAAAAAAAAAABkg+NrdjK49BdcLj+EM0nJrxcD0BQ2kN3rcxhNBAAAAAAAAAAAAJANfsm9k8Glx0PZtxLK/gWxgAZxnuzGz7VoIgAAAAAAAAAAAIBsvKPOBhcfXCJc8wXgEyUbPsfRPAAAAAAAAAAAAADZaX/h3afx83JC2ZcgFtAQVpHd63METQQAAAAAAAAAAACQnSSji49r70nGz00QC2gIJ8lu/NyBJgIAAAAAAAAAAADITpLn52YPZXd68f0zRAIaxCuyGz970UQAAAAAAAAAAAAA2XlGnY0uJz2U/bFDuXsgEtAQFpLd8InYtwAAAAAAAAAAAAA5GabOhpePBZe7tUOZjyAO0CAOk934OYwmAgAAAAAAAAAAAMgHe59NUWfjy6GCypxD09fb42Xxi9dzIQ7QIB6T3fi5Fk0EAAAAAAAAAAAAkJ/T1Nn48quV1iiXxTEMn9P/Gj4XQAygQbChP+nQgdM4mggAAAAAAAAAAABAh65WekCdjTA/W2mLUjnr6H89PrlceHyCppEUbiJKt9BEAAAAAAAAAAAAAHp0t9J1SjbG3G6llRnz5uu7d9ryG2ul/Wh20ECWtdIk2Y2fN9FMAAAAAAAAAAAAAPpsa6UPlGyUedNKZ83PrW6lGW2/z//PV+UHW+kS/e+L7l9b6UQrzUZTgwbS30rfyW74jK69L0RzAQAAAAAAAAAAAOjD1+C3t9K9VvpNsqFGSmzwvNpKm0zeADRpLPFhAD8e9izluGEj6ZFWmodmBAAAAAAAAAAAACgGvg7PMT+P0/RV3Eet9IOmH0OajCX2VGNjzcNWGmmlMzRtQF2MJgQN5KkZE/8pJc7rVSvdb6VTaF4AAAAAAAAAAAAAAEBZ8AHAvYISjJ+gFP4Psf1AJzfjaZEAAAGqdEVYdE1hdGhNTAA8bWF0aCB4bWxucz0iaHR0cDovL3d3dy53My5vcmcvMTk5OC9NYXRoL01hdGhNTCI+PG1zdHlsZSBtYXRoc2l6ZT0iMTZweCI+PG1pPkY8L21pPjxtaT4mI3hGQzs8L21pPjxtaT5yPC9taT48bW8+JiN4QTA7PC9tbz48bWk+RTwvbWk+PG1pPmw8L21pPjxtaT5lPC9taT48bWk+bTwvbWk+PG1pPmU8L21pPjxtaT5uPC9taT48bWk+dDwvbWk+PG1pPmE8L21pPjxtaT5yPC9taT48bWk+dDwvbWk+PG1pPmU8L21pPjxtaT5pPC9taT48bWk+bDwvbWk+PG1pPmM8L21pPjxtaT5oPC9taT48bWk+ZTwvbWk+PG1pPm48L21pPjxtbz4mI3hBMDs8L21vPjxtaT5nPC9taT48bWk+aTwvbWk+PG1pPmw8L21pPjxtaT50PC9taT48bW8+OjwvbW8+PG1vPiYjeEEwOzwvbW8+PG1pPnE8L21pPjxtbz49PC9tbz48bWk+ZTwvbWk+PC9tc3R5bGU+PC9tYXRoPjheTNAAAAAASUVORK5CYII=\&quot;,\&quot;slideId\&quot;:260,\&quot;accessibleText\&quot;:\&quot;F ü r Leerzeichen E l e m e n t a r t e i l c h e n Leerzeichen g i l t Doppelpunkt Leerzeichen q gleich e\&quot;,\&quot;imageHeight\&quot;:9.72972972972973},{\&quot;mathml\&quot;:\&quot;&lt;math style=\\\&quot;font-family:stix;font-size:16px;\\\&quot; xmlns=\\\&quot;http://www.w3.org/1998/Math/MathML\\\&quot;&gt;&lt;mstyle mathsize=\\\&quot;16px\\\&quot;&gt;&lt;mtext&gt;F&amp;#xFC;r&amp;#xA0;Elementarteilchen&amp;#xA0;gilt:&lt;/mtext&gt;&lt;mo&gt;&amp;#xA0;&lt;/mo&gt;&lt;mi&gt;q&lt;/mi&gt;&lt;mo&gt;=&lt;/mo&gt;&lt;mi&gt;e&lt;/mi&gt;&lt;/mstyle&gt;&lt;/math&gt;\&quot;,\&quot;base64Image\&quot;:\&quot;iVBORw0KGgoAAAANSUhEUgAABRMAAABbCAYAAADgDBKPAAAACXBIWXMAAA7EAAAOxAGVKw4bAAAABGJhU0UAAABFxpIngQAAK41JREFUeNrtnQ+EVssbxx9rZWUtWWtlJZKVXIkk+UkiyUpWJCtXEkmSJJIrWYnkSpJYSZIsyUqSSJIkkawkiSRJViTJWmu5v/N459Xp3fecmTlnZs7MnO+Hcd1td2bOPDPzzHznHxEAIAZWoggAAADABwLBsiSsQjEAgL4PAAAAAKBJRxK2JOFiEr4k4b8kbESxAAAAcMS+JLxIwkwSppPwOAnb4QMrhYWFE0l4JcpkAkUCAPo+AAAAANSbxUnYm4RxMXj5ryVsRhEBAABwwEQbH9QMZ+EDnbJelPn7NmUCMREA9H0AAGCVezkdY6hhIcyK+uhRKOLoF1BjpfNCEt5YSgMAAADQ4ZSCPzKxSwc+MLtchpNwLQnfJGUCMREA9H0AAGCVGMWbHpgV9dGjsEVx8LAtCeeS8CwJc2RfsAQAAABU4SN2PxX80ZOCE2j4wPYsTcJBMT6a1SgTiIkAoO8DAACrdFFDfFsrOjMesNzRHLD4FjbArMHSKeokb+vfmoT9SbgVeH0cUhhIzJH73Y8AAACAKisU/dF0gck0fGA2RcsEYiIA6PsAAKASBpLwvECnxp3iuyQ8oMYqqm64n4SHSfiYhB/UuOAWHSvglfnJgvXxfcn6+CgJU6I+FhE1VcTE5ormFWrcu8L/fYk6DwAAwBNWWpxQwwdmcykJp5MwRo17074RxEQA0Pdh/A8A8JwBTfHkaRL6LOSDd6vxqhDfE3OG5CLn1gJp9IsB25T4ZhagToqOvggsfl2l34IoC2FHUKVKsYz0VvDukp37M7lO8KXnI8LGnyT5GJbEx8cnlmf821EMJgAAAHhAB6kt8D4tEC98oF55XSeIiQCg78P4HwDgOROkLt4MO8wXrxI9pmI7wVphkepLRlwsXC7SjI+PjH/PiI93unWiWhVG507FrQ7zxVcEfMjIx46Scb/AYAIAAIAHnFPwRzsNpwkfOB8el8oWVyEmAoC+DwAAKuUgqYs3A47zxis6D6i8qPla8l3jGnHxrjXZTrWzqFaFOUL+PsTTm4S3bfKxq2S8/2AwAQAAwAP4TuNHjsc38IHFxq4QEwFA3wcAAJWyjdTFmwUV5I8FnNZdgDorQ5sUv225Yny7FOKaraisUB/ts4LmXw2wu2ScwxhMAAAA8AReyD1GDTGL/R3fE8anLoYspQcf2J47BDERAPR9AADgMavIb/GGOdWSjxGNv92n+G2qAuVl8u8IbkysCaA+XmjJx98l49uKwQQAUcP3865FMcBGAD5QA9k1RBATAUDfB98HAKiUbvJfvFlMf94doyPeqIqJqkdVxwhiYt3r4/KWfOwrGd9mTKQAiJbm7vjdKArYCMAHagAxEQD0fTb7Pvg+AEBpFpL/4g2Tfoxlr+GOmsNKxfhUjjmz8NmDqhV1fXyZyschTKQAAG1YkoRvZGYHM4CNMKGuFxATAUDfZ6vvg+8DABhhAYUh3qQvqT2h+bdvJd91X7O8vkjiu4RqFX19HDVob0ykAIiT9CIYBuuwEYAP1AFiIgDo+2z1ffB9AAAjhCLepDtcXfGGdx1OZXwTX7Lbpxnf/5LwMyO+J9TYXQfiro/bCGIiACCb1rt+MViHjQB8oA4QEwFA32ej74PvAwAYIxTxJp3PsQJ/P5CEq9R4GZqPIfNuRb50tqtgfgaTcD0Jv6jx4tdkEo5S4yUwUK/6eAUTKQBAio1t2jAG67ARgA/UAWIiAOj7TPd98H0AAKOEIt4wO6hxZyFenUJ99KE+7hYOeD0mUgAAAd9DNIXBOmwE4ANLAjERAPR9Jvs++D4AgHFCEm8A6mOM9RETKQDigK+4eJnRhjFYh40AfKAOEBMBQN9nqu+D7wMAWAFiIkB9xEQKAFCeOzltGIN12AjAB+oAMREA9H2m+j74PgCAFSAmAtRHTKQAAOUYk7RhDNZhIwAfqAPERADQ95no++D7AADWgJgIUB8xkQIAFOecQhvGYB02AvCBOkBMBAB9X9m+D74PAGAViIkA9RETKQBAMcZIrb/CYB02AvCBOkBMBAB9X5m+D74PAGAd38SbwyKtnzBNLiuTcIEar3LJ4NeGrybhQxJmRHhHjdWqPtRHZWd8rwYTqY4kbEzCqSTcTsKbJPwSdWY2CdNJ+EqNu1fOJ2E4CZ2O68gKkb/3STim+DcDSdiXhBvUuIA6/U3c1zxMwmgSBg3kbxE1Xp2/loRnIv5ZEX4k4YFIa3mF7SwEO69OwsUkvFBMm79pq2ivTRs3v+WT+M4Dwj4m6E/CY43+yvVgfUDUwytJuCvs+StVF7lcvou6fz0Je8TfxOTLfLdRKG0x3SbPJuF+xD4wXXdGRD/+WPTdTZvMiP9/KnzKfuGXTGNCTOT6tUW0sXuizc+06RuPUOOlV/ikcH2S72wSffWE6O+5HOZS7YnLaDwJx8XvdniU99D6Pp9834Bosx+FrXlMfFOUKQAgAnwTb26Qupiok/fWcMlC+dheOea87BUCRTqNLBYL4SIvf1OGBJRY6yPzhOIXEwfFZON7gTrOA8LLSVhmWXAYFROMdNpXJH+3TXNA9Z8QVnoL5HGtmBzMaqR1rWBasdqZBSFeUJrUaOs8qTuahC+K3zEj6lKZ/uPvgmVo0je1oysJB5PwvET6j8UE2HY/b9uX+WqjUNpiOp8nk/A2lb7pxV5fxMQOUW8eF6wXr5NwSLTDqsXEbmG3Lxr5nxNj8MXwScH5JF/pKVAP0/ZlcbGqBZRQ+z6ffN/6nLxwf7MHMgwAEBNNM6kpJn6jxmqfTTFxin6v5lYhJq4V+c36znasE/lWyeMk6mPuoHA2YjGRhayrwqmXHWRwHP8amkjxpI5Xpnk180NOmldyxMdnJb7lM6mL7JzW/RJp8WrtUsv12Fc7N9v8iGhfc5ptfaMovyLf8argpPmgpUF6WaGKJ7xfc+JlX8m7EJ8q+kwW7/oN10NXvsxXG/neFpsMCDHkZUa6MYqJu3P6khnhhx7S793meXnldnigQjFxWNIXyMI30bfCJ4Xhk3xlX4aQNCfKiNvTG8U6MCPqO4v1Q9QQy20Qet/nk+/rF32JLM6NVD9Wi3rGYjkvQk3T713vn8XPt0OiAop9VvMUxQOaf/qA69Nt0XdaO43qk3izqESH3SMc1yfLk4FuMVB7aFlM5MpxgubvxFKZgK1XGOy2hv9BTGzLllR6sYmJ28nO6iXX2SI7BXrFhG6c1BcI2omJ+6mY8N8aviiIKSdJbydinnhpq5P3zc5NkX5Y2HqmYFs/a+Ab3pL+EbPDoi9oDSpC1z2FcFAzP4M0f9dMeqfUnoyJFx/LPCcp/y9Ufud6Fb7MNxv53BbT4y/uO1V25cUkJvJ1E0/apMdjyX/EpK8jo92Nk3yXbxlBvoiYeNFQneJJyAb4pCB8km+wv7lF7XePH27jj7h98SmSFxbqRN36Pp98n2p7eFkT0adfzBk+aNTf5y1zg36hP2SFZQTqANeJYzlj/7xFmX9iF2/2G+iw+0htO72JY0o3DIuJOg4ty1kOFhyk+XL5rm9i4pVIxcSTGek8E3VwZWoC1SGEvu1ioqIyuedB4yqNQfwkFRsotoqJY2R2IPokZ1DwxHBadyzULZ/szLtGRjQma1ltvZvUF3NclnsVfeyWHDud0RAjP5UU1UPxZVX6QZ/aYrpN8jfznZo6O8RiERO5P/rV5tsOk/p9bTdJvihVVJDXERO7FEUDnfCVzF/DAZ9UzVjAFb0ZouAkqS2YnnAkJtat76vC9+mIw90ULwNCc5jNaBfsb1aI/o4DL2CdS/3+61R/c4Dyd5SDuFkm5rmzbeaqIyl/zfVlX47PHItZvDF1L8URR2LickNiInci96n4cY/0BO5DwTiOQEycx+KWBhuLmNhu5wKLCar3pHFndUtxUL9Mw+Z8xIfvK+St2m9IT0xcIAaF6X+bFYNydr7r6fcRqA4x2fhXsc21DrJW0p8LFt9Ff7JDiC7piRD/7iGN74nZzn+XmBAsSPVxZe4DzArbAhysb8yZAOsOFJZIhLvnivH47suqEhN9a4skBJSiu6pjEBPPUPtdYboPYy1WKMcigryOmLigjZj1WXzjFvrz+G/zMTJVn3Qp4nYQu09yTXeGgPRNs/4ftywm1rHvq8L36SwGbqD44H73VMY4jcc3smPMq+j3FS8nxc/yFmhvQGuLFvZ959uMrT9Q/jUBh3Pqy5YYxZsTBjvsQYcDJNldTipiIt//8VF0BGx4vpj+Juk7y4ctk7/jYjCp0qFjZ+J87rSkF4OYeLpN3Dz4K3LEVmVQ/4bk9xg1V+JauaQoJnI9SD/OwG3pIKmtdPIARnak+n3q99OXSXOnzpemLywxeW13LC5WO/9PTJAWpJzjaY223t1m0jYl4tiYircp4h4TE2rVu6pCGqz3SnxPETsfkuT/UAS+rAo/6GNbbJbFVzFG4QWcq6S+kyR0MXEsQ0gsetWEyimVuxbFxDukv7OS//2yQr5nyczdqfBJ7n2Sa+5kfMvhAnGVuYdaJibWse/zfWdiL8UF3/X8LuNbL5P6/a7r6Lcg30f5C7Uj0NyiZGfGeP+2wjy3P6e+3IpJvOnKmGSX7bBlOyNMiYkyh6ciJma9UrZLw1k2xVi+52Z3m8r0UhKHLy86+yAm9mZMgEMXE3dmCGVFnXgPqV3y/m+JuiAT+q6m2uC0GKx3aKazR7H80/e3faNi94xeUUhrec3sPK4Qd1eLwMQT3JMKfUA3zd+xmhXWBDRYP29hssPt5gfl3+sZui9zPaHyuS1m9V8q91yFLCb+S+13sg2UiHOHYv1ea0FMPEd/HplbYkGYOwGfFKRPcsmhnL6iyFh9mcI87mPBvNax76tCTBxVrOdvIxN/jmfU3Zk2YxoVrom/z+uXOD3bd61uJvM7sH0NEx7Uox7KXoy/ZKDtG+3LXIo3PNFgZX2rmMDnPbRQ9iNlIoQpMXHCcoV8pzhAbZbZ+pwBTJbwec2jTti1mNgpJhG8o+YA5R9/CFlMXJIhFKwrGe8xhbzPlRCrbyvWBZ5Y/FXiO96S/O7E5q4o/u+qguksEiJJXlrHamZnlYl4uh580Cz/TgUB6j8xkQhhsN4p8W8zJeKWTaLXB+7LXE6oQu1zF5D8/rhQJ9R7M+IeLhlvN6kd7T9veHyZfimVd+cvLJD3PgWf9LJm7SAWn+SKPsq+m2u8RLwqd2BvMjz/iLXvq0JMZDFE5VHUYYqDvIUCnjcUfeh0m0IZPnPwfRAT3TGYM2a+ZKjtz1Yl3rgMZTts2UXNoYiJ1xXKqnm3lMq9M3xXzitRifgeH94V2uFRZ7zA484lZDHxgSURuZvU7p65UjD+Cwpx80RlZcnvOKpYB+YMDF6vWaxnIdp5uUYbfELFVl/XKMT9vGQZuRqsb1JIq6iwLrtv+EDgvszlhCrUPpdIvnMqxAn1ygyh4K6hb1C5N083rQlSH5t0lsi7bMf8HBVfvIVPqs4nueJczjfsLzmhttnP1aXvq0pMbNow71HU45EIiXxqYjJHSFxbIu5eBfuNQkyMRkzcQNlX+ug+zjWQ843TEBPrIyYeUSyv0Ug6ZIiJ5gcTQxlxrnA0+GqugBR5rW2vQtzbDXzDoGIdOGEgrZ2SNKZrZudOxbK/Q+V2Iz9TyHuZhRVXg/URhbRGLNXNMhM3H3yZKxuF3OeqCL8hTqhfZcS70tA3nLQwhlAREx+VFBIZlZ0vQ/BJwfkkF8h2ypd9SOaRpIw+G/6eGPu+KsVEhsV23mXLO63mxBiX2846igMWbD7mjOfXl4x/oYL9XJQlxET7bKXskwJvCviyvCuGjN7LCzHRbzFR5bW5jwYGkxAT4xUT262WPTWY//2K5bfbUv03hex4y2tD6SxV+KaBmtlZFqeJi4JVXogsM8n1SUw8VDDuYUm8NwP3Za5sFHJbJJI/fhXahHpfjhBniiUk3yl30fD48l0JwVh33PV3zdpBDD7JBbvIrhCmsqDcb/B7Yuv7fBATY2Yx5R/lNvEq+wDJr7twAcRE+0Ji1hiC56dFruy4bXA8AjExcjHxcEQdM8REs4OJjWT+Xr5W/lIsv3FL9d8UzxzaX3a/1lDN7OxioDtEdnbfuB6sqxyPG7FURndK5NsHX+bCRqG3RUa2yy6kCXVHzmTP9AR6VDLh010ksj2+tDlmhk+q3ie54BrZFcL6FMrI5J17MfV9EBPtwnXzfU6Z/mMonSGy4+chJvojJvLu1by7i4v4zQHJXHNDVeKNiQdYekXD2CcawDTExNITsIGIOucqHmDpo3gfYMmqn6a3xM8ofMMXz8VE2WMvJu3/w7AYFLqdXQx0+xXS2RHIYD3vfjY+9tVladBapg344Mtc2Cj0tsgcjGhCnVXveJDdY6GOtbt/kB/4WmWwLtmY8NyXpHWtZu0gBp/kglcOhLBJSRr7DX5PTH0fxER7dEnGYSbnC7Kx04ijb4aYaAc+rfYtJy+TBeO9aCFOb8SbVviIxjmIiV6IKXUUE9vB4uKtCMTErgxhlCdRpu/heWHJZi7rv+yunHsOy+twzezsYqDboZDOrkAG61l39Hyl4i+N+yAm2sa2jWJoi7FNqLN2nL+wWM+4De4VIsdQCdu7FBPvkLndL/BJfvgkF8jE3K0G0pDtfrwMMRFiomNu5pTlFDU2Tpkir/5zn7oI5ggWvg/zjaRtrikQ71+Uvytxs+kP8UG8YU5DTISY6FF9ZB4FLiZm3WUzK77FZPiqaLPNHtd/m68st3LfYP8Ug51dDXRtpuN6sM4Lcf8IH8O7ak9Q+fvTICaWI4a2GNOEegmZ22lXBS7FRFla4zVrBzH4JNuoPFRj4oE82b2JJl90hpgIZBwmd8fumbwdkM9hjqCRzTuL3FPO2sjrnDivxizetN5rAzERYmLVYuKKwMXEq+Tf1vGdHtf/Kw7FxHsGB8cx2Blioh9ATCxHDG0xpgn1ATL/SFFdxcSJmrUDiIlmxusm8i97bRxiIsREV/COr7zduLcstLG8HWajMEmw7JS0Sbb78gLx5p2ye0nFr0EKRrz5B2IixESP6iPzKGAx8bWHA/p9EBONi4kx2BliYvVwH3OfICaWIYa2GNOEOu8e3GHyn1DFRPgkiInNMGYgnbWSNM5CTISY6Ki+5x1J5TcgTN/7PCyx2zqYJUj4aLpsV32Rh3XyHoHjx4L66yDeDEJMhJjomZi4P1AxkXf6Zq1m3QmoPkBMrIedISZWw7IknKHGoy22X7SPXUyMpS3GNKHOG6xvDcAOIYqJ8En1EnnmJPm/byCNHodlBDERZHFKUoY2dgnmHYP9DpMEy0WFNql7V+KZnLhYBO+3+UG+iTc/CWKibxMwl/hWH5dRmGLiXzlxPQyoPkBMrIedISa6g++52pOExzR/Vf0ZQUwsSixtMZYJ9QKyP0G3TYhiInxSvUSeD5L8s18p++hOlySNLej7oq9nVcNzwbzjzfwab7fhNDso/5XfcZglSPgKNdkijM5dmNw/3siJ646Fuum9eDNBEBN9m4C5xLf6yPyg8MTE7RTHahbExHrYGWKim8Hwv6JepPP1SOSNRUbcmVicWNpiLBPqLQQxsYq04JPqJfKMK3zDppJpdFP+vWKd6Puir2dVc1dSfictpCm7K3QEZgmSCTJ3LQfvXsw6ev+LHN4N7Zt4c4UgJvo2AXOJj2LiBIUnJu7OiWsmoPoAMbEedoaYaI+NSXjQZkJ0jhoCYxqIicWJpS3GMqHeSRATq0gLPqleIs8ehW+4WDKNVTlxP0LfV4t6ViXrJGXH/VqP4/6fRfRFME1wrFBoi7MkfySlNwkXKP9KkaV1Fm8OEMRE3yZgda6PzBiFJybu9aTsKKD6H6KYGIudISaahyf1ky15+JKEY0lYmPE3EBOLE0tbjGVCLRM5hgKwQ4hiInxSvUQe9iXTCv1FmWN2O3Li3oO+rxb1rEoeOtIT0vRR/lHY5zBLkFxWaIs3cv6+ecJoOqdebIB4Yw6IiWESa310PZjYL4lvbSBlAzGxHnaGmGgOPvrynuYfdzip0GdCTCxOLG0xlgn1Pkl8OwOwQ4hiInxS/USeswrfUeYY6IWMOD9S+fsYY+z7Yq1nVbBaoexWW0i3isdegH19Y1qhPrXeAcs7UHmR7jHlP3S1oeqPg5jo72APYiLExCKDCdmAaDiQsoGYWA87Q0wsDw8kJqn9MbAlinFATLQ3CQ2lLcYyoT4gie9oAHYIUUyET6qfyMO7Dj8r9BkDBeJmsfBTRpw70PfVqp5VwZik3F5bSJPvAJ2SpLsOpgkOlSshvojf5ePQfN8h74rN2qHKj1+xqLzUh4+DmOj3YA9iIsREG7syjgdSNhAT62FniInlJnJZA95TmnFBTCxOLG0xlgm1bIfcjQDsEKKYCJ9UT5GHxQ3ZrpvHBeLNasfX0ffVsp65hO+tmyH3D6/I6uB3mCZI7ii0Q16U+ZTz7y+pISCugXjjBoiJYQIx0c19UbcCKRuIifWwM8TEYvD9Ke8MpgcxsTixtMVYJtSyu/smA7BDiGIifFJ9RZ6tJBcUr2n6tx9t4nhgcfwPMRHojFlMizodEjGJwzhMExxs11kNfaP5sM8ToVfxLuwenz8QYqLfgz2IiRATiwwmdpHaVuoYnLkpQhQTY7EzxER9+O6xb2T2Ph2IicWJpS3GMqEekcQ35/vgnMIUE+GT6i3ysF/6quBH+iTxrBJ1pd2OxAXo+2pfz3zof23sEDysYKsRj+eqsYQJw2W3USFNXjg5Qo2rQAbJ/H2wEG8gJkJMhJhoVBTgsBJiYvBiYix2hpiox2COkPiqRLwQE+2VXShtMZYJ9TaFOHdDTDSeFnwSRJ5eauxAlfUh/CrphtRYnv+7iRovns61+f196PtQzxyhspPM9C5rvrJGdlfinGhfEBPDEhOPKKQ5BvEGYiLERNTH9CD6fMWDiQGFOM9UUEaDmhMJiIn1sDPERHUWUvbRZg7bISZWYqNY2mIsE+plCnHeI78JUUyET4LIk/Yn7wxM7G9TscdbICZCTCyKyk4y0494qbyK/rzCMoGYWJxxhTR3hNxgICZCTER9NMPTVN62ejCYkF0c/NVxGXJab0XaGzys/yGKibHYGWKiOudy0vhmYPIHMbE4MbTFmCbUMnvwLg+XLyHyq+oLIxcT4ZMg8qQZVKgP7QLvCuNHklY5zi/ERMCoHDc2+TL9Cvq9GzevvYxWWCYQE4vzRCHNFRBvICZCTKx3fdzUMgjq9GAw8Yjcr6zlcYl+v1blY/0PVUyMwc4QE9XFiDmyd+wGYmI5YmiLMU2oHyjEe96RLfjY3IskfKTGK6Exi4nwSRB5GH6conlskxe6Tgkfw/dq8qvefP/hbeFX7ok6doEaO3S6KsozxETA3FQoM5PXNTQ3ozyh/OPV6yEmBikm/lBIszPkBgMxEWIi6mN5XqXy9dCTwcQZhXj5AuFFDspnRyrNkxATjYqJMdgZYqIapyVpXIaYWKmNYmiLMU2oTyrEy+L8cgf2aB5hu+nR+NJWWvBJEHm2puZhNx3ZGmIixERTqCyImBJ/mrsgf1FjkcXlgy8QE92IiSq7syHe1FhMvAsxsfb1cV9Lvo55MpjYpFiO1yyXz1+p9sgrbn2e1v9QxcQY7AwxUY33lv3adoiJpYihLcY0oV6taI8nlu2xLWWLZTUQE+GT6i3ynEjl/3hgeYeYCBiVnWSm+qim0HRY9IlZ6Y1DTAxWTJyLXctZWFMx8YqhdD5CTKy1mMiD09ZXVdd4NJj4qliW2y2Vz2JqHC0qeqQMYmI97FwHMXFPybx3KaRRdmfirpqLiXsMpBF6W4xtQv1a0R4nLdljVWo8eq5Cgc91WvBJ9RN5eEyePh76T4BzkLqKiXsIpHGxk4xfb24+UMQLWh0SEXMEZkF98pVuilNM/CT5lqcG0lB5LRBiYtz18SGV34ZuczBxTrEseYC0xnDZsND6JpXGdBL6Pa7/IYuJods5hombbLBwumTetyjkv+zKtex4Yhm/6YMvs22jGNoicyiiCfVBUh9T7DT8XUtTotoXMb6pUuBzmRZ8kl/p2IY3pjwyPMeqgpj6Pte+LyZUdpJ1GJoH8LyR78POe0Ga89MLswSLyk7Xfktpc73ZbvsDl2oMtLoDMpxssm7iFb+7CmV2B2KiFosCEhPPGprM2xxMyB5sSIcpg4P6Afq94lZmlRpiYj3sHMPETTZYuF4y70MK+f9aIn4eGH8g+T1nIfsy2zaKoS0ylyKaUC8g9V1yJnd/DAoBsczLnyGLifBJ9RET2Xe0Pna0I9A5SEx9n2vfl9cmeWcwn+SbEWXIO1hXe1wPZhXsUkZDGGvTVs7npPUcelzQ3FOoTzb6zJX0+wTtRpsfqLLb4T8XGTHMNYXvKXPU+YJimb2HmGjcsTZDV4X5PJGRp92W2mCZwcSYRpnyCv7ekmWzlX6/4NcMvEug0/P6f1WSzguDaT2w0DeFbGcXE6oOy+m8JLu74YcUbVu0r/hXIe45Kr4a74Mvs22jGNoic1khz67HoWV84AENezSPI5dZrORdAN+p/Cvrd8juYnWauxbSgk+q1ie5op0IMhroHCS2vs+172tlfUtf2Dqe8PV4tcpOsqLiT3qsdTH187xr00JtT0B9fH3VcJo8DmlesfKYLL8WvYvUnf1wQIbbZembusXAML1aK5t89ZX4jj0K39AZUYMb1qiPayrIH5d13srlQIE4tyl865YSeV5M8jtE211Iv1YzHV4Bud0mLl7hW1Uw7/scChDXyd6urFY+W3Aqodq509GEqs9yOuMKvmChYlwb2vxM9TGJt6R/iuCCRp3ZFLAvs22jGPpclb7QxBEvlz5QZTLdGniXru4uxcGW8eF/oq8vejztvkMB4IkkrfvwScH5JBeskNRPflRiSIyNQ5irxNj3ufR9afjY5jcKc6PSfYV8j2nG2UF/blp4mmoTsvHdeuhxQaPyKNms8JkmSF9Z9CoJPbY/8AypO/kTARluEakdsZjVGDD+3SIC8O5HlZ10Zy3bZ21EDe60Rn085ThvW8REPSs/bwrGu5/sC/l7NQf0zTBJjYvph9pMiHrFz/kI0fOcOA6UyPcVcicm3iJ7u7Jakd1fc7NGdla5e9bE6rXKzr4yjzCcVIj/oEI8zYWw620GoqrHBp+S2iLWihYR4YVC3FnHobZS/rElH3yZbRvF0OcyEwr5XGbQLi584GABYaspBrLYzrtQlrb4gC4xBjySIcbNlZwETpG7I5eysil6hQJ8UnU+yQXnC9q3SOD52i9qLAzcEHO3hYa/J8a+z7Xva3JW0a4vPazXKjvJpkl9oWiJGJc1//ZjyxjtFLnZyACq45NCnSp77/lASz17TeU2tCnzVKMjfxyY4W5ofNsj0WGnj7awAbYJZ/m5zWStk9SP5d4WcS3S/IbbhhxAKDzTsBkPKmyvaP2VhOOk9iLkxYJpjJObAeVNh4O+ZrhQMs8qq4P9DuueCbFjsaIYVBc77yC7CzJNjiqkc6NE/Corj1OUv3t5lPJ3AD7WsMl3MUBdmxJA+L8rxUS49Q6X+2JiphL3ceH/OoSI2Ixrs+e+zIWNQu9zibKPpdm638eVD9zh2BZlju12ktriwSID5dKjkE6ZxTT4pGp8kgtuV2DbVkGHbWHqTv9Y+z7Xvo95oWFH395k2KCY73uUv+O2W9jvV0s5L2/5vVcWBSbgB0cU61TRu6558Sx9PP+FKyFxZYGOe2VAhhsk9Z0cuiumzdWIzSXikbFIOEqV/MTApoLlyELwMSEGrxMTYpVBL/9Ol2hsbEe+X4B3n/JuuImWzl8lFHktiYUllYt+TVy+y9/6hNwN8q6UzG+vYtmYuDC/UzEtExOIQ6S2At9TEztfJrviqo5Y/KlE/B0k30nU3OGzLyUC8GBzt+jHZZOHvy3Z8AH9voP2Y4l4Nnvuy1zYKOS2yKxSTMvUhf0ufSBz2JEt/imZT9X7zPcaKJM9Jds3fJKfPskFp6laMTFdTmvQ93nj+1SF2WbY4GHdfkfqOyu3pkRFnoPy5qFLNP/uxW80/+oF2UO4IwRigNvga40+RnXX66Y2YvRdciTQL9doKK33yIQkKB4lsw7reYuBdcVEdhx8kfV+Sb65c9HZhXI28Aa2V9Px+BZYtNa9sL2X9HYG7zJQ1t2a9apoMHFZ8HVSF/fLPsajumL0i8rdRbac1F8WvVQDOy/VEO3LXEKusyOpzB1VowbKVHZf5mvDNrxBf66sXykYzxNqv4jjmy9zYaNQ+1wi+eNQaZ9XdgJYhQ90ISiWPWbeqVFn3lK53Ym9GnOBJyV8LXxSNT7JNn2k91q6zfCzZJ8Ue9/n2vfp7Ezs9bBuDxuun18y9JMjAZYNKD4HVNU62A9dFMJ0WhhcIATEdqcm58TPrcAJLxbKOQ9yJqjcjj3+Wz4SxUeS+M6PZWKA0eGp8W4Y6ghuthlIqYiJ7GjHRIXI2w7N5cgrQvcK2mdS2HfQ44a0QQyMDtDvHYDTFK6IqHsFALcR3j15pqB4yvVoC5W7yLqzhGCgUte3lcjbQuHAnxao+7s1J1VsizXCFjrtrXmsZo1in9clymSM1FahW4+ebi84gfPZzsxOMbjSKfcTmjbuEn8zp+nfeNBd5Ph8T8mJlcqF3isMLbzMCFGllTUFfU9vIL7MhY1Ca4ssoOwtIFSzba+JcWBnQD6QRJ6/kfnJYhmRoVOIBpOa6fJu4v2ktxOhR4zhP5H+hoJ98EnB+CQX8H1wz8iPsfh3kR/0fdX7PlXx0ufTdab0g+c57fcx2d+RD/xhHdnZPMW7E1fZyvRPctuRb/bUeOdKOqesy5Y35wxsLioOLIdI/0itiqPj7dW8rf20R3a4F4FwWOROk5vCYc4aTPOXmAwVfU6eFxfeG6xv56nYDomdop6aagPTolxu5KT1g8xcgTAn+oevGX3DTwtt+kygdl4iBqMTJW3NeeBjJdcz+rYlYsJ6r2R743ReiHR0JqmbCiyQTGcIe3mDkSkqt/ixIif+cY24HqXqQyi+zIWNfO9zv4pynTWYHxam+HjN6kB8YL9mXc/79nNU7FhRU2B7ZKBs0n3jzjZpbRT/9sKA/5sVeT4YcDuoi09yBR/HfEfVj8fvou/zwvf1KC5WbCF/4f65zL2gM2J+mLXxQPZY7CiBGFlKejt388J7MvMgGMRERTZS/iWn7bbMn5EMUja3DK6ui5/p7NI8aNkmlzyyQaxi4voK2+FECXtwPd0nBsJF0v4sBs8DJfJg6x64ew7T+i9jkcCX9uyDnTdbKIufjspdt8x5EUl1hwtPNIq8DtlH6lcBpIU/lYvT2ec9Uyj7YwH7Mhc2qluf2wxDAflAZpWwse5kv3kMaWmJtBc4bCsHPSp7+KR4xvWtPE1Ncl+RnbvrZWE1+j4vfN+gJK1DgYg/LKZ+1/QNlxT6J1l9XE8gZvYUXIBpXpm3nfw9FRw9a4VIyIb4JlYOZkTjb64u7iC1reQrxaSLB2ndKFoQMLx6vlfUfxYdfqTaxoz4/6dicMGOdQ2KDHYGmfBxtua1Is0ynhYD69tCiFtiIB0e6B8X6bT6s1fCjnwEcnGByT4P9J+IfDfrxm3h73pgI7TFyFgoxn68W+2+mDxOp+rFlBg3/itEAwzi0Q7Ab/rpt5A4RX8e62RRaZsQT7j9XBN9LC/6vha+62eqvTVDUSHyAszhje/jxcnTQjSZEXa+FWA77hL1l/uhty2+4ZuoyywgDpP6UfQ7pLcwAeKEdamToj1+bukHf4g+ckK0o21U/poXAAAAAAAAAADAi8lw8z4+FgA3WkiDd/HyTi8+FrtDTKxZ9G+3o3gSJgGe00n5u+HHUUQAAAAAAAAAAACIET5ql76H76jj9Hnn21maf48hAD4jey16BEUEAAAAAAAAAACA2OArNNICyMMK83K8JS8LYB7gMbI7r3tRRAAAAAAAAAAAAIgJvr+y9dGJgQrzw3eYThHEROA/XFd/ULaQ+BJFBAAAAAAAAAAAgJjYTfMFkFEP8tV80ALHnIHPbKL8XYmjKCIAAAAAAAAAAADEwipqvDLaKoAs9iBvTTHxLcwEPOYC5YuJ61FEAAAAAAAAAAAAiAE+nvmG5osfXzzJ3zuRnyswFfCYj5QtJP5E8QAAAAAAAAAAACAW9lB7AeSBB3lbnsrPBpgKeMoayt+VOI4iAgAAAAAAAAAAQCw8o/YCyJQHebsq8vIKZgIec4ryxcQRFBEAAAAAAAAAAABigF9H5odNskSQvyrM245UPjbCVMBjXlG+mNiLIgIAAAAAAAAAAEAMrKZ8EeRRRfnanoRZwl2JwH+WStrQSxQRAAAAAAAAAAAAYoF3Hv4nCdeo8UiLC7rpz1dxXyShC2YCHnNE0n5GUUQAAAAAAAAAAACIBRYJmzsAZburVlnMx8IkHEvC11Sab5PQBxMBz3ksaTvrUUQAAAAAAAAAAACIiRskFxOb4V4StpKZnYqdSRimxiMr0zRfvISQCHyH62jenaM/UUQAAAAAAAAAAACIjWU0X8yTBf7920k4SQ1B8H/U2F3Y2RJ3p/j5Wmrcg7iHGsemn1K2CHOTcLQZhMGopJ3cQhEBAAAAAAAAAAAgRnaRnphoI/xKwn6YAgTCyiTMSOr0TRQTAAAAAAAAAAAAYoUFRZk4Yivw8ellMAEIhKEkTCnUaz7mvBTFBQAAAAAAAAAAgFjh3VaT5E5E5LsRt6DYgefwHaHrknA4Cc806ziLjkeT0I9iBAAAAAAAAAAAQKzsTcJ7siMg8l2JvBNxI4oZeA7f7fnTYN3nuF4l4X4STqN4AQAAAAAAAAAAEBt8nJMfkSh7/HmWGgLiAcIOLRAO46Le2ggQEwEAAAAAAAAAABAtfMxzcxKOJeFGEh4k4Rs1XnWeSYUfSXidhIkkXKHGDsf14u8BAABUzP8BYFZ+bJ/nF48AAADGdEVYdE1hdGhNTAA8bWF0aCB4bWxucz0iaHR0cDovL3d3dy53My5vcmcvMTk5OC9NYXRoL01hdGhNTCI+PG1zdHlsZSBtYXRoc2l6ZT0iMTZweCI+PG10ZXh0PkYmI3hGQztyJiN4QTA7RWxlbWVudGFydGVpbGNoZW4mI3hBMDtnaWx0OjwvbXRleHQ+PG1vPiYjeEEwOzwvbW8+PG1pPnE8L21pPjxtbz49PC9tbz48bWk+ZTwvbWk+PC9tc3R5bGU+PC9tYXRoPvSxpq4AAAAASUVORK5CYII=\&quot;,\&quot;slideId\&quot;:260,\&quot;accessibleText\&quot;:\&quot;Text Für Elementarteilchen gilt: Ende Text Leerzeichen q gleich e\&quot;,\&quot;imageHeight\&quot;:9.837837837837839},{\&quot;mathml\&quot;:\&quot;&lt;math style=\\\&quot;font-family:stix;font-size:16px;\\\&quot; xmlns=\\\&quot;http://www.w3.org/1998/Math/MathML\\\&quot;&gt;&lt;mstyle mathsize=\\\&quot;16px\\\&quot;&gt;&lt;mi&gt;&amp;#x394;&lt;/mi&gt;&lt;mi&gt;Q&lt;/mi&gt;&lt;mo&gt;=&lt;/mo&gt;&lt;mi&gt;n&lt;/mi&gt;&lt;mo&gt;&amp;#xB7;&lt;/mo&gt;&lt;mi&gt;e&lt;/mi&gt;&lt;/mstyle&gt;&lt;/math&gt;\&quot;,\&quot;base64Image\&quot;:\&quot;iVBORw0KGgoAAAANSUhEUgAAAZMAAABTCAYAAABag+phAAAACXBIWXMAAA7EAAAOxAGVKw4bAAAABGJhU0UAAABBwf/jmAAAEERJREFUeNrtnQ+EVc0bxx/JSlYkSfKKrJUkkZVkrUiStdaStZIkXq8kSSRJ8opkvbISyVpZiSRJEsnKSpYkWUmsJEkiSbLW0u88dq5u53fumWfOmTkzc+/3w/h5f+29Z+bOnHlmnr9E4XM2ab9UO0utx7Kk9SbtZNKuJ+1e0j4l7UfSZpM2p/73W9KeJ+2m+p34M4sJAAAArVMbZU2Y3G6RcXcnbThpr+rGXqSxoLmbtP6kLcJyAgC0Kg9Tm+OXJh5rZ9IuJO1jSQHSqL1P2mEIFQBAqzHUYFNc2YS3kIcaQcBqLVZx7VN/v6Tu8ywcVtCCWut80mY03/U6aduxvAAArUB7zgm9v0nGuDVpk5qN/37Sdhb47l4lNPK++wyWGQCg2RnO2QT/jXxsq5J2Q7PRP0nappLPYeP7Zc1zbhOM9ACAJmWzZgO8E/HYDtGC11WjsX1Xf2OTs5rf8wEECgCgGXmh2fy+Rzgmtmnc1YzrbdI6HD1/TPPscSw7AEAzcZhknklrIhrTlqR9IL1aa7nDPrQL+nAUyw8A0AyspnwVUH0biGRM7CzwUzOWR/Snd5YrDmj6wfE8nViGAIDY0Rml69vFCMbzt2AcTysSJMwi4Q0JAACiZQeZBeDdC3w8pwRjYBvJior7NSzo124sRwBAjLSpjdVEmPyIXJCwOq/DQ996hLclAACIDp3raqO2NsCxSB0I+jz1j1Vd84L+bcKyBADERDqRI5/YL1CcRvhBYb8ve+7nS0Efh7E0AQAxkc5JdYQWdPaSTTmkDW8b6b22anaSJZ77ekfQzxksTQBALKQTOb5U/z/bUCSqmAeBjIPTo3wSCsDuAPo7TvGqEQEA4A+yEjl21f27LknhL3UT8A3bIJ4KN+exQH77MWF/B7FMAQChk3ZRvVbw9NzheRxS+w7bgkJJnX9d2OdLWKYAgJBJJ3L8Sv8fbyEJ+OO21+M4tpPc8+x0QL+/VJjcwlIFAIRMOpHjPxl/s0244Y14GgPbdWaEfWR7ypKAfv/bwn4/xFIFAIRKOg5jqsHfSeMhHnsax3mDW8mxwObgvrDfn7FcmwpWCbM7Patm2aOPs2+3G37HBlqoJzShPj9HC7ZLthueoeozOgAzOEEuOz6NqcMia4Vm6+bxgzpssldt0BVtsxI5bsz5++eCDW/Wwzg6hYKOGzsZhFYr5L2w71/x7kUJ35o5PdHBpI2qjX+WymU64Pf0gfAAshVTEBQsFE6QLL4svbeeDnVQ6USOOgOv1OtoQ8XjuGcwIScDnAepIIQwiWOj4MzUnEXilsFBQbo2F6tb+LzB9/K6WYWp8Q4HhF9Vt450MtehulskHz4OqZtm1nxeDW1g6USObEdYpvnMPgrPhXWrwUv1UzDGqlll0H+oucJmLxVLQ1Rr6wWahKmC330R0+MNFhL/ZRwA2Mbbk/O5oznzuSuka3c6keN+wec2CxfulQrHMmHwQoXoWttn0H8Y4MOGDzbj6kbCdrBvBnP7VqDW+lxCUE1jerwdMLLmje0gOvtY3kEzGM/OdCLHSeHnFmVc0bLaREXj2GL55OeDYwb9v+24LztLnqxjancqmt9OkjlYDGuE1NfUifawuqmQWtevKDxbZivDGpBG9aBMcgEGXSo9nciRr14mNo4nFI4R3qR412Sgi+6mwRiuQZhEJ0xqmgDdIWx7g892pW447Lm1uIHAgTAJAz5AvCE7SWUbzedcCAN9SOWSM14RvqyuU6avJDMj5MFAF947gzEchjCJUpgQNTamcvuSsynVVCRcL6hXozX4FfpJtgXoTt0i69tdw+9aQwGnrkoncvxI5n7tQ8KXdcjxWE4YbBwsxZcEuPBMjO/c9kCYRClMdDFaow0OSzVPML6ZbBM8A84bftlNjTOVTxfYa/NKaLzwOdCsRI5F6o90BqKSMfHRvhno4hsksw3QtScahIkbdCqo/gy12GTdCVSS2Xo16eOrgFtBMpejYuws8J15mTFGfA42ncjxUYnvktQJcWmjWG+4cQwEugBHDcbwpoL+QJi44azm1py2gYwVuI3uIX0KIeAGXe2kEwW+c43mNuutdMbmjAVcJruvJPJ2Tl29XXDcUMXVFugi/GgwjircrSFM3JDnvp528TxExdL+HCEY4H3ANYa+5PzuLwt+74iD77RCOpHjuZLfd1H4wnY5Gs9Dg03jXqCLcJPh5teP9zZKlmpOmPtTa6LmaTlu+BxdiYi3mAonczut+d23FPjejZo1s9PXgNOJHNl7qKwxekC4Ae53MB5prEteBuQQOGswhlkKL58YKP+u8IaxvG5jqrmTThd4R3VxJiMB/BasumHX2PdqTfOJnlODrIt0bnXppW4U+M42zVyO+hpsViLHPkuLwlclQ5P0KaEGKmbdFm0vShAG13Lm9UnG37ELsKmxdqlgDfV6/h04jqaRy+x3n6ftguhS5/BBoYgpIa+20XPy6JWaDuq7b/G7vwsW8HMHY9pvsAl/CXQhdpKZQNxFIFbekr4UQn/J23w/6e2GPm+2q3MESb1AieWGwrfJT2Tfg/Qc5aspvSXr3JGhKrE5WXfIjxH+qsEmHGplQhMV1wfsx9HSoZlbfh85nuQzlXNhH9E855Hn3+GycK1fj2ReRwRjMbWV5NVjmvYpSLISOZ6x/IxzwgViu5bCHZJvxMcCXYwmaclPE4iVvFLXNY+cWiwBe/YVLWT1RrOGTnj+HaReiz8jmNP1pM+88czg+1htlec8wVHz7T4HnD75vnFwze0XLpADlp9rYmvYE+Bi3GHQ/5/020AL4iMv6IxzbNUHrRZVZa4WrKONnn8HE4eZtsDnVHKYPST8ri3U2BuMbWdHfA82ncjRlSvZcvJjhDdJ690e6WIsmjcNhMMitSHkHXRq8QllYogOUvhpVL4K1/s8uYtNs3UrsZG6iW+gl3JuOHwbWRvCgNMxGC7tBpLrq+0cMrPChRliYjtdVGv6ZILqePHSTfmpTWrOMe9KHnp0WadDsENIK7Q+CnxOJUluxzUH/WFqHC3/jDxGtqcZytiQ1jh83i0Ppw3pZhxiynlpsKeNwFLglzybYr3NbLfjm/pgAL9FB+lTMPF7vTng+WwjWRqpXRkaHL495mVBeBCSECHKTuTout75SeHGuN3iM6X619A8udpJ5k5d8+BaQiBmJgXzXLbYWZdggw7F5rabGqv9eJMeCHw+Dwjm82OdOuyIumk1OvzOqAPH2hAHm07k+Jrc6x/3UPVR6FI111hg83OakDqlVWgX3KDnLGwkpzTPmArsd2E1D0dwf1Hj/6L+uzOCOb0rPATmeWo+VwJkS8gDzarN3lPR1U+yOY5bfKbUAH85sM1FaoS8SyB2JOmGbDhXPNY8419MhRVMUzjV4vqeqH2I18OyWAabdpetMv3GG8EPO12x+iA0YSKNyWGB49PojqzBdtCVFpizMM+LBbefHgI26BGsJz7kHlNahU4K2yutIYczBlXlhiSpwz5P9uJcpDXTQxEmHAfwIxL1FoSJHd5VsDb7SB+jFOWGFiDHBOvpauyDzErkWHWgyxHhy2sr1uV8ZMLkhrC/lwLoK4RJeSR512wkH71EcaYSihHJAXYg9kGmNyofRVOkEd22hNxeiscA3y3s6xMKI8U8hIl9TUG6TVh6jq6Oxt+QAdZ4UtEBwRtZm3iXh35IdLc27TirAlBjSGDX3hlBP1klsjKQNQVhUh5dhoODljQSuvH9BRlgDYnTT7T1hrISOV7z2J+Xgh/bZg3zaZL7fPvikqCP7BrZEdC6gjApB9so8lzXZ8lO/NA+QlXFKpGEI0RLOpEjewGt8NifcZIZ4W0lcZN6R/lyx+slWbqXrsDWFYSJfW2Bi9u5Toc/QsAmEs1LlGQlcvRdmvag8AW2VeSpQ/i8AU/zIykEtB3vaNOhcw6x5a33qeRzOKttN6YLN5N0IscXAfRJWkr3qMPfIYRyt8sFKjgWNNvwfjYlU+S+2mE7lauqWLs9sR0AKXtkSGwmrsIxWOPU5+KLhzIGEUJyNGmEqM3NfZvgeXMVqrr4xdR5fbAdZz3ezaZkGVXjqqtToT7O+Synb6mlvYe3l5z7nrQgG+h3zJLVANSsRI6xtRnLP7akNsipChbbUlpI6qbLk4SU8s3LoGb+91l6znHNc87k7B/ThBiUIgwL9plRy8/k20gtMewEWfYWkwwohmbzar2aZPYJl5s4X0OfavrAnnZteCebmryaHTaz9+qM77s0p+sZiihPVCBIYunm1H5kg3rb2wvb87WZmseLxnYpXUlSPVfJEzdRfuoMFmRDeBdbgjyj+ITF5zwn87K3V+l3ipVNmKpCvBfsMzdLPoNrT9XnHnxFDmLQTOqeh95OOJhoSXp328WmOKI/z8uDF8U6vIMtga6c6zGLz9IVaErn47riQNXWikjyc/1Se1ER2CO33tA/5UKQ/EPN5d/vSl8rydllIyX3Fs3pkA2ch/DutRRHNevO5qFCF/NQK4i3kf50CLmIaSrFInVTkOxxXCpZGve3I+OycI/KlXLOhHX90joYsbQPDif8sOBle1Tw5eZJz3NH5uf+R+FUtgPVkVc46bXlZ32jcA5wrUaHwX7MmcI5eLQ3JRja1F5yMkM4zZPD6rg3qDmjj9sdTjjHvOhyYrGxjA2mXEq0kZcEXzE5+OuSEoB5QmQMKq2WPrHmucXbvhHcNnzXHlDEeaMCZKujAz7fTpzZs3qoeVNZ9DqecJb+7CIpqbk+r1RTD1RjQ6ok4vWHuomsxfvV0uhS0NguULXL4D27DkHiBH7npyzthZxH7YDLzi5W1+NmFSanKpr05era+M5Sv+eVmoxtIogeBswFzYHDBVdJ7w6PoET3sBB4U2Af4Zssq0b7CAXMor2esgH+Kcmi9VlwvFdqhX/VbQqnPBAK7HLOBvaf6ibNthQ23LLXEeJIqqVLaUI4iPpD3ZzU5uWV+jfsI00GBxalvbEm1cvZp9QWeBkBAAA0hN160ylpnpFbhwAAAABNBEfepw3y7EERqisvC7geTBsAAIRDVlAZV4dcGWh/WcDV0iqcwvQBAIB/rlB2CeFQBQn3q2bTYX921PIGAADPp/vHGYKE3YRDTQXPCT3rAyR3YhoBAMAfnPbgLcncf38qAcNulRzJziWIOTK+6pTxnAqmPlgS+b0AAMAjbGgvkr+oUTGvG2qj55rtLgKMuJraJLnPrAwAAEDIOXIbuc/Bjg/Vc/LyekngZG9ZlSKPYxoBAMAPbLSeoOrTwrCajONUuJIi14pgG0c6ZoXVZX+pGxOnuOACOp8bfNdBTCUAAPhhZ4PNOab2Vd1UAAAAVAzbLy5S/EkvpwjuvwAA4IVOyi5lzKoijtFgVRLHl3DyNfaK4iqMo7Rgowil2Nis6h+yhgIAgAdYOPyo25S5/ggXsDIxiHOyx0FaqPfgQ0XG6ac7MJUAAOCPZ/Q7r9Y+Syf7biWQdBUayxrruXzqJkwhAAD4hzfjPoffz+V32euK40s+kB1vL44bWYWpAwCA1oXTsnBBG04WyWoxtrtwbi/OQDxLfxbBean+navvDVC4GYkBAC3A/wAAq3jr0f+AmAAAAKd0RVh0TWF0aE1MADxtYXRoIHhtbG5zPSJodHRwOi8vd3d3LnczLm9yZy8xOTk4L01hdGgvTWF0aE1MIj48bXN0eWxlIG1hdGhzaXplPSIxNnB4Ij48bWk+JiN4Mzk0OzwvbWk+PG1pPlE8L21pPjxtbz49PC9tbz48bWk+bjwvbWk+PG1vPiYjeEI3OzwvbW8+PG1pPmU8L21pPjwvbXN0eWxlPjwvbWF0aD6BbDTyAAAAAElFTkSuQmCC\&quot;,\&quot;slideId\&quot;:260,\&quot;accessibleText\&quot;:\&quot;delta groß Q gleich n mal e\&quot;,\&quot;imageHeight\&quot;:8.972972972972974},{\&quot;mathml\&quot;:\&quot;&lt;math xmlns=\\\&quot;http://www.w3.org/1998/Math/MathML\\\&quot; style=\\\&quot;font-family:stix;font-size:16px;\\\&quot;&gt;&lt;mtext&gt;F&amp;#xFC;r&amp;#xA0;Elementarteilchen&amp;#xA0;gilt:&amp;#xA0;&lt;/mtext&gt;&lt;mi&gt;q&lt;/mi&gt;&lt;mo&gt;=&lt;/mo&gt;&lt;mi&gt;e&lt;/mi&gt;&lt;/math&gt;\&quot;,\&quot;base64Image\&quot;:\&quot;iVBORw0KGgoAAAANSUhEUgAABRMAAABbCAYAAADgDBKPAAAACXBIWXMAAA7EAAAOxAGVKw4bAAAABGJhU0UAAABFxpIngQAAK41JREFUeNrtnQ+EVssbxx9rZWUtWWtlJZKVXIkk+UkiyUpWJCtXEkmSJJIrWYnkSpJYSZIsyUqSSJIkkawkiSRJViTJWmu5v/N459Xp3fecmTlnZs7MnO+Hcd1td2bOPDPzzHznHxEAIAZWoggAAADABwLBsiSsQjEAgL4PAAAAAKBJRxK2JOFiEr4k4b8kbESxAAAAcMS+JLxIwkwSppPwOAnb4QMrhYWFE0l4JcpkAkUCAPo+AAAAANSbxUnYm4RxMXj5ryVsRhEBAABwwEQbH9QMZ+EDnbJelPn7NmUCMREA9H0AAGCVezkdY6hhIcyK+uhRKOLoF1BjpfNCEt5YSgMAAADQ4ZSCPzKxSwc+MLtchpNwLQnfJGUCMREA9H0AAGCVGMWbHpgV9dGjsEVx8LAtCeeS8CwJc2RfsAQAAABU4SN2PxX80ZOCE2j4wPYsTcJBMT6a1SgTiIkAoO8DAACrdFFDfFsrOjMesNzRHLD4FjbArMHSKeokb+vfmoT9SbgVeH0cUhhIzJH73Y8AAACAKisU/dF0gck0fGA2RcsEYiIA6PsAAKASBpLwvECnxp3iuyQ8oMYqqm64n4SHSfiYhB/UuOAWHSvglfnJgvXxfcn6+CgJU6I+FhE1VcTE5ormFWrcu8L/fYk6DwAAwBNWWpxQwwdmcykJp5MwRo17074RxEQA0Pdh/A8A8JwBTfHkaRL6LOSDd6vxqhDfE3OG5CLn1gJp9IsB25T4ZhagToqOvggsfl2l34IoC2FHUKVKsYz0VvDukp37M7lO8KXnI8LGnyT5GJbEx8cnlmf821EMJgAAAHhAB6kt8D4tEC98oF55XSeIiQCg78P4HwDgOROkLt4MO8wXrxI9pmI7wVphkepLRlwsXC7SjI+PjH/PiI93unWiWhVG507FrQ7zxVcEfMjIx46Scb/AYAIAAIAHnFPwRzsNpwkfOB8el8oWVyEmAoC+DwAAKuUgqYs3A47zxis6D6i8qPla8l3jGnHxrjXZTrWzqFaFOUL+PsTTm4S3bfKxq2S8/2AwAQAAwAP4TuNHjsc38IHFxq4QEwFA3wcAAJWyjdTFmwUV5I8FnNZdgDorQ5sUv225Yny7FOKaraisUB/ts4LmXw2wu2ScwxhMAAAA8AReyD1GDTGL/R3fE8anLoYspQcf2J47BDERAPR9AADgMavIb/GGOdWSjxGNv92n+G2qAuVl8u8IbkysCaA+XmjJx98l49uKwQQAUcP3865FMcBGAD5QA9k1RBATAUDfB98HAKiUbvJfvFlMf94doyPeqIqJqkdVxwhiYt3r4/KWfOwrGd9mTKQAiJbm7vjdKArYCMAHagAxEQD0fTb7Pvg+AEBpFpL/4g2Tfoxlr+GOmsNKxfhUjjmz8NmDqhV1fXyZyschTKQAAG1YkoRvZGYHM4CNMKGuFxATAUDfZ6vvg+8DABhhAYUh3qQvqT2h+bdvJd91X7O8vkjiu4RqFX19HDVob0ykAIiT9CIYBuuwEYAP1AFiIgDo+2z1ffB9AAAjhCLepDtcXfGGdx1OZXwTX7Lbpxnf/5LwMyO+J9TYXQfiro/bCGIiACCb1rt+MViHjQB8oA4QEwFA32ej74PvAwAYIxTxJp3PsQJ/P5CEq9R4GZqPIfNuRb50tqtgfgaTcD0Jv6jx4tdkEo5S4yUwUK/6eAUTKQBAio1t2jAG67ARgA/UAWIiAOj7TPd98H0AAKOEIt4wO6hxZyFenUJ99KE+7hYOeD0mUgAAAd9DNIXBOmwE4ANLAjERAPR9Jvs++D4AgHFCEm8A6mOM9RETKQDigK+4eJnRhjFYh40AfKAOEBMBQN9nqu+D7wMAWAFiIkB9xEQKAFCeOzltGIN12AjAB+oAMREA9H2m+j74PgCAFSAmAtRHTKQAAOUYk7RhDNZhIwAfqAPERADQ95no++D7AADWgJgIUB8xkQIAFOecQhvGYB02AvCBOkBMBAB9X9m+D74PAGAViIkA9RETKQBAMcZIrb/CYB02AvCBOkBMBAB9X5m+D74PAGAd38SbwyKtnzBNLiuTcIEar3LJ4NeGrybhQxJmRHhHjdWqPtRHZWd8rwYTqY4kbEzCqSTcTsKbJPwSdWY2CdNJ+EqNu1fOJ2E4CZ2O68gKkb/3STim+DcDSdiXhBvUuIA6/U3c1zxMwmgSBg3kbxE1Xp2/loRnIv5ZEX4k4YFIa3mF7SwEO69OwsUkvFBMm79pq2ivTRs3v+WT+M4Dwj4m6E/CY43+yvVgfUDUwytJuCvs+StVF7lcvou6fz0Je8TfxOTLfLdRKG0x3SbPJuF+xD4wXXdGRD/+WPTdTZvMiP9/KnzKfuGXTGNCTOT6tUW0sXuizc+06RuPUOOlV/ikcH2S72wSffWE6O+5HOZS7YnLaDwJx8XvdniU99D6Pp9834Bosx+FrXlMfFOUKQAgAnwTb26Qupiok/fWcMlC+dheOea87BUCRTqNLBYL4SIvf1OGBJRY6yPzhOIXEwfFZON7gTrOA8LLSVhmWXAYFROMdNpXJH+3TXNA9Z8QVnoL5HGtmBzMaqR1rWBasdqZBSFeUJrUaOs8qTuahC+K3zEj6lKZ/uPvgmVo0je1oysJB5PwvET6j8UE2HY/b9uX+WqjUNpiOp8nk/A2lb7pxV5fxMQOUW8eF6wXr5NwSLTDqsXEbmG3Lxr5nxNj8MXwScH5JF/pKVAP0/ZlcbGqBZRQ+z6ffN/6nLxwf7MHMgwAEBNNM6kpJn6jxmqfTTFxin6v5lYhJq4V+c36znasE/lWyeMk6mPuoHA2YjGRhayrwqmXHWRwHP8amkjxpI5Xpnk180NOmldyxMdnJb7lM6mL7JzW/RJp8WrtUsv12Fc7N9v8iGhfc5ptfaMovyLf8argpPmgpUF6WaGKJ7xfc+JlX8m7EJ8q+kwW7/oN10NXvsxXG/neFpsMCDHkZUa6MYqJu3P6khnhhx7S793meXnldnigQjFxWNIXyMI30bfCJ4Xhk3xlX4aQNCfKiNvTG8U6MCPqO4v1Q9QQy20Qet/nk+/rF32JLM6NVD9Wi3rGYjkvQk3T713vn8XPt0OiAop9VvMUxQOaf/qA69Nt0XdaO43qk3izqESH3SMc1yfLk4FuMVB7aFlM5MpxgubvxFKZgK1XGOy2hv9BTGzLllR6sYmJ28nO6iXX2SI7BXrFhG6c1BcI2omJ+6mY8N8aviiIKSdJbydinnhpq5P3zc5NkX5Y2HqmYFs/a+Ab3pL+EbPDoi9oDSpC1z2FcFAzP4M0f9dMeqfUnoyJFx/LPCcp/y9Ufud6Fb7MNxv53BbT4y/uO1V25cUkJvJ1E0/apMdjyX/EpK8jo92Nk3yXbxlBvoiYeNFQneJJyAb4pCB8km+wv7lF7XePH27jj7h98SmSFxbqRN36Pp98n2p7eFkT0adfzBk+aNTf5y1zg36hP2SFZQTqANeJYzlj/7xFmX9iF2/2G+iw+0htO72JY0o3DIuJOg4ty1kOFhyk+XL5rm9i4pVIxcSTGek8E3VwZWoC1SGEvu1ioqIyuedB4yqNQfwkFRsotoqJY2R2IPokZ1DwxHBadyzULZ/szLtGRjQma1ltvZvUF3NclnsVfeyWHDud0RAjP5UU1UPxZVX6QZ/aYrpN8jfznZo6O8RiERO5P/rV5tsOk/p9bTdJvihVVJDXERO7FEUDnfCVzF/DAZ9UzVjAFb0ZouAkqS2YnnAkJtat76vC9+mIw90ULwNCc5jNaBfsb1aI/o4DL2CdS/3+61R/c4Dyd5SDuFkm5rmzbeaqIyl/zfVlX47PHItZvDF1L8URR2LickNiInci96n4cY/0BO5DwTiOQEycx+KWBhuLmNhu5wKLCar3pHFndUtxUL9Mw+Z8xIfvK+St2m9IT0xcIAaF6X+bFYNydr7r6fcRqA4x2fhXsc21DrJW0p8LFt9Ff7JDiC7piRD/7iGN74nZzn+XmBAsSPVxZe4DzArbAhysb8yZAOsOFJZIhLvnivH47suqEhN9a4skBJSiu6pjEBPPUPtdYboPYy1WKMcigryOmLigjZj1WXzjFvrz+G/zMTJVn3Qp4nYQu09yTXeGgPRNs/4ftywm1rHvq8L36SwGbqD44H73VMY4jcc3smPMq+j3FS8nxc/yFmhvQGuLFvZ959uMrT9Q/jUBh3Pqy5YYxZsTBjvsQYcDJNldTipiIt//8VF0BGx4vpj+Juk7y4ctk7/jYjCp0qFjZ+J87rSkF4OYeLpN3Dz4K3LEVmVQ/4bk9xg1V+JauaQoJnI9SD/OwG3pIKmtdPIARnak+n3q99OXSXOnzpemLywxeW13LC5WO/9PTJAWpJzjaY223t1m0jYl4tiYircp4h4TE2rVu6pCGqz3SnxPETsfkuT/UAS+rAo/6GNbbJbFVzFG4QWcq6S+kyR0MXEsQ0gsetWEyimVuxbFxDukv7OS//2yQr5nyczdqfBJ7n2Sa+5kfMvhAnGVuYdaJibWse/zfWdiL8UF3/X8LuNbL5P6/a7r6Lcg30f5C7Uj0NyiZGfGeP+2wjy3P6e+3IpJvOnKmGSX7bBlOyNMiYkyh6ciJma9UrZLw1k2xVi+52Z3m8r0UhKHLy86+yAm9mZMgEMXE3dmCGVFnXgPqV3y/m+JuiAT+q6m2uC0GKx3aKazR7H80/e3faNi94xeUUhrec3sPK4Qd1eLwMQT3JMKfUA3zd+xmhXWBDRYP29hssPt5gfl3+sZui9zPaHyuS1m9V8q91yFLCb+S+13sg2UiHOHYv1ea0FMPEd/HplbYkGYOwGfFKRPcsmhnL6iyFh9mcI87mPBvNax76tCTBxVrOdvIxN/jmfU3Zk2YxoVrom/z+uXOD3bd61uJvM7sH0NEx7Uox7KXoy/ZKDtG+3LXIo3PNFgZX2rmMDnPbRQ9iNlIoQpMXHCcoV8pzhAbZbZ+pwBTJbwec2jTti1mNgpJhG8o+YA5R9/CFlMXJIhFKwrGe8xhbzPlRCrbyvWBZ5Y/FXiO96S/O7E5q4o/u+qguksEiJJXlrHamZnlYl4uh580Cz/TgUB6j8xkQhhsN4p8W8zJeKWTaLXB+7LXE6oQu1zF5D8/rhQJ9R7M+IeLhlvN6kd7T9veHyZfimVd+cvLJD3PgWf9LJm7SAWn+SKPsq+m2u8RLwqd2BvMjz/iLXvq0JMZDFE5VHUYYqDvIUCnjcUfeh0m0IZPnPwfRAT3TGYM2a+ZKjtz1Yl3rgMZTts2UXNoYiJ1xXKqnm3lMq9M3xXzitRifgeH94V2uFRZ7zA484lZDHxgSURuZvU7p65UjD+Cwpx80RlZcnvOKpYB+YMDF6vWaxnIdp5uUYbfELFVl/XKMT9vGQZuRqsb1JIq6iwLrtv+EDgvszlhCrUPpdIvnMqxAn1ygyh4K6hb1C5N083rQlSH5t0lsi7bMf8HBVfvIVPqs4nueJczjfsLzmhttnP1aXvq0pMbNow71HU45EIiXxqYjJHSFxbIu5eBfuNQkyMRkzcQNlX+ug+zjWQ843TEBPrIyYeUSyv0Ug6ZIiJ5gcTQxlxrnA0+GqugBR5rW2vQtzbDXzDoGIdOGEgrZ2SNKZrZudOxbK/Q+V2Iz9TyHuZhRVXg/URhbRGLNXNMhM3H3yZKxuF3OeqCL8hTqhfZcS70tA3nLQwhlAREx+VFBIZlZ0vQ/BJwfkkF8h2ypd9SOaRpIw+G/6eGPu+KsVEhsV23mXLO63mxBiX2846igMWbD7mjOfXl4x/oYL9XJQlxET7bKXskwJvCviyvCuGjN7LCzHRbzFR5bW5jwYGkxAT4xUT262WPTWY//2K5bfbUv03hex4y2tD6SxV+KaBmtlZFqeJi4JVXogsM8n1SUw8VDDuYUm8NwP3Za5sFHJbJJI/fhXahHpfjhBniiUk3yl30fD48l0JwVh33PV3zdpBDD7JBbvIrhCmsqDcb/B7Yuv7fBATY2Yx5R/lNvEq+wDJr7twAcRE+0Ji1hiC56dFruy4bXA8AjExcjHxcEQdM8REs4OJjWT+Xr5W/lIsv3FL9d8UzxzaX3a/1lDN7OxioDtEdnbfuB6sqxyPG7FURndK5NsHX+bCRqG3RUa2yy6kCXVHzmTP9AR6VDLh010ksj2+tDlmhk+q3ie54BrZFcL6FMrI5J17MfV9EBPtwnXzfU6Z/mMonSGy4+chJvojJvLu1by7i4v4zQHJXHNDVeKNiQdYekXD2CcawDTExNITsIGIOucqHmDpo3gfYMmqn6a3xM8ofMMXz8VE2WMvJu3/w7AYFLqdXQx0+xXS2RHIYD3vfjY+9tVladBapg344Mtc2Cj0tsgcjGhCnVXveJDdY6GOtbt/kB/4WmWwLtmY8NyXpHWtZu0gBp/kglcOhLBJSRr7DX5PTH0fxER7dEnGYSbnC7Kx04ijb4aYaAc+rfYtJy+TBeO9aCFOb8SbVviIxjmIiV6IKXUUE9vB4uKtCMTErgxhlCdRpu/heWHJZi7rv+yunHsOy+twzezsYqDboZDOrkAG61l39Hyl4i+N+yAm2sa2jWJoi7FNqLN2nL+wWM+4De4VIsdQCdu7FBPvkLndL/BJfvgkF8jE3K0G0pDtfrwMMRFiomNu5pTlFDU2Tpkir/5zn7oI5ggWvg/zjaRtrikQ71+Uvytxs+kP8UG8YU5DTISY6FF9ZB4FLiZm3WUzK77FZPiqaLPNHtd/m68st3LfYP8Ug51dDXRtpuN6sM4Lcf8IH8O7ak9Q+fvTICaWI4a2GNOEegmZ22lXBS7FRFla4zVrBzH4JNuoPFRj4oE82b2JJl90hpgIZBwmd8fumbwdkM9hjqCRzTuL3FPO2sjrnDivxizetN5rAzERYmLVYuKKwMXEq+Tf1vGdHtf/Kw7FxHsGB8cx2Blioh9ATCxHDG0xpgn1ATL/SFFdxcSJmrUDiIlmxusm8i97bRxiIsREV/COr7zduLcstLG8HWajMEmw7JS0Sbb78gLx5p2ye0nFr0EKRrz5B2IixESP6iPzKGAx8bWHA/p9EBONi4kx2BliYvVwH3OfICaWIYa2GNOEOu8e3GHyn1DFRPgkiInNMGYgnbWSNM5CTISY6Ki+5x1J5TcgTN/7PCyx2zqYJUj4aLpsV32Rh3XyHoHjx4L66yDeDEJMhJjomZi4P1AxkXf6Zq1m3QmoPkBMrIedISZWw7IknKHGoy22X7SPXUyMpS3GNKHOG6xvDcAOIYqJ8En1EnnmJPm/byCNHodlBDERZHFKUoY2dgnmHYP9DpMEy0WFNql7V+KZnLhYBO+3+UG+iTc/CWKibxMwl/hWH5dRmGLiXzlxPQyoPkBMrIedISa6g++52pOExzR/Vf0ZQUwsSixtMZYJ9QKyP0G3TYhiInxSvUSeD5L8s18p++hOlySNLej7oq9nVcNzwbzjzfwab7fhNDso/5XfcZglSPgKNdkijM5dmNw/3siJ646Fuum9eDNBEBN9m4C5xLf6yPyg8MTE7RTHahbExHrYGWKim8Hwv6JepPP1SOSNRUbcmVicWNpiLBPqLQQxsYq04JPqJfKMK3zDppJpdFP+vWKd6Puir2dVc1dSfictpCm7K3QEZgmSCTJ3LQfvXsw6ev+LHN4N7Zt4c4UgJvo2AXOJj2LiBIUnJu7OiWsmoPoAMbEedoaYaI+NSXjQZkJ0jhoCYxqIicWJpS3GMqHeSRATq0gLPqleIs8ehW+4WDKNVTlxP0LfV4t6ViXrJGXH/VqP4/6fRfRFME1wrFBoi7MkfySlNwkXKP9KkaV1Fm8OEMRE3yZgda6PzBiFJybu9aTsKKD6H6KYGIudISaahyf1ky15+JKEY0lYmPE3EBOLE0tbjGVCLRM5hgKwQ4hiInxSvUQe9iXTCv1FmWN2O3Li3oO+rxb1rEoeOtIT0vRR/lHY5zBLkFxWaIs3cv6+ecJoOqdebIB4Yw6IiWESa310PZjYL4lvbSBlAzGxHnaGmGgOPvrynuYfdzip0GdCTCxOLG0xlgn1Pkl8OwOwQ4hiInxS/USeswrfUeYY6IWMOD9S+fsYY+z7Yq1nVbBaoexWW0i3isdegH19Y1qhPrXeAcs7UHmR7jHlP3S1oeqPg5jo72APYiLExCKDCdmAaDiQsoGYWA87Q0wsDw8kJqn9MbAlinFATLQ3CQ2lLcYyoT4gie9oAHYIUUyET6qfyMO7Dj8r9BkDBeJmsfBTRpw70PfVqp5VwZik3F5bSJPvAJ2SpLsOpgkOlSshvojf5ePQfN8h74rN2qHKj1+xqLzUh4+DmOj3YA9iIsREG7syjgdSNhAT62FniInlJnJZA95TmnFBTCxOLG0xlgm1bIfcjQDsEKKYCJ9UT5GHxQ3ZrpvHBeLNasfX0ffVsp65hO+tmyH3D6/I6uB3mCZI7ii0Q16U+ZTz7y+pISCugXjjBoiJYQIx0c19UbcCKRuIifWwM8TEYvD9Ke8MpgcxsTixtMVYJtSyu/smA7BDiGIifFJ9RZ6tJBcUr2n6tx9t4nhgcfwPMRHojFlMizodEjGJwzhMExxs11kNfaP5sM8ToVfxLuwenz8QYqLfgz2IiRATiwwmdpHaVuoYnLkpQhQTY7EzxER9+O6xb2T2Ph2IicWJpS3GMqEekcQ35/vgnMIUE+GT6i3ysF/6quBH+iTxrBJ1pd2OxAXo+2pfz3zof23sEDysYKsRj+eqsYQJw2W3USFNXjg5Qo2rQAbJ/H2wEG8gJkJMhJhoVBTgsBJiYvBiYix2hpiox2COkPiqRLwQE+2VXShtMZYJ9TaFOHdDTDSeFnwSRJ5eauxAlfUh/CrphtRYnv+7iRovns61+f196PtQzxyhspPM9C5rvrJGdlfinGhfEBPDEhOPKKQ5BvEGYiLERNTH9CD6fMWDiQGFOM9UUEaDmhMJiIn1sDPERHUWUvbRZg7bISZWYqNY2mIsE+plCnHeI78JUUyET4LIk/Yn7wxM7G9TscdbICZCTCyKyk4y0494qbyK/rzCMoGYWJxxhTR3hNxgICZCTER9NMPTVN62ejCYkF0c/NVxGXJab0XaGzys/yGKibHYGWKiOudy0vhmYPIHMbE4MbTFmCbUMnvwLg+XLyHyq+oLIxcT4ZMg8qQZVKgP7QLvCuNHklY5zi/ERMCoHDc2+TL9Cvq9GzevvYxWWCYQE4vzRCHNFRBvICZCTKx3fdzUMgjq9GAw8Yjcr6zlcYl+v1blY/0PVUyMwc4QE9XFiDmyd+wGYmI5YmiLMU2oHyjEe96RLfjY3IskfKTGK6Exi4nwSRB5GH6conlskxe6Tgkfw/dq8qvefP/hbeFX7ok6doEaO3S6KsozxETA3FQoM5PXNTQ3ozyh/OPV6yEmBikm/lBIszPkBgMxEWIi6mN5XqXy9dCTwcQZhXj5AuFFDspnRyrNkxATjYqJMdgZYqIapyVpXIaYWKmNYmiLMU2oTyrEy+L8cgf2aB5hu+nR+NJWWvBJEHm2puZhNx3ZGmIixERTqCyImBJ/mrsgf1FjkcXlgy8QE92IiSq7syHe1FhMvAsxsfb1cV9Lvo55MpjYpFiO1yyXz1+p9sgrbn2e1v9QxcQY7AwxUY33lv3adoiJpYihLcY0oV6taI8nlu2xLWWLZTUQE+GT6i3ynEjl/3hgeYeYCBiVnWSm+qim0HRY9IlZ6Y1DTAxWTJyLXctZWFMx8YqhdD5CTKy1mMiD09ZXVdd4NJj4qliW2y2Vz2JqHC0qeqQMYmI97FwHMXFPybx3KaRRdmfirpqLiXsMpBF6W4xtQv1a0R4nLdljVWo8eq5Cgc91WvBJ9RN5eEyePh76T4BzkLqKiXsIpHGxk4xfb24+UMQLWh0SEXMEZkF98pVuilNM/CT5lqcG0lB5LRBiYtz18SGV34ZuczBxTrEseYC0xnDZsND6JpXGdBL6Pa7/IYuJods5hombbLBwumTetyjkv+zKtex4Yhm/6YMvs22jGNoicyiiCfVBUh9T7DT8XUtTotoXMb6pUuBzmRZ8kl/p2IY3pjwyPMeqgpj6Pte+LyZUdpJ1GJoH8LyR78POe0Ga89MLswSLyk7Xfktpc73ZbvsDl2oMtLoDMpxssm7iFb+7CmV2B2KiFosCEhPPGprM2xxMyB5sSIcpg4P6Afq94lZmlRpiYj3sHMPETTZYuF4y70MK+f9aIn4eGH8g+T1nIfsy2zaKoS0ylyKaUC8g9V1yJnd/DAoBsczLnyGLifBJ9RET2Xe0Pna0I9A5SEx9n2vfl9cmeWcwn+SbEWXIO1hXe1wPZhXsUkZDGGvTVs7npPUcelzQ3FOoTzb6zJX0+wTtRpsfqLLb4T8XGTHMNYXvKXPU+YJimb2HmGjcsTZDV4X5PJGRp92W2mCZwcSYRpnyCv7ekmWzlX6/4NcMvEug0/P6f1WSzguDaT2w0DeFbGcXE6oOy+m8JLu74YcUbVu0r/hXIe45Kr4a74Mvs22jGNoic1khz67HoWV84AENezSPI5dZrORdAN+p/Cvrd8juYnWauxbSgk+q1ie5op0IMhroHCS2vs+172tlfUtf2Dqe8PV4tcpOsqLiT3qsdTH187xr00JtT0B9fH3VcJo8DmlesfKYLL8WvYvUnf1wQIbbZembusXAML1aK5t89ZX4jj0K39AZUYMb1qiPayrIH5d13srlQIE4tyl865YSeV5M8jtE211Iv1YzHV4Bud0mLl7hW1Uw7/scChDXyd6urFY+W3Aqodq509GEqs9yOuMKvmChYlwb2vxM9TGJt6R/iuCCRp3ZFLAvs22jGPpclb7QxBEvlz5QZTLdGniXru4uxcGW8eF/oq8vejztvkMB4IkkrfvwScH5JBeskNRPflRiSIyNQ5irxNj3ufR9afjY5jcKc6PSfYV8j2nG2UF/blp4mmoTsvHdeuhxQaPyKNms8JkmSF9Z9CoJPbY/8AypO/kTARluEakdsZjVGDD+3SIC8O5HlZ10Zy3bZ21EDe60Rn085ThvW8REPSs/bwrGu5/sC/l7NQf0zTBJjYvph9pMiHrFz/kI0fOcOA6UyPcVcicm3iJ7u7Jakd1fc7NGdla5e9bE6rXKzr4yjzCcVIj/oEI8zYWw620GoqrHBp+S2iLWihYR4YVC3FnHobZS/rElH3yZbRvF0OcyEwr5XGbQLi584GABYaspBrLYzrtQlrb4gC4xBjySIcbNlZwETpG7I5eysil6hQJ8UnU+yQXnC9q3SOD52i9qLAzcEHO3hYa/J8a+z7Xva3JW0a4vPazXKjvJpkl9oWiJGJc1//ZjyxjtFLnZyACq45NCnSp77/lASz17TeU2tCnzVKMjfxyY4W5ofNsj0WGnj7awAbYJZ/m5zWStk9SP5d4WcS3S/IbbhhxAKDzTsBkPKmyvaP2VhOOk9iLkxYJpjJObAeVNh4O+ZrhQMs8qq4P9DuueCbFjsaIYVBc77yC7CzJNjiqkc6NE/Corj1OUv3t5lPJ3AD7WsMl3MUBdmxJA+L8rxUS49Q6X+2JiphL3ceH/OoSI2Ixrs+e+zIWNQu9zibKPpdm638eVD9zh2BZlju12ktriwSID5dKjkE6ZxTT4pGp8kgtuV2DbVkGHbWHqTv9Y+z7Xvo95oWFH395k2KCY73uUv+O2W9jvV0s5L2/5vVcWBSbgB0cU61TRu6558Sx9PP+FKyFxZYGOe2VAhhsk9Z0cuiumzdWIzSXikbFIOEqV/MTApoLlyELwMSEGrxMTYpVBL/9Ol2hsbEe+X4B3n/JuuImWzl8lFHktiYUllYt+TVy+y9/6hNwN8q6UzG+vYtmYuDC/UzEtExOIQ6S2At9TEztfJrviqo5Y/KlE/B0k30nU3OGzLyUC8GBzt+jHZZOHvy3Z8AH9voP2Y4l4Nnvuy1zYKOS2yKxSTMvUhf0ufSBz2JEt/imZT9X7zPcaKJM9Jds3fJKfPskFp6laMTFdTmvQ93nj+1SF2WbY4GHdfkfqOyu3pkRFnoPy5qFLNP/uxW80/+oF2UO4IwRigNvga40+RnXX66Y2YvRdciTQL9doKK33yIQkKB4lsw7reYuBdcVEdhx8kfV+Sb65c9HZhXI28Aa2V9Px+BZYtNa9sL2X9HYG7zJQ1t2a9apoMHFZ8HVSF/fLPsajumL0i8rdRbac1F8WvVQDOy/VEO3LXEKusyOpzB1VowbKVHZf5mvDNrxBf66sXykYzxNqv4jjmy9zYaNQ+1wi+eNQaZ9XdgJYhQ90ISiWPWbeqVFn3lK53Ym9GnOBJyV8LXxSNT7JNn2k91q6zfCzZJ8Ue9/n2vfp7Ezs9bBuDxuun18y9JMjAZYNKD4HVNU62A9dFMJ0WhhcIATEdqcm58TPrcAJLxbKOQ9yJqjcjj3+Wz4SxUeS+M6PZWKA0eGp8W4Y6ghuthlIqYiJ7GjHRIXI2w7N5cgrQvcK2mdS2HfQ44a0QQyMDtDvHYDTFK6IqHsFALcR3j15pqB4yvVoC5W7yLqzhGCgUte3lcjbQuHAnxao+7s1J1VsizXCFjrtrXmsZo1in9clymSM1FahW4+ebi84gfPZzsxOMbjSKfcTmjbuEn8zp+nfeNBd5Ph8T8mJlcqF3isMLbzMCFGllTUFfU9vIL7MhY1Ca4ssoOwtIFSzba+JcWBnQD6QRJ6/kfnJYhmRoVOIBpOa6fJu4v2ktxOhR4zhP5H+hoJ98EnB+CQX8H1wz8iPsfh3kR/0fdX7PlXx0ufTdab0g+c57fcx2d+RD/xhHdnZPMW7E1fZyvRPctuRb/bUeOdKOqesy5Y35wxsLioOLIdI/0itiqPj7dW8rf20R3a4F4FwWOROk5vCYc4aTPOXmAwVfU6eFxfeG6xv56nYDomdop6aagPTolxu5KT1g8xcgTAn+oevGX3DTwtt+kygdl4iBqMTJW3NeeBjJdcz+rYlYsJ6r2R743ReiHR0JqmbCiyQTGcIe3mDkSkqt/ixIif+cY24HqXqQyi+zIWNfO9zv4pynTWYHxam+HjN6kB8YL9mXc/79nNU7FhRU2B7ZKBs0n3jzjZpbRT/9sKA/5sVeT4YcDuoi09yBR/HfEfVj8fvou/zwvf1KC5WbCF/4f65zL2gM2J+mLXxQPZY7CiBGFlKejt388J7MvMgGMRERTZS/iWn7bbMn5EMUja3DK6ui5/p7NI8aNkmlzyyQaxi4voK2+FECXtwPd0nBsJF0v4sBs8DJfJg6x64ew7T+i9jkcCX9uyDnTdbKIufjspdt8x5EUl1hwtPNIq8DtlH6lcBpIU/lYvT2ec9Uyj7YwH7Mhc2qluf2wxDAflAZpWwse5kv3kMaWmJtBc4bCsHPSp7+KR4xvWtPE1Ncl+RnbvrZWE1+j4vfN+gJK1DgYg/LKZ+1/QNlxT6J1l9XE8gZvYUXIBpXpm3nfw9FRw9a4VIyIb4JlYOZkTjb64u7iC1reQrxaSLB2ndKFoQMLx6vlfUfxYdfqTaxoz4/6dicMGOdQ2KDHYGmfBxtua1Is0ynhYD69tCiFtiIB0e6B8X6bT6s1fCjnwEcnGByT4P9J+IfDfrxm3h73pgI7TFyFgoxn68W+2+mDxOp+rFlBg3/itEAwzi0Q7Ab/rpt5A4RX8e62RRaZsQT7j9XBN9LC/6vha+62eqvTVDUSHyAszhje/jxcnTQjSZEXa+FWA77hL1l/uhty2+4ZuoyywgDpP6UfQ7pLcwAeKEdamToj1+bukHf4g+ckK0o21U/poXAAAAAAAAAADAi8lw8z4+FgA3WkiDd/HyTi8+FrtDTKxZ9G+3o3gSJgGe00n5u+HHUUQAAAAAAAAAAACIET5ql76H76jj9Hnn21maf48hAD4jey16BEUEAAAAAAAAAACA2OArNNICyMMK83K8JS8LYB7gMbI7r3tRRAAAAAAAAAAAAIgJvr+y9dGJgQrzw3eYThHEROA/XFd/ULaQ+BJFBAAAAAAAAAAAgJjYTfMFkFEP8tV80ALHnIHPbKL8XYmjKCIAAAAAAAAAAADEwipqvDLaKoAs9iBvTTHxLcwEPOYC5YuJ61FEAAAAAAAAAAAAiAE+nvmG5osfXzzJ3zuRnyswFfCYj5QtJP5E8QAAAAAAAAAAACAW9lB7AeSBB3lbnsrPBpgKeMoayt+VOI4iAgAAAAAAAAAAQCw8o/YCyJQHebsq8vIKZgIec4ryxcQRFBEAAAAAAAAAAABigF9H5odNskSQvyrM245UPjbCVMBjXlG+mNiLIgIAAAAAAAAAAEAMrKZ8EeRRRfnanoRZwl2JwH+WStrQSxQRAAAAAAAAAAAAYoF3Hv4nCdeo8UiLC7rpz1dxXyShC2YCHnNE0n5GUUQAAAAAAAAAAACIBRYJmzsAZburVlnMx8IkHEvC11Sab5PQBxMBz3ksaTvrUUQAAAAAAAAAAACIiRskFxOb4V4StpKZnYqdSRimxiMr0zRfvISQCHyH62jenaM/UUQAAAAAAAAAAACIjWU0X8yTBf7920k4SQ1B8H/U2F3Y2RJ3p/j5Wmrcg7iHGsemn1K2CHOTcLQZhMGopJ3cQhEBAAAAAAAAAAAgRnaRnphoI/xKwn6YAgTCyiTMSOr0TRQTAAAAAAAAAAAAYoUFRZk4Yivw8ellMAEIhKEkTCnUaz7mvBTFBQAAAAAAAAAAgFjh3VaT5E5E5LsRt6DYgefwHaHrknA4Cc806ziLjkeT0I9iBAAAAAAAAAAAQKzsTcJ7siMg8l2JvBNxI4oZeA7f7fnTYN3nuF4l4X4STqN4AQAAAAAAAAAAEBt8nJMfkSh7/HmWGgLiAcIOLRAO46Le2ggQEwEAAAAAAAAAABAtfMxzcxKOJeFGEh4k4Rs1XnWeSYUfSXidhIkkXKHGDsf14u8BAABUzP8BYFZ+bJ/nF48AAAC9dEVYdE1hdGhNTAA8bWF0aCB4bWxucz0iaHR0cDovL3d3dy53My5vcmcvMTk5OC9NYXRoL01hdGhNTCI+PG1zdHlsZSBtYXRoc2l6ZT0iMTZweCI+PG10ZXh0PkYmI3hGQztyJiN4QTA7RWxlbWVudGFydGVpbGNoZW4mI3hBMDtnaWx0OiYjeEEwOzwvbXRleHQ+PG1pPnE8L21pPjxtbz49PC9tbz48bWk+ZTwvbWk+PC9tc3R5bGU+PC9tYXRoPv9yfGEAAAAASUVORK5CYII=\&quot;,\&quot;slideId\&quot;:260,\&quot;accessibleText\&quot;:\&quot;Text Für Elementarteilchen gilt:  Ende Text q gleich e\&quot;,\&quot;imageHeight\&quot;:9.837837837837839},{\&quot;mathml\&quot;:\&quot;&lt;math style=\\\&quot;font-family:stix;font-size:16px;\\\&quot; xmlns=\\\&quot;http://www.w3.org/1998/Math/MathML\\\&quot;&gt;&lt;mstyle mathsize=\\\&quot;16px\\\&quot;&gt;&lt;mover&gt;&lt;msub&gt;&lt;mi&gt;F&lt;/mi&gt;&lt;mrow&gt;&lt;mi&gt;m&lt;/mi&gt;&lt;mi&gt;e&lt;/mi&gt;&lt;mi&gt;c&lt;/mi&gt;&lt;mi&gt;h&lt;/mi&gt;&lt;mo&gt;.&lt;/mo&gt;&lt;/mrow&gt;&lt;/msub&gt;&lt;mo&gt;&amp;#x2192;&lt;/mo&gt;&lt;/mover&gt;&lt;mo&gt;=&lt;/mo&gt;&lt;mi&gt;n&lt;/mi&gt;&lt;mo&gt;&amp;#xB7;&lt;/mo&gt;&lt;mover&gt;&lt;msub&gt;&lt;mi&gt;F&lt;/mi&gt;&lt;mi&gt;L&lt;/mi&gt;&lt;/msub&gt;&lt;mo&gt;&amp;#x2192;&lt;/mo&gt;&lt;/mover&gt;&lt;/mstyle&gt;&lt;/math&gt;\&quot;,\&quot;base64Image\&quot;:\&quot;iVBORw0KGgoAAAANSUhEUgAAAlMAAAClCAYAAAB4FXjFAAAACXBIWXMAAA7EAAAOxAGVKw4bAAAABGJhU0UAAAB6cPQKvAAAGFJJREFUeNrt3Q+EVsv/wPGPlbVWIkmSxHUlSSK5riuJ5EqyIiu5kkiSJJEk18qS5LqyIllJElkrSSJJkkRyZf1kSfKVJJIka0Xf8/k+8/w692lmzpxz5nme8zzP+8W43dpn5uzMOTPzzJk/IgDa4WIS5pINAEDdCKCYb0mYTsJqsgIAqBsBFKswNMwk4TDZAQDUjQCKVRj1cCsJC8kWANSN1I0AilUYGt4mYSNZA4C6kboRQLEKox5Gk9BHFgGgbqRuBFCswtDwOAnLyCYA1I3UjQCKVRgaPiZhJ1kFgLqRuhHAj3Yk4UNgxcG+KwCoG6kbAVgsldqQdUilwb4rAKgbqRsBOIwEVhrsuwKAupG6EYDDhiS8Dqw42HcFAHUjdSMAi/lJmAysNNh3BQB1Y5fXjd8IBELQ0HQ9fE7CJxPyxMG+KwCoG7u0bqShJBBaF9h3BaAzRejCupFCJBBaG9h3BaAzReiyupECJBBaX2EM06YAdKYI3VM3UoAEQmuHspfSngB0pgjdVTdSiARCa8IpYQI6QGeKQN0I4H8GpXY8Qujy3w1kGQDqRupGADVrpHYsQkhlcUPYmA4AdSN1I4D/dzwJXwMqitkkHCK7AFA3UjcCqFmShAeB37heJGEVWQaAupG6EUDNjiR8CKwsxqU2ZwAAqBupGwEY7B0FANSNAJpYYbB3FADqRupGAAUrDPZHAUDdSN0IoECFwf4oAKgbqRsBFKww2B8FAKgbARSoMNgfBQCoGwEUrDDYHwUAqBsBFMT+KABA3QgAAAAAAAAAAAAAAAAAAAAAAAAAAAAAAAAAAAAAAAAAAAAAAAAAAAAAAAAAAAAAAAAAAAAAAAAAAAAAAAAAAAAAAAAAAAAAAAAAAAAAAAAAAAAAAAAAQOfalIRvXRB2UpQAANpa2tp2WJKEM0m4nITJJLxMwtcOLOBVFCUAgLaWtrYq5iRhWxKedUjhfqHIAAC0tbS1VTSQhNc5M/tBEoaT8LO5UXz6kzCYhPlJ2JCELUnYkYT9SRhPwr0kzAakeYeiAgDQ1tLWVtWVHIV7sQnp9yVhaxLue9I9QzEBAGhraWurajywcLVXO6/J1/KHI+3tFBMAgLaWtraqrgYW8GSLrue4Je1FFBMAgLaWtraqbgUW8P4WXc+A/Pvd7juKCABAW0tbW2UfAwt4WQuv6WYq3esUEQCAtpa2tqoWBxbudIuvK/1u+RjFBACgraWtrarhwAI+1+LrGkulvYViAgDQ1tLWVlXo6oKtLb6uoyZd3T22n2ICANDW0tZW1RsJW6Y5p8XXdd6kPUURAQBoa2lrq2pFYE/5Vhuu7bJJ+wrFBACgraWtrapDgQV8uA3XNmHS3kMxAQBoa2lrq+pmYAGvbNP16db3cygmAABtLW1tFWnGhRx6+JqsAgCAthY/+j2wpzxOVgEAQFuLH/0VWMBDZBUAALS1+NFUQOHqvhMDkdKbK7VNy+aT9QAA2lra2k4Xuq39/YhpnhCGMgEAtLW0tV1iT2ABxzqnR3vKH4Tt6gGg7uckbE/C6SRMJuGTqSvz0NVfp0xjrJ/Xic5fkvAoCSeTsIBspq1F81wLLOC1kdI7ZeL7LLUlmADQK/SIjo2mYR03HZ8ZS337KEecq5JwO6AOf5eEXygC2lrE12e+wWQV7vtI6f2Uqjiukv0AuthCqU0k/jMJ16W23P2bxBud0GX2o1KbYxMar45ULKJoaGsR1/rAB/BypPTuCasVAHS/HTk6OLawIiN+nX/zpGDcZyge2lrE9WdgAQ9HSGtE2nuAIwC0ir5O0/PNdERKz1j7mKOzM50Rt77We1eio8YhtrS1iOyhhC3TLLus8nRDnNfJeqDSNpUcWemkMNmiPF1uOlZZ13M2o5P2IfWzL5NwQGojVUpHtJ5nxD/D7U1bi3jmSdi79scF49d9MvY4HuxdZD9AZ6rHOlOqX7KPE/nN8dl1DSNcpxyjDr/QmaKtpa1tneHAikYnOA5KbZmlBl1eq+9/dUXKZqktudxuCk2HFy+bm8J188xKvA3JANCZ6qTOlPJNRH7vGdWqv9rT1VlbPfH3Zfy+n7i9aWsRz6U2VVy3yHqAzlSPdqb6MkYpbJsr6qrA+kpAHZn6NSCNrC0SQFuLSN62qYD3kPUAnake7UxlvYJrXHmlrwXr822+mJGKLFk7bb/h9qatRRwr21S4MSbYAaAz1amdKd+qLtvKq/SoRugu1lsyft+33N60tYjjSGCB6ATH35OwTWr7pui72t1J2JuEfVJbRaJ7loxJbXh6MqMXfo+sB+hM9XBn6r7nOhpXXu1N/dvhHGkcFCag09aiJe4EFvDSgvHrDWHbB2U/WQ+gRw2Kf77UH6mfXS3fd7C+kjOdK1JuHyvQ1iKADiPPSvmN47L8aolzMdkPoEdtl7DXMtrpeiHfN9jMuyIra5+pcxXIiyVSG2V5bTqNuorxgtSOQaGtpa3tCNsCe8oxHrgXqfgekvUAethFT337wPJzugXC8pxpDAbU7VvbnA+6j9YHcW/bsIm2lra2E5wLLOBtEdK6IcXe+QNAt5n21Lf1+nFI7K/9Qg1l1OvtPl5ksacjle5QdcMIFW1tl3sRULixHrhJKf9OGAA63c8Zda52HnQ/qfr8l2tNasDvtjkfxgI7GJe7oMxpa7vYksAbOdYDd9vE94ysB9DD9nnq23/Mz0zI932gFjSpAT/a5nx4E9gGfaGtpa2tsr2BBRzrgaufI3WMrAfQwybEvyw+feTI5oJpZG3WqWFVm/MhZEJ2PfTT1tLWduIDnQ5rIqQ1JxXfCrIeQI/S410+e+pb3WTzvfnz+RLp7JHqHyOTNV8qvbqxj7aWtrYTH+jYD1x9ueZzsh5AD1sv/qNdrpo/v5LaAbdFXZPqz0MKPafubgeXN21tDz/QzXjgdpn4Rsh6AD1sxFPfvk79+feS6XzMqNuHK5AXOhH/i2SPSq3p4PKmre3hB7oZD1yfqRxYWQCglz0MqHcnSqaxTjrnrDZtF1wjN9rR2k5bS1tbZU8CC3gBWQUAUcwV/xEy9eXxy0qmczwjjScVyxfdCkLPmHtvfv/35v+Xd0GZ09Z2sfmBhcuySgCIZ3tAvXs2Qjr3JPsgXdDWoqThwAIeJasASO1Ij289EiabmI/jkj0qtahkGrqaK2v0awO3NG0tyrsWWMA8cADoTMXzKiPtsQhpZJ0Bp/OQ+rilaWtR3jsJ23GWBw4Anak4lgekHWNfoL8z0rjO7Uxbi/LWBFYoE2QVADpT0RzISPd+pHSmMtLZx+1MW4vyjgYW8H6yCgCdqWgmM9LdEyGNkCNkWDJPW4sI7gUW8DKyCgCdqSj0Nc6MJ039t4EI6ezK+N2muZVpa1FeyCoPDS/JKgB0pqLZmJHm1UjpZE14PsetTFuL8oYCK5MxsgoAohnNqHOHIqXztmQ6e6V2/Aloa+ExFljAQ2QVAETj2wV71oxklDVXsvew8qVTHz3TM/0GKDLaWrhNBxRurAcb6Ab9ZAFKmiet2apga0Y69zyf1Xk774XVfrS1yLQisKd8m6xCj1pmvinqURs3pLb/yz9kC0rK2gV7V6R0jmSkc9LxOR3RmhL2oKKtRZBjgQV8nKxCFxuU2mRqbeBOJOFyEh6Ie6XVJbIMJV3y1Lc6SXl+pHSyJp9vdnzulnyfDD2P4qKthd/zwALeQlahi20zHafZwOdhO1mGknyTwu9HTOdpxr1se2V9Qb7vwr2aoqKtbbEtEn817qZmXvD6qlwIUCHauOgrljeeUQO+qaOMrFc+hyOm9SUjrcYjS85L/FeNvY62Nh/twF83XypmSnSgvpovExrXymZdrD5Az3Jc1DDlix7jmtPymKxBSYcy6tufIqaVta/RMfNzq6T2arv+92coJtrailgntfmqoXn4f0nYLS2YyK+FeyVnD08vbiFlih7iWgU1StagpBsZdW1MHwt8o2fCOW1tFT0KyD+d6zfQioLdIbWVSEWGzPSka135sZYyRQ+PHjAMj7L1sG9uXuwRoYmc9fxtYWk+bW01ZZ1rqIslBpuVuL6b1yMJ7kv45NqQMGNuFD1i4QJljC404bjv+8galJB1BM+GyOltzlGvX6YjRVtbYYcz8mp3Ox/cGOETzxG60GfLvX6TbEFJpz116ecmpXkhoA5nU07a2qobz8gbvugCFbNOmr/KCmilnVKbYP7FjHZ8NF8O9J5mdSo6wV1PZ+oa2QNUj2vX6JVkDQC0XNZcQ7bxACrottgnhQIAWm+j+F+BLiCLgM74BnSZrAGAthj1dKQ4KxWoINdEUjbTA4D28B2LdJrsATrnGxDDyADQeguFI3iAjvNQGEYGgKoY9nSkdHUqWyIAFaO759rOMvuLrAGAtrjm6UxNkj1A9Wx3PLBbyBoAaIt3ns7UfrKnMy1OwpDU5tVMmkLOOn5BhyB1d2Fdbq+7tOpKsf8kYSwJi3Kmv9X00uvxvDPxtGI+z5Ik7JXakQnPUtegw6zPpTZ683MT0x8weT9m8lI3HZwx16DXckdq+0OVyYsxy8M6K2FHbGj+/Cm1iZIzJl/09eBRYRgaAIpYK/75UsvJoupbZkYqzpiOk+14kbsZceiIxivPjfAmsEP1i/gPzdSTxpu1i7HmwX0JP0cq9qq3DaYDGXrelXas/iiY1osCZaydvNMZ13eXDhUA5OY73Pgl2VNdq82ox5fAhvuoJ66/A+MYy7imPwPjORU5L4YsnYsnUttpdq75GR2JetDwMzrnaE2E9PWA1sblsNNJGJHaCN3c1M/qdTSeP5b36JdFjnw9lnG/TAeWz0EeLwDI5Z6nTj1P9lS7M3XZhGuOkYp0WGWJY1DsO2i7gmtnbX21dCNHPNOR8mCJ5fp1tMd1IvdKy7VcLZH+T5b0pyR73tIcy3WszpGua8XIWsfPbxP7aKUrPObxAoBgc8S+IKgehsiizvJXjk7QQGqkRm+CUTNqoq94TjnimbXE0y+1OUDp3bfroz37csSTl3YQPsiPryKzzqSLdbr5IflxVHBEwl6R2SaP59m1/Krl8x8cP7tT/j3UrJMg55rr3CPuJbwAgDBDno7UV9NOooO4Vng1NtR9qQ7QtKUD0ifuOT6NbqQ6bJsCOi8xGusRsc/pWprxub4IHTvthF63PCx5vnlMWK7jY47Pv5Wwk8h3pf79rOOBblZnFwB6xZinM3Wf7Ok8ByTseJFLqUKeb4mn3xHPzYafO2P+/oWjI+PqlJXZWHLcEp++wlob8NnVUm5kSkd0bBtl5ulIDYp9AvhM4OdXOPK0cSL7llTHdUeOzqWG1zxKABDMNx/1GNnTea6IfYgx3WE6bP7+triHHrc4boqTqZ+pvz7SOUILHfH8InEn4112xLcz8PMnLJ+dCPysjkg9snz+SM7fYXnJDqarw7wk9TNrTAdTO4obPXEtc8R1nUcJAIL8LP45qGvJos5j25IgPZl4vfm7R6ZzkKfT8S3VMC83DbVupeDbLuGQxJuMd8YRV+gE8jlmxKXx87sDP3+jREes0ZQlrm2Bn7W9InyR+nft2OreYF9MefvsdOTpER4lAAiyz9ORek/2dB7XaoJTqUb2rWl45xdosOvnCvWbTptOeF5RoAMSurFk2m5xT6wP3fjyuNj3/giZMH6iZNqNlpi80Q7pkxydS71W26q89JYV9eW5vwfE5zr6YD2PEwAU/oJbZGERKuJ3R2FuMP9+y3SAfgqIy9Zg1yc4nw1srPvEPjfoXs7fa6W499I6EBiHzpWakWIneLt2td3VhjL+VfwjffV9vkL3iXovHMYJAEX1iX+vx51kUec56WkY95v/3xwQzxpP5+E38+fRgHg2SfnJeHrtU+Leqyqk0dcROdvrvRMl0n/apjK2jZDVl93WO1rjgXGtc+TrDR4lAAiyUfzzpRaQRZ3HtvmmjibpJGN9nXQ6MJ6DYn81p3OjXpqOREgn5qyUn4zn21F9b8Dn9XxC22amIyXyop2HCdt22NW9wuaaDqN2/AYC4zou5Ub7AKDXjXraqGdkT+dxvVLTiXF3TaGGvrqxvf/VLRH0yJnPpnMWwjYZPs9kPO0IuYZP3wf8PjpS07gfk77qC51wrvO63oh/sncrzXGUsY5IXjS/28oc8bmOPljB4wQAQZ56OlOjZE/nWe8ozBHTAIeeVu2a4HxewkeDlOvsuDyT8f7y3KS+UbYBcxM3TsZ/mrOj4NodvF0r3Vxz4k4WuC7XYoVpHiUACDJf/K/4NpBFncf2Okx31P4g/94bKottXyhtdPX13sMc8biW3A8Hfl7nOc14blJb53Ce1OZjNY5Gvc7RCUx7KNn7ObXSGU/ZPMkZl+vog794lAAgyLCnjWIhT4d64CjQl5JvGwLX/lLaaOd5heRach86Ge+Y5yZ91DDCoh0D3Wuq8RWYvtrcXfCGdo2sPW9jGT+NVDbKdfTBrzxKABDkqqedmiB7Os+guE+rzrt83zWP5mLOeGxL7vNMxpvy3KQ6eqK7uN+ydKBemn9fUzJPXSNrF9pUxvM8+VHkmmxHH7zjUQKAYG899fJ+sqfz7BD31gF5uObR6N8tyxGPa1+m0Ml4K8T/HjoddKdvPfrkoMSdOD0u5V5TxuY6wFo7k3lfO7qOPhjjUQKAIKsz2qalZFHncTX8B3PG45pHcy1nPK4l96GT8fZ7blB9zaYH+urWBINNzNM74j9Op9UuSpwRQ7WvYr8bAHSaI552qlULeXTuMPOyIrINNerk7YGc8bjm0fyWMx7bq8I8k/F876Fbtev4R0f6A20qY9eJ5EVeZ9q2vuD8KAAo/4Vbw7kWpK8bNevUjPsURRyuXazHC8Q1Lc17VZhnMt5jybeKrxlcKwnbYanjWorswu46+oDzowAgvJ2b9bRT21pwDUeFQ+mjGpE4r2yWi3sPozxcrwrzTMb75LlJWzWk+a1CnamY+11tkGrNBQOATrPN00bMSr4V9EXo/lYfpL1b9XSdZxJnVdZhiTMS5HpVmGcC+2wFOjNVGplybTNR5CFydb45PwoAwpzztFF3W5B+/ai2hxRFHIsl3qos2zynfwrEY3tV+NLxswvNTTlQwc7UfxzpL2xDOb+zXEfRh+iRhO+dpa8XL0r75okBQBW98LRRx5qcdnpqzyGKIg7XqqxNOeNxzXM6lTOeJY7rOW/52X7TsGtHYVHDv/le88XozGyV7BG3SUf6WyOkr6sQ9VDqkNWWqyM+sK79yGzlM9d0pqdMWQEA3O1cK46QmdcwYLGY4ojjhqUgtSOSd16Ra55T3t2w/3DEs93ys1c8nZObnht1R8k8q7/mytrz6qQ0Z5XGAtOJ/Gy+YWQ5JPFW8Q3lyFPdEFVfda6KdK/q6JYeeaQjfrPmm90+HmEAHWavp336Ks2b16t1aHoF4QOKIg7XaoIrBeK6YInnc4F4rkjYvKtR8/dnHfEc99ys90p0Ym6ZOG4G/LxrQv4n8+2gCB1leiW11XShCwRsHeaiO5WfdfxOjZud1ucDxNrBt0/cxx2d4VEG0OGDGGXazRALLXXoAYoiDtdqgqECcdnmOV0rEI/rPXK6p14/kNk3SW+puI/H0bAz53VtTsIb81l9vdZf8qEpulGmPmi6AmN9jk6IrcNcdBuDu5I9D22kRPm7HBT/sPg6HmcAHWBQ/HN6Z5qQ5g75cd6sto+LKI44bKNJs5J/fovraJE9Ba7J1QHSQl8m31el6QrErNGds+JfehrSoVpiOh7pTkieIdil8n35aWP4OzAuPVqnPul7yuR3qPUSdxsD1wrFtaY86isxn0rc3eUnMzpTp3mcAXSArC+GGnZHSmuT2BcMlXlDA4s3lgy+XXDEJNa5QjMBN5quHAuZRD5gGnVfXPdNpyrdQ9e4h0zHaTb1baHoqoffPB0q7Rztl39v+9BvPqNbTTxOfYsYLdDR/VPibmPwNaB8XjXhG09WZ+pvHmcAFbdI7CurbeGGaZs2mC+mri/efaatWym1I9J2m7brTUb8zDeNxLXCq8gcl0lHg1pEVufnYc6OwELx74YeErQHX/YAZB3hmiiQ9mcz2lP0wMsHEr6NQYjnGderW1g0Y3XIEWnf6hcAKEPrRJ10/rpkWxQrfBX2BYzmRKTRpNhHixz2FP6IFFvl0Gd+3085bzYdpVsfOd+XmY7BhHyfSK5pzZo/vzadU31FqXPayuyC69quosxqQt8Qtf5O85t0v+qI3BNHupd4nAFU0N/inx/VrnCHoukN+jpLX4vpqzWdkH5G8u1+7qJDoTpsqisGp0znZcYETe+uaZiHm9gp6Aa6P9Ubk2/6X53H9lsL0p1r7oW3Ju0pCdtnCwCQw38B/6k5oPkMjZYAAAE6dEVYdE1hdGhNTAA8bWF0aCB4bWxucz0iaHR0cDovL3d3dy53My5vcmcvMTk5OC9NYXRoL01hdGhNTCI+PG1zdHlsZSBtYXRoc2l6ZT0iMTZweCI+PG1vdmVyPjxtc3ViPjxtaT5GPC9taT48bXJvdz48bWk+bTwvbWk+PG1pPmU8L21pPjxtaT5jPC9taT48bWk+aDwvbWk+PG1vPi48L21vPjwvbXJvdz48L21zdWI+PG1vPiYjeDIxOTI7PC9tbz48L21vdmVyPjxtbz49PC9tbz48bWk+bjwvbWk+PG1vPiYjeEI3OzwvbW8+PG1vdmVyPjxtc3ViPjxtaT5GPC9taT48bWk+TDwvbWk+PC9tc3ViPjxtbz4mI3gyMTkyOzwvbW8+PC9tb3Zlcj48L21zdHlsZT48L21hdGg+j77p3wAAAABJRU5ErkJggg==\&quot;,\&quot;slideId\&quot;:260,\&quot;accessibleText\&quot;:\&quot;Stapel F unterer Index m e c h. Ende unterer Index mit rechtspfeil darüber gleich n mal Stapel F unterer Index L mit rechtspfeil darüber\&quot;,\&quot;imageHeight\&quot;:17.83783783783784},{\&quot;mathml\&quot;:\&quot;&lt;math style=\\\&quot;font-family:stix;font-size:16px;\\\&quot; xmlns=\\\&quot;http://www.w3.org/1998/Math/MathML\\\&quot;&gt;&lt;mstyle mathsize=\\\&quot;16px\\\&quot;&gt;&lt;msub&gt;&lt;mover&gt;&lt;mi&gt;F&lt;/mi&gt;&lt;mo&gt;&amp;#x2192;&lt;/mo&gt;&lt;/mover&gt;&lt;mrow&gt;&lt;mi&gt;m&lt;/mi&gt;&lt;mi&gt;e&lt;/mi&gt;&lt;mi&gt;c&lt;/mi&gt;&lt;mi&gt;h&lt;/mi&gt;&lt;mo&gt;.&lt;/mo&gt;&lt;/mrow&gt;&lt;/msub&gt;&lt;mo&gt;=&lt;/mo&gt;&lt;mi&gt;n&lt;/mi&gt;&lt;mo&gt;&amp;#xB7;&lt;/mo&gt;&lt;mover&gt;&lt;msub&gt;&lt;mi&gt;F&lt;/mi&gt;&lt;mi&gt;L&lt;/mi&gt;&lt;/msub&gt;&lt;mo&gt;&amp;#x2192;&lt;/mo&gt;&lt;/mover&gt;&lt;/mstyle&gt;&lt;/math&gt;\&quot;,\&quot;base64Image\&quot;:\&quot;iVBORw0KGgoAAAANSUhEUgAAAlUAAAClCAYAAAB1CwiCAAAACXBIWXMAAA7EAAAOxAGVKw4bAAAABGJhU0UAAAB6cPQKvAAAGRxJREFUeNrt3QGEVtn7wPHHGGOMRJIkGVaSJJGstZJIVpIRGclKIllJEkmyRoYka2VEMtZIImMkSSQjSSJZGX8ZkvyMJJIkY8T+7+M9r25v95x77r3nfd973/f74di25r33nXPufc/znnvOc0QAAADK5WpUFlENAAAAxfwXldmobKAqAAAAigVVWuajcpzqAAAAKBZU1cudqCyjWgAAAIoFVVreRmUbVQMAAFAsqKqX0aj0UEUAAADFgiotT6IySDUBAAAUC6q0fIzKPqoKAADAbm9UPngGV+S0AgAAcFgltcd8PoEVOa0AAABSjHgGVuS0AgAASLE1Km88gytyWgEAADgsicqUZ2BFTisAAJDbfx1W5mPlc1Q+mZLlGOS0AgAAXR9UhSrktAIAAARVgQo5rQAAAEFVoKBqmEsEAAAQVBV7/LeKywMAABBU5S/nhInqAAAA3xmQ2pY0vikVtlJlAAAA39sota1ofAKqW0LyTwAAgB+cjspXj2BqISrHqC4AAIDvrYzKQ/EbnXoZlfVUWT47ojIjDO8BANCJ9kblg2dANS61+VbI6aWpyGdRWUR1AADQUcg91UI/y7fnqw+i0k+VAADQNUEVuacCOx6r3LtR6aVKAADo+KCK3FNNMhGr5NsEVgAAdGxQRe6pJtMgalq+H7HiUSAAAJ0VVJF7qkV0ovqzWMU/FCavAwDQCUEVuafaYElU/o01gv55BdUCAEBlgypyT7WRDgu+iAVWc1HZRLUAAFA55J4qgZ/k+1T281E5RLUAAABk90l+nOB2Q2qPCAEAAJBCJ6dfEXteC30cuJtqAgAArXRH/FLEV7FoPqs1NDEAACCoKl503tXVqKymqQEAAEFVmPILzQ0AAAiq8hfNzkrKBQAAQFCVszyNykaaGAAAIJnuWH3AEUx9EHJWAQAAeJtPCKjuR2U5VQMAAOBnY0JAdZJqAQAA8KcZ02diwdT7qGyjWgAAAPxpNvUnsYDqVVQGqRYAAAB/vVF5EAuoNLhaSrUAAABkMxULqO5FZYAqAQAAyOZCLKC6G5U+qgQAACCbAw0BVS9VAgAAkI1uL1PPR6XzqfqpEgAAgGx0ROqVCaieR2UxVQIAAJDP4ai8jsoyqgIAAKCYHqoAAAAAAAAAAAAAAAAAAAAAADrPdvmWgLPKZR9NCQCgv6W/baeVUtsqZkJqe/Bp/qivFWzk9TQlAID+lv62bDQ5526pJeasQgN/ockAAPS39LdlplvHvMlY4Q+jMhyV1ZK+l59unjwQlSVR2RqVnVHZG5UjURmX2vY1Cx7nvEdTAQDob+lvy+5ahga+2oTza4LQXVGZdpz3As0EAKC/pb8tu3HPBtYIt9l7+P1uOfcemgkAQH9Lf1t21z0beapF7+d0wrmX00wAAPpb+tuyu+PZyEda9H765fvnvu9oIgAA/S39bRV89GzkwRa+p9ux896kiQAA9Lf0t2W3wrOBZ1v8vuLPnU/RTAAA+lv627Ib9mzkSy1+X2Oxc++kmQAA9Lf0t2XnuxJhV4vf10lzXs1E20czAQDob+lvy25O/JZ29rb4fV02556hiQAA9Lf0t2W31jNqvtOG9zZhzn2NZgIA0N/S35bdMc9GPt6G9zZpzn2QZgIA0N/S35bdbc9GXtem96fp9HtpJgAA/S39bZlp5flsrPiGqgIAgP4Wdr95Rs3jVBUAAPS3sPvLs5GHqCoAAOhvYTfj0cCas6I/0PkWSS3x2RKqHgBAf0t/2yl8U+VPBzznGWF4EwBAf0t/22EOejZyqD2ANGr+IKTAB4C41VHZE5XzUZmKyifzeZmFrhY7Zzplfb1OiP4SlcdRORuVpVQz/S2a64ZnI28KdL5z5nifpbZsEwC6iW79sc10sOMmAJpP+Mx9nOGY66Ny1+Nz/F1UfqYJ6G/RHD3m20xaA78PdL6fYh8e16l+AB1umdQmHP8ZlZtSWyb/n4QbrdDl+aNSm4Pje1wduVhO09DfIrwtnjfhRKDzPRBWNgDoDnszBDpJZW3K8XV+ztOcx75A89DfIrw/PRt5OMC5RqS9m0QCQCvpYzbdP01HqHQPt48Zgp7ZlGPr4753BQI2Nsulv0UTPBK/pZ1Fl2KebzjmTaoeKL3tBUdaqlSmWlSna0yAlfZ+LqYEax9iP/sqKn9IbeRK6QjXi5Tjz3N5098irMXi9xz+Sc7ja46Ng5abez/VDxBUdWFQpfokfZuSXy2v3dww4nXOMgrxM0EV/S39bWsNe37Y6CTIAaktzdSiS3L12bCuXtkhtWWae0zD6ZDjhLkwbBfQgoRLagaAoKpqQZVyTVh+7xjlqj/y09VcuxzH70n5fT9xedPfIqx/2vThdYeqBwiqujio6kkZtUhK0qirCOsrB3Wk6hePc6SlVgD9LQJ626ZGPkjVAwRVXRxUpT2aa1yppY8L6/NxvpiRizRpmbvnuLzpbxHOujY1cIhJeAAIqqocVLlWgSWt1IqPcvhmxd6Z8vu+5fKmv0U4JzwbRSdB/haV3VLLuaLPcQ9E5VBUDkttxYnmOxmT2pD1VEpE/oCqBwiqujyomna8j8aVWodi/3Y8wzmOChPV6W/RMvc8G3lVzuPrRZGUQ+UIVQ+giw2Iez7V77Gf3SDfMmJfy3iea1IsDxbob+FJh5YXpHjyuTS/JBxzBdUPoIvtEb/HNRp8vZRviTqzruBKy1N1qQR1sVJqoy5vTPCoqx6vSG17Ffpb+tvK2O0ZNYe46V7GjveIqgfQ5a46PnMfJvycpk5Yk/EcAx6f77vaXA+ah+uD2NM9bKe/pb+tikuejbw7wLluSb75AADQiWYdn7n1z8ghSX4c6Gso5bO93duWrHAEVPHAqhNGrOhvu8BLjwYOddNNSfHnxQDQCVanfO5qEKH5qOrzY240qSO/3+Z6GPMMNCY6oM3pbzvcSs+LOdRNd9cc7zlVD6DLHXZ85v5rfmZSvuWRWtqkjvxkm+thzrMf+kJ/S39bdoc8GznUTVffo+oUVQ+gy02Kezl9fCuTHTnPkZb0U8v6NteDz8Tteumjv6W/repNHS8bA5yrN3a8tVQ9gC6m28Z8dnzmarLO9+bPlwuc56CUf3uatPlU8dWQPfS39LdVvalD33T1JZ4vqHoAXW6LuLeMuW7+/FpqG+nmdUPKP0/Jdx+8+xVub/rbLr+pm3HT7TfHG6HqAXS5Ecdn7pvYn38reJ6PKZ/vwyWoC52w/0XSR6k2Vri96W+7/KZuxk3XYz4gWIUAoNs98vjsnSx4js1Snb3gtG+wjeRowLWH/pb+tuyeejbyUqoKAIJZJO6taerL6gcLnud0yjmelqxeNIWE7mH33vz+783/r+mANqe/7XBLPBuYpZgAENYej8/eiwHO80DSN+wF/S0CGPZs5FGqCoCxXfyXvle9TDWxHsclfZRqecFz6OqvtNGwrVzS9LcI44ZnI3PTASCoCut1yrnHApwjbY85nafUwyVNf4sw3olf9lpuOgAEVeGs8Th3iLxCf6ec4yaXM/0twtjo+aEySVUBIKgK6o+U804HOs9MynkOcznT3yKMk56NfISqAkBQFdRUynkPBjiHz9Y0LLWnv0UgDzwbeZCqAkBQFYw+3pl3nFP/rT/Aefan/G6zXMr0twjDZ0WIlldUFQCCqqC2pZzzeqDzpE2MvsSlTH+LMIY8P1DGqCoACGo05XN3KNB53hY8zyGpbasC+lukGPNs5CGqCgCCcmXV1txUvQHOsUjSc2C5zlMfTdM9A/tpMvpbuM16NHComxvoFH1UAQpaLK1JcbAr5TwPHK/VeT3vhdWB9LfwstYzar5LVaGLDZpvjrqFxy2p5Y/5l2pBQWlZtfcHOs+JlPOctbxOR7hmhBxW9LfwdsqzkU9TVehwA1KbdK0d3ZmoTETlodhXZv1DlaGgfxyfuTqZeUmg86RNUt9hed0d+TZpejHNRX+LdC88G3knVYUOt9sEUAue98QeqgwFuSaPTwc8z7OUaznpUfYV+ZbVewNNRX/bYjsl/Ord7c1+01vK9GaAEtFORh+9zDlGEfjmjiLSHgUdD3iuLynnatwK5bKEfwTZ7ehvs9FA/qb5cjFfIJD6ar5U6LHWNfMN6030PMMbG6aN0YVsc16eUDUo6FjKZ+5PAc+VlhfplPm59VJ75F3/+ws0E/1tSWyW2nxW3zr8v6gckBZN+NcGvpYx2tM3uIx2RZexrZoapWpQ0K2Uz9uQPub4hs/EdPrbMnrsUX86F7C/VY27V2qrlvIMo+mu2rpKZBPtii4fTWB4HkU/i11z90KPEE1m/Ky/Kyzpp78tp7R9E3VRxUAz34A+t9dtDqbFfwKuT5k3F4tu23CFdkaHmrRc+z1UDQpI29pna+Dz7cjw2T5BQEV/W2LHU+rqQLtv3hDlE/cSOtTnhOv9NtWCgs47Pk8/N+mcVzw+x0nuSX9bduMpdcMXXqCkNkvzV2UBrbRPahPRv5jRj4/mS4Je06xmRRXcdwRVN6geoLxsWajXUTUA0HJpcxFJ/wGU2F1JnjwKAGi9beJ+NLqUKgKq9Y1ogqoBgLYYdQRU7MUKlJhtwilJ+QCgPVzbLZ2neoDqfSNieBkAWm+ZsLUPUFmPhOFlACiLYUdApatZSaUAlJRm403aK+0vqgYA2uKGI6iaonqA8tpjuXF3UjUA0BbvHEHVEaqn2lZEZUhq826mTGOnbeugQ5OarViX6WvWV11Z9r+ojEVlecbz7zJRe/0478xxWjHfZ2VUDkltK4bnsfegw68vpDaas7qJ5+83dT9m6lKTF86b96Dv5Z7U8ksVqYuxhJt2Qfy27tD6+VNqEyrnTb3oY8OTwvA0AOSxSdzzqdZQRdUxaEYuLpgAKmnbkvspx9ARjteOC2LOM7D6Wdybc+rO5s3Kiqx1MC3++1SFXiW31QSSvvtpaYD1e85zvczRxhrsnU95f/cJrAAgM9cmyq+onvLbYEZBvnh24Ccdx/rb8xhjKe/pT8/jnAtcF0MJQcZTqWWuXWR+RkemHjb8jM5J2hjg/LoRbOMy2tmojEhtxG5R7Gf1fTTub5Z1S5nllno9lXK9zHq2z1FuLwDI5IHjM/Uy1VONoGrClBuWkYt4WZ9wjAFJzshtK7ZM3frI6VaG48wGqoOVCe9fR39sO4CvS3gv1wuc/6eE889I+rym3oT3sSHDeW0rTDZZfn63JI9e2soTbi8A8NYryQuH6mWIKqqmvzIEQ/2xkRu9GEbNKIo++jlnOc5CwnH6pDZHKJ7Nuz76czjDcbLSQOGD/PiIMm3Pu1C7qR+TH0cJR8Tv0VnSJPMsWdCvJ7z+g+Vn98n3Q9A6WXKReZ8Hxb70FwDgZ8gRUH01/SQqyLYirLHD7okFQrMJgUiP2OcANboVC9y2ewQxITrtEUme87Uq5XU9AQI8DUZvJtw0Wb6JTCa8j48ZXv9W/HY+3x/794uWG7tZQS8AdIsxR1A1TfVU1x/it23JP7HGXpJwnD7LcW43/NwF8/cvLQGNLTgrkqByPOF4+mhrk8drN0ixkSod4UlKuJkloBqQ5Ini856vX2up08YJ7ztjAezeDEGmljfcSgDgzTVf9RTVU13XJHnoMR44HTd/f1fsQ5I7LRfH2djP1B8r6RyiZZbj/CxhJ+1NWI63z/P1ZxJeO+n5Wh2hepzw+hMZf4c1BQNNW+C8MvYzG02gqQHjNsexBi3HusmtBABeVot7juomqqi6klIZxCcdbzF/99gECVmCj/9iHfQa02FrCgZXmoVjEm7S3gXLsXwnmutEwjcJrz/g+fpbBQKyRjMJx9rt+dqkR4cvY/+uAa7mFvti2ttln6VOT3ArAYCXw46A6j3VU1221QfnYp3tW9MBL8nRcdf3LeozwZtOjF6bIxDxTVAZd0DsE/B9E2ieluTcIT4Ty88UPHejlaZuNDB9miHI1PeatIovnuqivqz3N4/j2bZU2MLtBAC5v+jmWYCEkvnN0qhbzb/fMYHQTx7HSuq46xOhL3p22j2SPHfoQcbfa53Yc3H94XkMnUs1L/l2DLdlyd3fhjb+Rdwjf/U8Yb55pt4Lm34CQF494s4VuY8qqq6zjg7yiPn/HR7H2egIIn41fx71OM52KT5pT9/7jNhzXfl0/jpCl/TY70yB8z9rUxsnjZjVl+vWA65xz2NtttTrLW4lAPCyTdzzqZZSRdWVlMRTR5d0MrI+ZjrveZyjkvzITudOvTIBhU8wc1GKT9pzZWg/5PF63f8wKSnqSIG6aOemxUkZezXX2CITOGoA2O95rNNSbPQPALrdqKOPek71VJftUZtOoLtvGtf3kU7S82FNpaBb2Xw2QZqPpEnzWSbtaUBkG1Z97/H76MhNYz4nfQToOzFd533NiXtSeCv1WtpYRyivmt9tXYbj2bZUWMvtBABenjmCqlGqp7q2WBp1xHTEvrtj2yZCXxb/0SFl25suy6S9vxwXq2vUrd9czI2T9p9lDBhs2cbbtTLONmfubI73ZVvUMMutBABeloj70d9Wqqi6kh6TaYbuD/J9bqk0SXmltPPVx36PMhzHtlR/2PP1Og9q3nGxJgWJi6U2X6txdOpNhmAw7pGk54NqpQuOtnma8Vi2LRX+4lYCAC/Djj6KBT8V99DSsK8kW/oCW34q7byzPFqyLdX3nbR3ynGxPo79XK8JEDRXVeOjMX3keSDnhW0baXvRxjZ+FqhtlG1LhV+4lQDAy3VHPzVJ9VTXgNh3x8667N82z+ZqxuMkLdXPMmlvxnGx6miKZoW/kxBIvTL/vrFgndpG2q60qY0XO+ojz3tK2lLhHbcSAHh76/hcPkL1VNdesaccyMI2z0b/bjDDcWx5nXwn7a0V93PqeNHM4bqlylEJO8F6XIo9vgzNtlG2BpVZH0fatlQY41YCAC8bUvqmVVRRddkCgKMZj2ObZ3Mj43FsS/V9J+0dcVyo+vhNNw7WlAYDTazTe+LepqfVrkqYEUR1uGS/GwBUzQlHP9WqBT86t5h5W02QNASpk7z7Mx7HNs/m14zHSXqEmGXSnus5dauymH+0nL+/TW1s2wE9z2POpJQZ7E8FAMW/eGu51ILza8JnnbIxTVOEZcuKPZ7jWLPSvEeIWSbtPZFsq/6awbbysB1WWd5Lnqzuti0V2J8KAPz7uQVHP7W7Be/hpLQ3xU/HGpEwj3LWiD0HUha2R4hZJu19clysrRrq/K9EQVXIfFlbpVxzxQCganY7+ogFybbiPg/Nj/VB2pvip2M9lzCruI5LmJEh2yPELBPdF0oQ1JRppMqWniLPzWQLwtmfCgD8XHL0UfdbcP76FnCPaIqwVki4VVxJ86D+zXGcpEeIryw/u8xcnP0lDKr+Zzn/sja087uE95H3Znos/rm39LHjVWnfPDIAKKOXjj7qVJPPHZ/yc4ymCMu2imt7xuPY5kGdy3iclZb3cznhZ/tMB68Bw/KGf3M9/gsR1OyS9BG4Kcv5dwU4v65a1M2vfVZnbgh449rymSW1zyITVM+YtgIA2Pu5VmxNs7hh4GIFzRHWrYQG1YAk67wj2zyorNm1f7ccZ0/Cz15zBCm3HRfs3oJ1Vn/8lZYz66w0Z1XHUhNMfjbfONIck3Cr/oYy1KkmVtVHoOsDXas62qVbKekI4IL5pneYWxhAxRxy9E9fpXnzfvUzNL7i8CFNEZZt9cG1HMe6knCczzmOc0385mWNmr+/aDnOacdF+6BAMHPHHOO2x8/bJu5/Mt8W8tBRp9dSW33nu5AgKXDOm/n8ouV3akyaWp8vECojcI/Yt1G6wK0MoOKDGUX6TR/LEj5D/6ApwrKtPhjKcaykeVA3chzH9pw5HrnXN352TeZbJfZtd7Tsy/i+dkRlzrxWH7v1Fbx58ibc1BtOV2xsyRCMJAXOedMf3Jf0eWojBdrf5qi4h8s3czsDqIABcc/5nW/COffKj/NqtX9cTnOElTS6tCDZ57/Ytiw5mOM92QIhbfxB+baKTVcspo32XBT3klWfwGqlCUDiwUiWodlV8m3ZamP52/NYumVPfXL4jKlvX1skbPoD24rGTaY96is3n0nYbPVTKUHVeW5nABWQ9gVRy4FA59ouyQuLijyxgcNcQkXfzTmCEmrfonmPC05XmvlMNu83nbvrWNMmuIpH7HrsIRNALcS+PeRdJfGrI7DSIOmIfJ8uos+8RlNUPIl9qxjNEfD+KWHTH3z1aJ/XTfgGlBZU/c3tDKDklkvySuykcsv0TVvNF1TbF/Ae09etk9rWawdM3zWXcnzmowZmWxGWZw7MlKVjzSMtCHqUMSBYJu7s6j5FI/qiGy3riNdkjnN/NqM/eTfWfCj+6Q98vEh5v5r6ohmrSU5I+1bLAEAR+pmok9PfFOyLQpWvQl7B4M4EGl0KvWXJccdFMCL5VkX0mN/3U8aLTkfttgSu90ETIEzKtwnneq4F8+c3JkjVR5c6561IVl1bmosiqw9dQ9f6Oy1p0vWqI3RPLef9h9sZQAn9Le75U+0q92ia7qKPufRxmT5y04nrFyRbNnUbHSLV4VRdYThjgph5U/R8900HPdzE4KATaH6rOVNv+l+d5/ZrC867yFwLb825Z8QvTxcAIIP/B7dyxkyFE/DBAAABOnRFWHRNYXRoTUwAPG1hdGggeG1sbnM9Imh0dHA6Ly93d3cudzMub3JnLzE5OTgvTWF0aC9NYXRoTUwiPjxtc3R5bGUgbWF0aHNpemU9IjE2cHgiPjxtc3ViPjxtb3Zlcj48bWk+RjwvbWk+PG1vPiYjeDIxOTI7PC9tbz48L21vdmVyPjxtcm93PjxtaT5tPC9taT48bWk+ZTwvbWk+PG1pPmM8L21pPjxtaT5oPC9taT48bW8+LjwvbW8+PC9tcm93PjwvbXN1Yj48bW8+PTwvbW8+PG1pPm48L21pPjxtbz4mI3hCNzs8L21vPjxtb3Zlcj48bXN1Yj48bWk+RjwvbWk+PG1pPkw8L21pPjwvbXN1Yj48bW8+JiN4MjE5Mjs8L21vPjwvbW92ZXI+PC9tc3R5bGU+PC9tYXRoPo53+c0AAAAASUVORK5CYII=\&quot;,\&quot;slideId\&quot;:260,\&quot;accessibleText\&quot;:\&quot;F mit rechtspfeil darüber unterer Index m e c h. Ende unterer Index gleich n mal Stapel F unterer Index L mit rechtspfeil darüber\&quot;,\&quot;imageHeight\&quot;:17.83783783783784},{\&quot;mathml\&quot;:\&quot;&lt;math style=\\\&quot;font-family:stix;font-size:16px;\\\&quot; xmlns=\\\&quot;http://www.w3.org/1998/Math/MathML\\\&quot;&gt;&lt;mstyle mathsize=\\\&quot;16px\\\&quot;&gt;&lt;mi&gt;&amp;#x394;&lt;/mi&gt;&lt;mi&gt;Q&lt;/mi&gt;&lt;mo&gt;=&lt;/mo&gt;&lt;mi&gt;&amp;#x394;&lt;/mi&gt;&lt;mfenced open=\\\&quot;|\\\&quot; close=\\\&quot;|\\\&quot;&gt;&lt;mover&gt;&lt;mi&gt;I&lt;/mi&gt;&lt;mo&gt;&amp;#x2192;&lt;/mo&gt;&lt;/mover&gt;&lt;/mfenced&gt;&lt;mo&gt;&amp;#xB7;&lt;/mo&gt;&lt;mi&gt;&amp;#x394;&lt;/mi&gt;&lt;mi&gt;t&lt;/mi&gt;&lt;mspace linebreak=\\\&quot;newline\\\&quot;/&gt;&lt;mfenced open=\\\&quot;|\\\&quot; close=\\\&quot;|\\\&quot;&gt;&lt;mover&gt;&lt;mi&gt;v&lt;/mi&gt;&lt;mo&gt;&amp;#x2192;&lt;/mo&gt;&lt;/mover&gt;&lt;/mfenced&gt;&lt;mo&gt;=&lt;/mo&gt;&lt;mfrac&gt;&lt;mi&gt;l&lt;/mi&gt;&lt;mrow&gt;&lt;mi&gt;&amp;#x394;&lt;/mi&gt;&lt;mi&gt;t&lt;/mi&gt;&lt;/mrow&gt;&lt;/mfrac&gt;&lt;/mstyle&gt;&lt;/math&gt;\&quot;,\&quot;base64Image\&quot;:\&quot;iVBORw0KGgoAAAANSUhEUgAAAlkAAAGMCAYAAADp47dGAAAACXBIWXMAAA7EAAAOxAGVKw4bAAAABGJhU0UAAADSqPkhZgAAI5BJREFUeNrt3QHkVef/OPBHkkxGJpnMSJKZxCSZZCSZJDFJZmYkX8lkZCaZiZnMfM2YTDKJyUeSjCSTmZHkayYj2X8myT+TfCT5f//n+d3br7u7+znnOZ977r3nnvN68fjuu33uPec873Oe533Pec7zhABAG23Nyi9ZWaYqAACqczMr/83KtawsUR0AANXYkJUn3UTrclYWqxIAgGq8302yYrmYlYWqBACgGqd6Eq3zEi0AgGrEpOpK+PsdLY8OAQAqEAe+X+tJtH4IBsMDAFRiaVZu9CRa8Z9fVC0AAMOLc2b9pyfR+jMrr6kWAIDhrQzPpnaI5VFW3lMtAADDe9CTZD0tZ0LnkSIAACXFwe5fD0iweh8f7lBNAMAkXchJVqa9xPm0VgsxACDJqr7EcVsnsrJKqAEASdZoykbhBgAkWdWVc8EUDwCAJKuy8nNW1gkxAECaBVl5Jye5uh/MmQUADFB0h4aORwPq5lJWlosTAKDznp91A+rlA3ECAHTe8xdndP+lpz7uZeUNcQIAdN7zF2d7/6mnLm5l5WVxAgB03vO3MCuXe+ohJlsviBMAoPMezkxPHXyflefECQDQeQ/ns57jv5iVReIEAOi8h/NOX4K1UJwAAJ33cOJyOE/nw4rjsRaLEwCg8x5OvGN1q3vM17PyvDgBADrvauzLyu2sLBMnAEDnXa0F4gQA6LzFSZwAQOeNOAGAzlvnLU4AgM5bnIBqHO25sI628Pjjq9Xbs3I4K6eycj4rd7LyMHTmuHnc/d+/snItK2e69RQ/s9Dpg+uykZ33mwnHMmx5W5zQfjTbyvBssrxYzrbkuDdl5XhW/jNkIxkTsHNZ2Rnq+xYRrkudd3lrs3I6Kxe6P7CqTK7+CJ21DF8XJ7QfzfZ934V1r8HHujorn2blzxH9Kv09K/+SbNHy67KpnfeKrHyQlbvzbB9udduH5eKE9qMd9sxxcS1r2HFuGnDS9Zf4eDA+Ktzb/fve5S9i0vRC6DwePBaezeI8V/l1wr9QcV3qvEcnxuFmyQQrtj/PiRPaj/ZYEua+o7OzIce4IStXCxqS+Chgyzy+e3s3mcr77iNOM1p4Xbah836rRIJ1p/sjTZzQfrTI8ZyL65MpP7Z4O/50QQPyQ+iMuRhGHPT+ZcF2zgaD42nXddmGzntJiSTrsDih/WiXdQUX18wUH9t7IX+Q6oPu31TpaEF9XpRo0aLrsg2d99LEBOtJqOddLEmW9oMRul4QjAdTeEyxITtXcFy/ZWXViLZ/smDb3zrtaMl12YbOO3V6hwvihPajXf6V2DismKJjei10Xokuejy4dIT7sCRhHw46/WjBddmGzvtAYrz2ixPaj/Z4MaTP97JrSo4pDuabLTiWS+HvbwuOyjsF+xHnLVntNKTh12UbOu+zifF6SZzQfrTH6ZA+WPOzKTiefQnH8eOYEqwoTvWQckcNmnxdNr3zjtf5w4Tj/EWc0H7My+bQGf6zaZoC8UYoN6/L+Zofz4cJxxDHYI170OnxhP3apl2goddlGzrvTYmx+kKc0H6UFu/+Pr0zt39aArGom3CUCcbDKU+wYpBWTWDfNoe0u2vQtOuyLZ33x4mx2iZOaD9KWdDtH5/u76vTEoyjYX7LQLxcw2NJHeC3Y4InyZOE/VurjWi9Jl2Xbeq8fwxpa5ouECe0H6V83bOfd6clEP0LRcY7PJ+G6Rwktztxv7+c8H7eSNjH49qIVmvSddmmzntJ4o8oj3XRfpTzQd9+npqWYPSv2RdfPd6WGIw6JQIbQ/FbhE/HYS2e8L7OhLTFYmmvplyXbeu8dyXG6F+SLLQfyQY9odo9DYHoXyjyRvffL0r8NXaxJscRl8m5k3gC1eFthG9DMx774LrUef/dN4nX9hpJFtqPJIfm2M8X6h6IQQtFru/5778mBGO2BsfRPxAur5ysSd2fTNzf3dqL1mnKddnWzvv3hOO7PSXHIsnSfkza53Ps4/VpCEb/VAIn5nm3ZdWEjyP1OXN8Jr2sJnV/KjTjFW9clzrvZ1YnxuYrSRbaj1xx9ZULYYrn8+pfKPJ++Oett32JwXhrgsfxekh/Y+KjGtV/apL1nTajVZpyXba18059s3mnJAvtx5zi+OrbBfu3te7B6F8ocv8cB5oSjH9P6Bji8+VbifsYx2strlH9py658b12o1WacF22ufNOeaHlcbftkmSh/fi7+Kjz89CA6U/6f239PMffpc7ndHlCx3EspN/Fer9mMbiQuN93tRut0ZTrsq2dd4zLoymPiyRL+zGJ8zQO4zmclXuhAbPSD1ooMm/G1GsJB/xoAsexOvFEiSUOAlxYszj8nrjv97UdrdCU67LNnXfq8iWHJVloP/4nsfqkuy+pfXlq+XiSwehfKLJoYHXqW3CvjPk4zpeo8Do2aqknlSSrHZpyXba58069s/7qFB2TJEv7MQpx7cG7FSdWtRjz2P9LK45Ter7gM3tD/aYa2FCismcTjnHclpfYf48Lm68p12XbO++fG3g9S7K0H6OwZ4QJ1sR+XA5aKPLthM+tC/V7JflKicqu4xQIO0rsv4Hvzdak67LNnffzifE4NWXHJcnSfkzCvTCF0xr1LxR5NfFzcZDc44RgXBnTcbxWMqOt46zK75fY/7Mj3pctI/5FUacy47rUeY9I6pqp0za5sCSr3prYfqwt2KftdQxE/0KRT0reTvsh1GeQ7ekSnerVml4YZ0ocwwlJVmOTrCZdl23vvFPGuDwJ9Ru6IMmaXk1tPw4WXEML6xiM/oUiyy7++FViJ7Z2xMexLJR7C+Hdml4ct0scw6gXkZVkuS513sP7M+GYfpzC45Jk1VdT24+ZMGV35vsHmMXGYMmQ3zFX2TPiY/mgRIcab4UurmE8ygx6j+VNSVYjk6wmXZdt77zXhCl4rVycGqWp7Ud8jDmbsy9H6xaIQQtF7prH96SuxzXqR1s3SnSoZ2p6cewO5RKDUT9ekGS5LnXewzmQGIeNkiy0H7k2FezL5roFo3+hyEtDfNdsmOwYqNRfi8OcdOPwTYljuDmG/ZFkuS513sM5l3A8D6a0Q5dk1U+T24+PQv50TLVaSqf/Fc34+GyYVbUvhrRHdKOqhEOh3KPCuq4N9meJ4xjH67OSLNelznv+Ut/SOhOmkySrXpreflwOU/R2eP9CkcOOB/gssSNbP6Lj+b5EZ1rXdY3WhnJJwU5tSuM07bpse+ed+iNlryQL7UeuhQU/WGq1/nD/QpHxbbZhB4HvSgzG2yM4ntRfi3krj9fB0RLH8CjU9FVVXJc67/+VupTOi5KskVmRlS9DZz3Y2G7GiSy/Dp0pDrQf09N+bAtTshzVoIUid1R0IqcE4+QIjqnMMjp1nYB00K+QvHJaTtIoTbwuJVlpC+3emOLztu5xej101nedaxzcFu3H1LQfn+Zs/16dgtE/WeeFCr/7QUIwro3gmN4ukZzcq+lFsjqUSxS3yksapYnXZduTrKWJ1/KnkqyRJR73Q/ELByu1H1PRfuSt/VmbMY39C0U+qvgEmwmTGST3dYnk5LuaXiRlHhX+ISdplKZel21PslKnY5nmuyl1jtOXifV/SvtR+/YjTkuRN9H4O3UIxKCFIo9UvI2PE0/qDRVvdyakJyjv1/RC+b3EMXwkL2mMJl+XbU+yUpbSqd1r5w2KU+qb2rPaj9q3H0Vjw16q452SOMdS1QOndyYGo+qss8xYpjdreKG8UWL/Y4OwVG7SGE2+LtueZN1JOI6zU37+1jlOZV6GWqT9qHX7kXdX8lYdAtG/UOSoblGnjkGoepDcXyUupiU1vFDK3Ik7HmiKpl+XbU6yUidH3ifJGpn7iTGIj6EWaD9q3X7cDDVfsaJ/DqlRjktKuUV7veJtPko8Ceo4q/KKkL6o9cPQWduQZmj6ddnmJOtg4jX90pSfw3WO08nEGFzSftS6/Shaz3fiq7fsGdBRrxjh9r6bwC+H1CSljsuHpE72Nq0LyNLe67LNSdb5hGP4rQHncZ3jFGc6n00459dpP2rdfuwu2OZEh88MWijy8Ii3eTgxYXi9wm2mPnuv25uFMT4PQvobhYsDTdCW67KtSVbq5MhfSLJGbls3AZlrfOsu7Uft249vQ43vvvcvFPnrGH6pvhnGP+t66uPCuk24+FGwhE4bteW6bGuSlbqUzpsNOJenIU5x7NI3oTNH4uPu/8b/v1r7MRXtR94LJJ9NMhDrBuzQ5jFsd1FiML6tcJupA9+/rNmvkdSBmefkJY3RpuuyrUlWyhCA2Nk3YVksaxdqP0bZfhRN0r19ksHon9ZgnMuw3EwIxi8Vbu/qFCZZqXOPxERskoPdU3+VN6HMuC4rvS7b2nmnTClzITSDJEu/Psr2Y19df6j0LxT515g76tMhbZBcVRV0ZsqSrLjcw8MwHY8JJVmuS513uhfCdE+KLMmqrza2H3kD7i9PsgPvf3x2YMz7cCCxoalqTo/Ule7rkmSdTtzfOgyMlWS5LnXe6VKX0lkTmkGSpV8fZfuR92LYkUkFo78Dn8QK76kzmFd1krwVpmfg+6bEff2hJncUJFmuS513tT+gbjeo85dk6ddH1X6sL9jOxlCTSlg/gf2IyUHK3FVVPU9eHuoz5iZPnILhVmIjvKwmF7cky3Wp806XspTON5IstB+FDoWarfk5aKHISU43fyMhGDcr3N4vCdv7c8IXyxcJ+xhfL15VowtckuW61HmnWRvaNx2LJEu/Pqr240Ldbpj0LxQZ30p7YYLB+DakDZKramHO1Lf1np9QfWxP2LcHE/qFIska3YXb9uuyTZ33ocS6bdKkwpIs/foo2o+iCX3HPqRh0EKRk55U8N3Ejm1rRdtblbi9SczwuzIUz4kVE6zXtSmN4rpsV+d9MWG/rzTsHJdkaT9G0X4Ujf96Jeezz3evxUrbsP6FIuuw0OuGxGAcHGE91GG8SVxXqehRZkzANmpTGsd12Z7Oe2FIW0rnqCQL7UehvCdTdws+e677d69VddB7BuxEHRa8TF2/q8qkZ2PC9h6H8T0yjI8FfgjF48TWaE8ax3XZrs57W5iOO4SSLO3HNLQfP8zzuz/s/s2xqg540EKR01ZuVXwSzCRs88MxnIzPZeVSwX78HCY7mzuj4bpsX+f9eUgbq7KwYee6JEv7UXX7UfQW4945Pvd0fcW4lmNlY0qPh2YMOK5yIGictC1l/NMok5s4MPHHgn04ESY/uJjRcF22r/NOWXLkzwae65Is7UfV7UfRXeEVAz7zardfj8nZ2qoCsS40562uqlej35WwzVEtuhwDfLsgwdujHWks12X7Ou/1ifV5XpKF9qPQkZzv/GuOGytP7/wdqjIY1xsUjA9GcLJ+lLDdjyveZnyt9FHO9uJC1iu1I43mumxf5526dupMA893SZb2o+r2I29+rCsDEqynd5ErXXR9f4MCEct3IzphU9Y0/KSC7cS3GK6F/AlG39N+NJ7rsn2d97YS9Xmlgee8JEv7UXX7MZvznfEmxurQGYAfl9N7usJCHAO2tKpAxLFE9xsWjD9GeOLGlcuLlgK4NM87THEuj7xpI+J2P68y+NSW67J9nXd8HPKgRH3G9uBVSRbajzktm8d27oWKnxCdblggnpYlIzyBN4TiNQPja6knu79MF+acAHFJjC+6J1BeY3oyeDTYJq7LdnTecfqXvaH4zeG8MZnHuj/QFjTgvJdkaT+qbD82lPz+mJhWukrK5oYGIpbtIz6J45t8RxJ/eT7pZscXu+VOyB9r9bQ87N65elmb0Squy+Z33odDZ1LhJxXW7ZPuj7U4VutdSZb2Q/vxPzc4ZhO/+/eQP/N7aXHjvzY4GB+O6YRe2m0wb1fYUMZftXHM1WLtReu4LtvReV8YcT2fmNLzX5Kl/ai6/TiQ8L3fBMNwpkK8NRkHvsc5rVJmsX3SzZ7Pdj+3PTRvckHQeSNOTNL27g+b+OQpPkWKT4ni2/nxUbsVUqZQfA20/+3AGNA4n9WOrGwJ41uKB9B5ixPQCHH6hf4lDH4KkxvwC+i8xQmYeoNewY6TwdX1WW9M/DYLGzpvxAmos4MDGoQboTNNQx3FxO9qmOxgZNB5I05Arq8GNAY3a5xgxf16OmYszgvykhCi80acgDqJd4MuD2gI4nQOy2u6z3HB0N6JT7cIIzpvxAmok1VZ+S2kTdMw2028zofOzO1xosA4E/yiMe9zXBKodxJU6x+i89Z5ixNQK3GA+1+hmsnV4vI8p7sJ0OthNEtjxFlsr4ZqVjQHnTfiBIzEx2G0M9rGSUy/724nb93DFHE9s5kB2zgkjOi8dd7iBNRFHCx+JYx/GYH4uDHOsxWXyYgLycYxVP1zbsXHjnHwerzDti8rZ7Jyd47velco0XnrvMUJqIstcyQt01TiW4RvCCU6b523OAF1EMdHfRamf1HNn4NpGtB567zFCaiJ1aEzW/ugR25xjqn4SC7Oj3UkdN7SiwtNxpW84xio+zVJrh5192+BcKLz1nmLE1AHMWl62HNh38nKF6HcQPS4SPTurJwKk3nUeC50ppkAdN7iBNTGT+HZuoNxsHkVd4I2dRO1W2G0g+S/y8paIQSdtzgBdRSTlB0j/P6VofMWYJwf649QzduHcd6r5UIHOm9xAngmLs+zPXQWmY6PF+O4rrj24YPQGVf1tMQJUG90//unWdnV/Syg8xYnAEDnjTgBAAAAAAAAAAAAAAAAAAAAAAAAAAAAAAAAAAAAAAAAAAAAAAAAAAAAAAAAAAAAAAAAAAAAAAAAAAAAAAAAAAAAAAAAAAAAAAAAAAAAAAAAAAAAAAAAAAAAAAAAAAAAAAAAAAAAAAAAAAAAAAAAAAAAAAAAAAAAAAAAAAAAAAAAAAAAAAAAAAAAAAAAAAAAAAAAAAAAAAAAAAA0xgJVAAAwnEVZ2ZqVg1k5nZU/snJPogUAkCYmTWuysjMrh7NyJiu/ZeVJVv7bV66pLgCAweKdqRNZmcnK73MkU3OVz1QfAMBg/x2ibFd9AACDbeqWLVnZkZWPsnIzIcF6nJWFqg8AoJyzBUnWZVUEAFDejoIk64gqAgAob29BkrVJFQEAlHcmJ8GaDebHAgCYlzs5SdaM6gEAKG9NyH9U+L4qAgAo70BBkrVWFQEAlHcuJ8G6r3oAAMqLA9of5SRZZ1QRAEB5m0P+o8L3VBEAQHkfFyRZK1URAEB5V3MSrNuqBwCgvOey8iQnyTqligAAytsZ8h8V7lZFAADlfVmQZL2gigAAyruZk2D9onoAAMp7MeTfxfq3KgIAKG9vQZK1UxUBAJR3JifBim8cLlZFAADl3c1Jsn5UPQAA5a0N+Y8Kj6kiAIDyDhYkWVtVEQBAeedyEqzHWVmgigAAylnQTaTmSrIuqSIAgPLeCPmPCg+rIgCA8j4uSLI2qiIAgPKu5iRYs6oHAKC850JnotG5kqyzqggAoLxdIf9R4X5VBABQ3lcFSdYrqggAoLybOQnWXdUDAFDeiyH/LtZpVQQAUN47BUnWXlUEAFDemYIka4UqAgAo715OgnVL9QAAlLcu5N/FOqGKAADKO1SQZO1SRQAA5V3ISbDiDPBLVREAQDkLsvI4J8m6rooAAMrbEvIfFX6uigAAyjtWkGRtV0UAAOX9lJNgxceIC1URAEA5S0JnYPtcSdYVVQQAUN6ukP+o8KgqAgAo70RBkrVZFQEAlPdbToI1GzrTOwAAUMKKkH8X67wqAgAo792CJOt9VQQAUN6ZgiTrNVUEAFDe/ZwE677qAQAob13Iv4t1JuE7FqtGAIC/O1SQZO1L+I4vs/JDVpapTgCAjosFSdaqgs9v7/7dDVUJANAR1yJ8nJNg/V7w+eVZuRs6y/G8ojoBADq2hPy7WKcKPn+p+3dHVCUAwDPHCpKsvTmf/aj7N1dVIzCN/ltQECcYxpUwv/mx3gzPpnd4STUCOm/ECf7uYcG5O2i9wo09n9umCgGdN+IE//SkZJIVk6oH3f92SPUBOm/ECQabLTh3j3YTrZez8u+ef39c1QE6b8QJ5vZTwvnbXyRYgM4bcYICh0skV4+ysl+VATrv5tmalV9CPZftECem1aKQdjcrzoe1RnUBkqxmutk95mtZWSJOUGmi9WH32opjtOIdqzi4/XLozKO1VhUBkqxm2xCevQkVG//F4gQA6Lyr8X7PscdFbReKEwCg867GqZ7jP1+TREucAECSNfViUtW7FEi8o7VYnAAAnffw4sD3az318EOY7GB4cQIASVZjLM3KjZ66iP/8ojgBADrv4cU5s/7TUx9/ZuU1cQIAdN7DWxn+vshtnOPnPXECAHTew3swoG7OhM4jRXECAHTeJcXB7l/n1E98fLhDnACASXbeF0L6QrHTVuJ8WqslWQCAJKv6EsdtncjKKkkWACDJGk3ZKMkCAEmWJKu6ci6MZooHSRYASLJamWT9nJV1DYkTAKDzHrkFWXknp37uh/HMmSVOACDJaqRHA+rmUlaWixMAoPOen3UD6uUDcQIAdN7zF2d0/6WnPu5l5Q1xAgB03vMXZ3v/qacubmXlZXECAHTe87cwK5d76iEmWy+IEwCg8x7OTE8dfJ+V58QJANB5D+eznuO/mJVF4gQA6LyH805fgrVQnAAAnfdw4nI4T+fDiuOxFosTAKDzHk68Y3Wre8zXs/K8OAEAbei848zqu7JyPCs3QueO01sVJlhHs/J/s/L/svJ/svJp6MyRJU4AQGM671XdhOpY6Lzld2+OfTtb0fbOzvH9v2flJXECAKa18349K99m5ecweI3AucrDCra9pmAbcbZ3bxcCAFPZeb+ZlQuhc9dqpvvPDxMTrVUVbLtoGwfECQBoSue9ICv/Sti/YcdlrU7Yxo/iBAA0rfM+XLB/xyvYxk8F25gVp4G2hPRHu9NeZjQVADQtyYp3tP7I2b+LFWzjlaw8yNnGI3GSZGkqAGhakhUdC6O/y/RGmHsc2J/iJMnSVADQxCTr9YJ9rGqahY1h8B2ts+IkydJUANDEJCs+Msyb2mFnhdvaN+D7D4uTJEtTAUATk6zoUs4+flJxQtf//evESZKlqQCgqUnWlzn7WOXjvP4k6zdxkmRJsgBocpK1J2cf71a4ndf6vvuIOFGzWCvNLoAka+w2Fezn4oq2c6jnOx+HzsLU4oQkS5FkAY3tvBcV7OebFW3nx57v/EackGQpkiygDZ133oShb1fw/f2LRa8RJyRZiiQLaEPnfSFnP09U8P29g+vPiBOSLEWSBbSl8z4dRvf217LwbC6uJ1lZJU5IshRJFtCWzvuTnP38dcjv7l2653NxAgDa1HnnTeMwzCLOL4bOGojxe+5k5XlxAgDa1HlvL9jXRfP83hOh2gH0kiwAYKo67zUF+zqf5W/W9Xz+ijgBAG3svIvmyto+j++83v3sw6ysFCcAoK2d96Ocfd1d8rsO9nz2gDgBAG3uvG/n7Ot7Jb4n3rV62P3c9+IEALS9876Ys69flfieq93P3Av1WZ9w2uK0JbRn7qIZTQUATU+yvsvZ15OJ3/FRz2d2iJMkS5IFgCSrs2jzXPv6XcLnN4TOjO7x778QJ0mWJAsASVbHsZx9PV/w2bh0zu/dv/05KwvFSZIlyQJAktXxTs6+Fg1gv9z9u7uhM8u7OEmyJFkASLK63srZ17s5n/siPFv8+Q1xkmRJsgCQZP1d3tI6f83xmX09f3NQnCRZkiwAJFn/tDWUWyS6Nyk7KU4AgM57sNUl9jc+Fpzt/vs4L9ZCcQIAdN6DPVewv4u6f7cxKw+6/y7OEv+COAEAOu+5LSzY3yWhMxfWX+HZYPiV4gQA6LyH2+e3s3K/+8/xTtZ6cQIAdN5pHufs79P/FgfBbxUnAEDnne5Rwn7vECcAQOddzoOCfX5HnAAAnXe1SdZhcQIAdN7VJlmfihMAoPOuNsn6SpwAAJ13tUnWN+IEAOi8h3ejZ/8+FydJFgDovKsRx17FpXJ2i5MkCwB03ogTAOi8dd7iBADovMUJANB5I04AoPNGnAAAnbc4QQ0d7TlXj6oOQOet8xYnGN7KrDzqOVfPqhJA563zFicY3vd95+o9VQLovHXe4gTD2TPH+bpM1QA6b8QJ5mdJVv6c43zdqXoAnTfiBPNzPOd8/UT1ADpvxAnKW1dwvs6oIkDnjThBedcLztcHqgjQeSNOUM6/Es7XWFaoKkDnjThBmhez8ldikrVLdQE6b8QJ0pxOTLBi+WxKjmlzVs5lZZPwAjpvcYJJeKNEghXL+Sk4ppfCsztz+4UY0HmLE4zboqz8VjLJeljzY1qQlR979vdVYQZ03uIE43a0ZIL1tLxc42P6umc/7woxoPMWJxi3/gWg4+O1T8N0D37/oG8/TwkzADBu/QtAH8jKtsQk63gNj2fQFBS7hRkAGKf+BaBvdP99HKP1JCHJuliz4zk0x36+INQAwLgMWgB6fc9//zUhyZqt0fF8Psc+XhdqAGCc+heAPtH3378NaY8MV034OJZm5UKY/vm8AIAG6F8A+n745yO1fYlJ1lsTPI6NWbldsH9bhRsAGJf+BaD3z5HApCRZ/57A/sdHnZ8n7Nvj0JkvCwBg5Prfvvt5jr+LyUnK4PfLY9z3ZVk5nJV7oTmz0gMADTBoAei8mdCvJSQyj8aQWH3S3ZeUpK9M+dgpAQBUoX8B6C8K/v5kYrLyyoj2N649eLfixKq37HRKAADD6l8A+k5Wni/4zN7EZGVUk33uGWGCNcrkEABoiUELQL+d8Ll1icnKVxM6rryxWV8IOwAwav0LQF9N/Fwc/P44Icm6MoFjWluwT9uFHQAYpf4FoOPg8TKPyX4Ikx/8PsjBnP2Jx7hQ6AGAUepfALrsos5fhbRHhmvHfFwzoV531gCAFukfOB7XKlwy5HfMVfaM8bjiY8zZnH05KvQAwKgMWgB61zy+Z3ViknVijMe2qWBfNgs/ADAq/QtAXxriu2YTkqyrYzy2j3L2I+6rpXQAgJHon3ohviG4aojvuxjqtU7g5Zz9mBF+AGBU+heAHnb5mM9C2iPD9WM4toUhf1qJ94UfABiF/gWgb2dl8ZDfuSsxyXp7DMe3rWAfXnUKAABVG7QA9I4KvndFYpJ1cgzH+GnO9u85BQCAUehfAPpChd/9ICHJujaGY/w5Z/tnnAIAQNX6F4COs7CvrPD7Z8LkB7/HaSme5Gz/HacBAFClQQtAH6l4Gx+HtEeGG0Z4nEVjw15yKgAAVepfAPpmqH7tvp2JSdYo7yZ9mbPdW04DAKBK/QtAx7JlBNtZGiY/+P1mqMeM8wBAC/QvAP3dCLf1Z0KSdX1E215esN1dTgUAoCr9izc/DJ3pFkblu4QkKw5MH8Xg990F21zqdAAAqjBoAejDI97m4ZD2yPD1EWz72zD+u2cAQAv1LwD9axj92oFvJiZZ+0ew7Ts52/vM6QAAVGHdgERj8xi2uygxyfq24u2uLtjedqcEAFCF/gWgT49x2zcTkqxfKt7mvpA/AepCpwQAMKz+BaDjWoXLx7j90yFt8HuViU/egPvLTgkAYFiDFoA+MOZ9OBDSHhlWOVdX3rqJR5wWAMCw+u8i3ZjAPryRmGRVlfytL9jORqcFAFB1crN+AvsRHwM+SUiyqhondihnG7Nh9G9UAgANNmgB6EkuI3MjIcm6WdG2LuRsY8apAQAMo38B6PtZeWGC+/NtSBv8vmjI7cS7VI/D6B9JAgAtNGgB6P0T3qd3Q9q4rK1Dbqdo/NcrOZ99PisXK9gHAKCh+heArsMSMhsSk6yDQ27n45zvvlvw2XPdv3vNKQQA9NszILlYV4P9KnqMV9Xg9x/m+d0fdv/mmFMIAOg3aAHoaSu3hjj+orcY987xuafrK8a1HBc5jQCAfsenPMF6WhbP8/i3FXzvigGfeTV0Ji6NydlapxAA0G9dQxKsWN6cZx0cyfnOvwb8fZwN/+mdv0NOIQBgkOsNSrI+mGcd5M2PdWVAgvV04eoLTh8AYJD9DUqwYvlunvUwm/OdcUqL1aEzAP+trNwJz8aALXUKAQD9lofORKNNSrL+mEc9LJvHdu6FzpxiAAD/cLphCdbTsqRkPWwo+f0xMV3v9AEABtnc0AQrlu0l6yJO3zCb+N2/h/yZ3wGAFotJxa8NTrI+nEedHEj43m+CMVgAAKXFO2DxbcE491Uc7P4wK1dDZyb3NaoH6Pf/AXzBxyQutf7rAAABxHRFWHRNYXRoTUwAPG1hdGggeG1sbnM9Imh0dHA6Ly93d3cudzMub3JnLzE5OTgvTWF0aC9NYXRoTUwiPjxtc3R5bGUgbWF0aHNpemU9IjE2cHgiPjxtaT4mI3gzOTQ7PC9taT48bWk+UTwvbWk+PG1vPj08L21vPjxtaT4mI3gzOTQ7PC9taT48bWZlbmNlZCBjbG9zZT0ifCIgb3Blbj0ifCI+PG1vdmVyPjxtaT5JPC9taT48bW8+JiN4MjE5Mjs8L21vPjwvbW92ZXI+PC9tZmVuY2VkPjxtbz4mI3hCNzs8L21vPjxtaT4mI3gzOTQ7PC9taT48bWk+dDwvbWk+PG1zcGFjZSBsaW5lYnJlYWs9Im5ld2xpbmUiLz48bWZlbmNlZCBjbG9zZT0ifCIgb3Blbj0ifCI+PG1vdmVyPjxtaT52PC9taT48bW8+JiN4MjE5Mjs8L21vPjwvbW92ZXI+PC9tZmVuY2VkPjxtbz49PC9tbz48bWZyYWM+PG1pPmw8L21pPjxtcm93PjxtaT4mI3gzOTQ7PC9taT48bWk+dDwvbWk+PC9tcm93PjwvbWZyYWM+PC9tc3R5bGU+PC9tYXRoPsH/ZEMAAAAASUVORK5CYII=\&quot;,\&quot;slideId\&quot;:260,\&quot;accessibleText\&quot;:\&quot;delta groß Q gleich delta groß öffnen senkrechter Strich I mit rechtspfeil darüber schließen senkrechter Strich mal delta groß t\\nöffnen senkrechter Strich v mit rechtspfeil darüber schließen senkrechter Strich gleich Zähler l geteilt durch Nenner delta groß t Bruchergebnis\&quot;,\&quot;imageHeight\&quot;:42.810810810810814},{\&quot;mathml\&quot;:\&quot;&lt;math style=\\\&quot;font-family:stix;font-size:16px;\\\&quot; xmlns=\\\&quot;http://www.w3.org/1998/Math/MathML\\\&quot;&gt;&lt;mstyle mathsize=\\\&quot;1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n&lt;/mi&gt;&lt;mo&gt;&amp;#xB7;&lt;/mo&gt;&lt;mi&gt;e&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XMAAAC7CAYAAAAnrw19AAAACXBIWXMAAA7EAAAOxAGVKw4bAAAABGJhU0UAAAB6cPQKvAAALstJREFUeNrt3Q/kVff/OPCXtySTSJIkMZlkJvIxM0lkJpPEJDOZyEwmMzIzSWIyM5MxyWQmJkmSMcnMzEhm8jGRzEwSSZK3xPd3Xr97ru7en3vOfd17z7333HseD14++2zv9znn/Xq+/p3Xfd3XKwQAAKjGqSwtlQ0AoA8HdQEAAOrt/7J0M0svyQoA0IeDugAAAPUe/MY0n6VDsgMA9OGgLgAAQL0Hv+10KUsrZQsA6MNBXQAAgHoPfmO6k6VtsgYA9OGgLgAAQL0Hv+10PEtzsggA9OGgLgAAQL0HvzH9mqV1sgkA9OGgLgAAQL0HvzE9yNJeWQUA+nBQFwAAYHLezNL9xEHwqSwtlWUAoA8HdQEAACZjbWh9/SxlAHwzSy/JMgDQh4O6AAAAk3M0cQA8n6VDsgsA9OGgLgAAwORszdJfiYPgS1laKcsAQB8O6gIAAEzG8iydTxwA38nSNlkGAPpwUBcAAKij/5uxNN+RHmXpYZ76ucbxLM0pGgA0tC/Vh6MuqAsAABh0T1WKh06sUzwA0Jfqw1EX1AUAgGYOYA26pys9yNJeZQ4Afak+HHVBXQAAaN4A1qB7+ga/e5Q5APSl+nDUBXUBAKB5A1iD7un6WtpaZQ4Afak+HHVBXQAAaOYA1qB7OtKxMD0HRpjMBdCXStPZh6sLkroAAFDzASzj91yWTiUOeu9kaasyBwD6cFAXAABmn4m1etmUpZuJA98LWVqpzAGAPhzUBYNXAO0XqNvq9nh9lKWnCTF5kqX3lTkA0IeDumDwCqD9AnVb3R6vNVn6KaStXvgzSy8qcwCgDwd1weB13F7L0o3gqwWg/QLU7eZ6M0v3Ewe+p0Nr/zFlDgD04aAuGLyO3Z/533wtS0uVfdB+Aeq2/O+aHmRpjzIHAPpwUBcMXifp5fBsH40rWVqi/IP2C1C35f+/0q9ZWqvMAYA+HNQFg9c6ONTxt1/O0iJ1ALRfgLot//9/OpalOWUOAPThoC4YvNbJmY6//2IwoQvaL0Ddbnb+38nSVmUOAPThoC4YvNZRnLy9Gv69QteWC6D9AtTtJub/hTD7h8MqcwDow0FdMHidcvEAtGsd+fBTcCgaaL8Adbs5+f8kS+8rc8ocAPpwUBcMXqfF8iz93pEX8Z9XqxOg/QLU7RnP/z+z9KIyp8wBoA8HdcHgddrEZdh/dOTHP1naLFtA+wWo2zPqdJaeU+aUOQD04aAuGLxOq+ez9LQjT+aztF+2gPYLULdR5gAAwOC1fh52yZuzobUVA6D9AtRtlDkAADB4nbB46NnXJfkTt13YKZtA+wWo2yhzAAAwS4PXSwn3m9Z0MUsvKE7g5RtQt1HmAABgFgavszyZG1PcV/dUltYrVuDlG1C3UeYAAGCaB6+zPpnbmV5RtMDLN6Buo8wBAMC0Dl6bMJl7IUubFSvw8g2o2yhzAAAwzYPXWZ7M/S1LmxQn8PINqNsocwAAYPA6GXNZ2leSP/eztF82gfYLULdR5gAAwOC1Hua75M2PWVola0D7BajbKHMAAGDwWg+buuTLh7IFtF+Auo0yBwAABq/1sTxLNzry416WtskW0H4B6jbKHAAAGLzWx9Is/dqRF7eytE6RAe0XoG6jzAEAgMFrfSzK0pWOfIiTuisUF9B+Aeo2yhwA2mb5i1iIj4eql/MdefBDlp5TfkGjCqjbKHMAaJvlL2IhPsFkbq2c6Pj7L2dpsbILGlVA3UaZA0DbLH8RC/EJJnNrZV/490TuIuUWNKqAuo0yB4C2Wf4iFuITTObWyuYszed/d9wvd4kyCxpVQN1GmQNA2yx/EQvxCSZzayWuwL2V/83Xs7RMeQWNKqBuo8zJHgBts/xFLMQnmMytpQNZup2llcoqaFQBdRtlTpkD0DbLX8RCfILJ3FqbU05Bowqo2yhzyhyAtln+IhbiE0zmAmi/AHUbZQ4AbbP8RSzER6EBNKraL1C3QZkD0DYjf8WCGY2PQgNoVAF1G2VOmQPQNstf+SsWTEF8FBpAowqo2yhzyhyAtln+yl+xYAriU8eH2p7wXNOQ9irzoNMDpr5uG5cocwBom+UvTYjFOMakT7M0n6VHWbqXpR+zdDZLX+bj1ZfEZzofak2WTmTpTJbOZ+lWHuxpe2l6UZsEBiDA1Ndt4xJlDgBts/ylCbH4LksXazDejRO9cYJ3d5bmxGd6K/CiLO3M0vUpeWF6rD0C7Rcws3XbuESZA0DbLH+Z9VhszNKhLN2e4Dj2TpY+ydIS8ZneChyD91efgf8pS3uytD5/+SqzOEvPZWl5lrZmaUeW3szSu1k6naUrWXqScM8ftEeg/QJmvm4blyhzAGib5S+zHoulWbrR55j3aj5+XbzgWnGl7bJ8XHswS5dC2irgv7P0mvhMbwX+to/Cc2oE948F7428YBbd94T2CLRfQCPqtnGJMgeAtln+MuuxeLePMe/N0N9K2lWhtWduyrU/Fp/prMCnEwMcV6osG/GzvF1w793aI9B+AY2o28YlyhwA2mb5y6zHYldIn8w9OOA94sHDDxOuf6zp8ZnGCvxdYuE5P6bn+ajLvVdpj0D7BTSibhuXKHMAaJvlL7Mei90hfTJ3zRD3eT3xHnuaHJ9prMCXEgP77pieJy4d79yv7q62CLRfQGPqtnGJMgeAtln+Muux2Jc45v29gnulfPPtXmidK9HI+ExjBX6QWIDWjfGZLnbc93ttEWi/gMbUbeMSZQ4AbbP8ZdZjkbq1WBVnNaxPvNeRpsZn2irw6pC+2fKkCvVhbRFov4BG1G3jEmUOAG2z/KUJsbiaOO7dXtH9riXc605T4zNtFXhPYuH5cszPdbLj3ju0RaD9AhpRt41LlDkAtM3yl1mPxVz49zZeRelx/rNVOJU4zn6lifGZ1ROj3xjzc32Y3/dplhZri0D7BTSibhuXKHMAaJvlL7Meiy1h/Af+vp14z0NNjM+0VeB/Ep45flqwaMzP9VV+7xvaIdB+AY2p28YlyhwA2mb5y6zH4mgY/4G/uxPveaaJ8ZmmCrwhMZCXJvBsZ/J7f6sdAu0X0Ii6bVyizAGgbZa/NCEWvyWOe9dWeM9dife80MT4TFMFfj/UY4l1N+fye7+jHQLtF9CIum1coswBoG2Wv8x6LJaFyRz4mzqZe6mJ8ZmmCnwxMZAbJ/R8cZPnRdoh0H4BjajbxiXKHADaZvnLrMci9cDfLyq+795gMnfqK3B8GUk5Oe8v7QDo9AxAQN02LkF/AqBtRv6KxdDOhLRJ1dcrvu8nifc918T4TEsFfj0xiKe1A6DTMwABddu4BP0JgLYZ+SsWQ7sT0g78nav4vt8njrc/b2J8pqUCf54YxF3aAdDpGYCAum1cgv4EQNuM/BWLoWxKHPNeHMG979VkvG0ydwg3Ep71aZaWVHS/paG1L8hy7Qro9AB127hEmQNA2yx/aVgsPgxpE6rvVXzfbYn3fZylxU2MzzRU4NWJQbxa4T0/Dr4eCTo9QN02LlHmANA2y1+aGYsriePeDRXfN/Wg4c+aGp9pqMDvJAbxcEX3i6tf7ufX3KFdAZ0etbU+S7uz9GmWzmfpYd6G92Njlo6F1sRb/P2431P8hPeX0Np0f4VsVreNS5Q59Cf6k5m3JrROTv8mSz/k7e58Rxz/Dq1Ddg5maaXsakzbvCpvG+KE0e95mXizomvHw1SPhNZhqbGc3c7boOUNyl/qHYtYRp8mPN+tiu/7auJY+8GY2mOTuQM6mxjIzRXd71h+vUeh+g2cAQMQ+he/OhO/ahMn0U7nL8rzXWL+Sx/XfDFLlxPK0d0svSwE6rZxiTKH/kR/MnPiJED8CvHvie16O8Uy87Hsm7m2uf2hzvHQ+lCnaL/OcxXd71zB9ePk7lp9n7Jeg1jsSmwTv6rwnvGD1JuJ932ryfGpewWOLy0PE57zXkX3e75jQPedNgV0ekzkxSoOHOJKhe/zAW3qy1XKSshF+SD9aR/XjatzVgmNum1cosyhP9GfzITYtn4dWqshO+PzU2itzm2voo6T//tL2v2vZeVUt81x9d+3WfotdP9Qpyg9quDeG3rc40Zo6D6gynqtYnEyjPcAstiv/pB4zxNNj0/dK/CWxECeqeh+V4ITqEGnx6S8GfpbGdPvXk2r8wH7INc+ITzqtnGJMof+RH8y1eIk7efhfyfg41eEt5b83vsl8XxNtk5t2xy3LroUWqtwz+f//CixHq+v4N697nFQ36esTzgWKStk44diiyq4V9xe5Mea9qMmcwdwJDGYeyq419ERFEjAAIR08euncYXE9/mA+kEfL8c3e1w7fg327hAv9jeER902LlHm0J/oT6bWmwVxi19177U/8qqSeH4va2eqbY7fwHkv4d7D7pv7QsI9fpnB/GV6YrE+sU+7XMG94odptxPuFfcv3yc+01GBf054xvjJ6rCbhH+qUwadXgW2h+FWAk1TOj+mPH0hfxEf5iTT+FJ/P/x7BU4cqK/O/3tcgfVH6L0/HsYmxiXKnP5Ef6I/mS7LQmubmm6xOFlBO/FQFs9k23x4iHYi1a8JE1dNngtS1icbiwOJffihIe4Rz5e4ENInjZ8Xn+mowMtC2h5Uvw54/SWhdfhBtwHXW9oT0Ol5+a7Fy3cU9wx70uN5Xi343f+Ef6/IiodJLSp4QffyrW4blyhz+hP9if5kdsQJ/D/D8BO5Ze3EE9k8k21zXKH7dxjtasSNoXwf/vkZzl/qH4vziX34xj6vGz/0jAdPXku8ftxybKv4TFcF3pMY3HjwwHOh9fWYmOJeSHFPu3hSbdzDKO5Hszt/EYpfWTyTv2g9LemQl2hPQKfn5bs2L9+hx2D3XslLXPsrlXEPtDd6DNrL/l4rb4xNjEuUOf2J/kR/Mj1iu3u/IAYX+rzWmjC51ZPa5sm1zcfHEPdtoXif3n8aPBekrE82FnOh9wef7TK6tEt6MR/HxL7y7dBayX6upE1emOJE7ydhcitxp6Ku1LkCfzOhAeUlbQno9Lx81+rley6Ur4g83eV34inm7ZPL40qqVxLuUfb33lXlGj82MS5R5vQn+hP9yXR4PZ9sK9qzeGmf1yv7MO+67J7ZtvnVHvdfW9F9YpvS7UOmcw2eC1LWJxuLbWMcA8Q+OR4oGr8tEfeiXiE+01+B70xoQPmOtgR0el6+a/Xy3esrq7sW/Hz8Gm17b9P4Mrcl4R6rQ+9Pnmn22MS4RJnTn+hP9Cf1Fydyi1aUxa+tvzDANc+VxPNLWT6zbfNcXmZS24thdNuf9HCD54KU9cnG4vgYxwDxoL+DoZ6TuLWuK3WtwBsnNJis4tASwMu3l+9qHQnle9Ut3LOwcwXljsR77Ojx995R5Rpdt41LlDn9if5Ef1J/cYXj45K8/3CAa64J5au5t8j2mW6bfyy5/7EK79NtRf+mhs4FKeuTj8X1CYwFnuR97gbxme4K/EFiwGMDGj993RlaS7Lj/nP7srQ/tD7diqfLngitJdun88Fi2cqaK9oR0Ol5+a7dy/fVkuf4fsHP7g+Dna56MDiwRt02LlHm9Cf6E/3JtFoXWnseF+X77wNe98sRXJPpaZtPlty/ym0QFk7m3mzwXJCyPtlYrErsu2OfuThP8WyHuH1NnIiN50PEvXL35OPnM/l4dr6PcUEcI68Qn+mswD8kBnnQfWriS9bdLtd7VzsCOj1qJR4kVbYi5u2On32pY6DwbZ/3+bZHebopFI2u28Ylyhz6E/1JvWN7o0e+bx7gui/2KDPbZf3Mt817w3j2v9684Nqf6PuU9QnFYm8YzTZgc3mbmTqmjvXrNfGZroeKX29KOTlv2IHQK12uuVo7Ajo9amV3SPsKenyR+zM8O9xkSZ/3+aNHearDnnjxq55xhchf+SRDXIH0dajPSa+zWreNS/Qn6E/0J/XW64DK7wa45uIesTwtfo1om7f0eIYlFd2n8xtAccyxSt+nrE8oFmfDaBcwRPHbaw8T7/O++EzPQ+1MDGoVA6E/O673szEu6PSonVMlMf6py889Cv0fbvJcQnl6Y8L5EE9Uvl/wbHEwtF3dNi5Bf4L+pIH9yZuh997j6we47pmSa14L1U3iGQ/Uu21e3OMZdlR0n1/C+D8oqHvfp6xPJhb3w+gXMES99jjvTAfEZzoe6svEgO6s4F4XwmB7YQE6PcbjZkmM2+32rtD9a7KpdoXeG/IvmmAerE4YWMVB7fPqtnEJ+hP0Jw3qT+Jq6js9/p6zA1z3aI9JjFXi16i2uWwF4dsVXH/DgmtuaFj+Kuv1icV/Ese8X1V0v7dD+j66W8Sn/g/1Z0g76a6KgdD5UM0ycUD7RfXW94hxHMCtDM/2Gj074H16Tdb9OOF8OJk4yDmjbhuXoD9Bf9Kg/iTlw7Z+98o9XnKtuO3GKvFrXNt8qeQZTlUc17MNzF9lvT6x+Dgx33dVeM8rife8HVor5Y0Ta/pQaxIDWdVA6HJ+vevGuKDTo3YOhN4nSJ/L//8/YfBTT3tN1n044Xz4J7FvfKxuG5egP0F/0pD+JK5efNrj7/i1j+vFbRPKDq+L35xYKn6NbJu/K3mG80NeO36I1D5scdAtQWax71PWJxOLqwnP8jRUu81M6mrgSfahJnMT7B9zEB/k1ztsjAs6PWrnXEl8j2VpT8f/H/S009UJZenFCedDyuFb7bRY3TYuQX+C/qQB/cn5hL9hf+K14urdGwXXiHsnH6zJ32w8MJm2+VjJM/x3yGt3rgT/XN+nrE8wFnHP96cJz/LTCO79e2Ks/zZOrO9DnUsM4qYK7rUojH9fGsDLN2nm8heosgMn7oXh9216p0c5uluDvEg5iKD9Sfmcum1cgv4E/cmM9ycbQtr2N71Wj8UV2F+UTGDE1bjravR3Gw9Mpm3eW/IM80NcN34A1D4AKu79vEzfp6xPMBa7E/P8yAjufSSkT95vNU6s30P1GmhVPRB6Jb/eH8a4oNOjdraUxDZ+9ar9lbe4f9IwX3s8G+q/F9c3Ybxf9Ve3jUv0J/oT/Yn+pM6+Svgbvi35/bhH8meh+CT1X8NkD9sxHqhX2/xGGM3K0FOh2oPUZqnvU9bHH4tTYXIHkb0e0idzj6or9XuoLWG8m1y/NcHCAHj5plzZSdJ/dfzz60Pe50GPcrSnBnmxvuSFs3NlwiZ127gE/Qn6kxnvTxYn/A3dtstYHlqrp8v2hLwc6jmJazww2ba510rwQfJ7U8fvX9X3Kes1iMWtkLZH8ShWQi8O6ZO559WV+j3U0cTgVTUQmssHbU6LBp0e9fNzQozPDXmPXhvuP81f/uog9lePSgZWu9Vt4xL0J+hPGtCf7EuI5z/5z8ZJuLjf7Y+heCuFW3l7v25KyrPxwPjb5l4TTW8McM3r4dmezM/r+5T1CcciZeuaKvrKMqn7JP+urtTvoX5LDN6KAODle5YtDb034H9SwYvXRz3u8VvN8iUO9k+H1t6OT/L/jf//BXXbuAT9CfqThvQnF0LaITl/lfz3a6E1gbt5Ssu18cD42+b5UN2Huu93/O5B+aus1yAWBxPHvO+O8BkeJj7DfXWlXg+1PDFw141JAS/fMy9lA/7PKrjPlR73OCYUja3bxiXKnP5Ef6I/qZ/4DYZ+TrlvH1AVT18/mZeHZbJR2zyA2yXPsb+P68TJyfZq0x/kLzWJxcXE9nSUB/SazJ3Sh9qTGLjj6jlQ40Z1e58vGNOcRrlf0enQexXVqiHvsSj0Xq21VTVrbN02LlHm9Cf6E/1J/WxNKE9x7+JDWdoVWqv35mSbtrkCl0ue46s+rtPe9uVeBW3PTE5QKetjj8WikPYh2d8jfo6UvdDH8RxTU1fq8lBnEwNnIAR4+Z79l+/bPe59soJ77AyT2eCf6ajbxiXKnP5Ef6I/qZ9DCeXpa9mkbR6B70ue45vEa3zc8Ts75S81icXriX31mRE+w1wfY4aL6kq9HupumNzJeYBOz8t3fV6+Xwjj+YrPFz3u8b0q1ui6bVyizOlP9Cf6k/pJ+aBtt2zSNo/A6SHr+Mvh2Qr+L+QvNYrF54l99Z4RPkPqAWyjnlSeqrpSh4falBi0c+o44OV75l++3+tx36sV3edGj/scUMUaW7eNS5Q5/Yn+RH9STz+Fye7pSHPb5uNh8JWCK8OzA/niYYiL5C81isUfiX318hE+Q+r2ZqM+hG2q6kodHurDGgcN0Ol5+R7vy/f5Hvd9p4J7rE74+9aqYo2t28Ylypz+RH+iP6mnBwn5vUg2aZtHYF/Jc/Q6yKx9QOLdvM2Qv9QlFil92DgO/D0d0scML6kr9XmoK4lBW6eOA16+Z/rlO35lfT6Un0i9pIL7vNXjb7upejW6bhuXKHP6E/2J/qSe5k1AaZsnFOs3S57jbsnvtbdhiVssbJO/1CwW7yT20ydG+Ayxv76X+By31ZX6PFTK6a8x3VK/AS/fM//yva3HPb+r6D699tz7UvVqbN02LlHm9Cf6E/1JfT0NJqC0zZOJ9Rslz/Gg4HcOdPzM+/KXGsYi9cDf10f4DHv7GC98oq7U56F2JQbtpPoNGIDMvOM9YrqrovvcGfI++7O0Rbhmsm4blyhz+hP9if6kvqzM1TZPKtavhfKV/gt1Tv5+I3+pYSziitiHCfd+Eka7fU3qnr2PsrRCXanPQ51MDNwu9RswAJl5v41hILF0yAFLe7VXXIWxRMhmrm4blyhz+hP9if6kvlL2zF01onvHSYSdQtDYtvmFPp4l1u3H+b//OdR3H2d9X7Nj8WrimPfHEf7d74X0Vbkfqyv1eqibYfKfBMC0WSwLDEBm0LIe8fy+ovu80eM+V0p+N+6R2t7Tyenks1m3jUuUOf2J/kR/Ul+XEurr7hHcd2No7dUYr79VGBrZNj/X41na72evhGerHWOZWSF/qWksjoS0SdQjI7p/bFcfJT7DjdBaSayu1OShNiQG7rK6TYPFwX5cAXYsSxdC61Pe32WLAcgM2tMjnm9VdJ8PwmB7MS3NBxJVTgRQr7ptXKLM6U/0J/qTevssob6erviecTVue3LuavBhXlPb5kU9niXW65fDs9Xj8VC05+UvNY7Fb4nj3h0juPfqLP2deP/7obUyXl2p0UMdTgzeR+o2My5+0rs9f/mIXx84k6WfQvG+YN/IMgOQGfRNSSzjgSfLK7pPr43+Xyv4vfZqoHjw1TLhmsm6bVyizOlP9Cf6k3rbFtK+PbG6ovt17r18Xbwa3zaXPcvboTXpFP85Tv7/R/5S41isDunbGyyv+N7xQ47bIX2f3C3qSv0eKnWj4x3qNjMufuI/nw8+U+rEbllmADKDyg6RuVrhfa6FtK/Jdfo6/29xZfxLQjWzddu4JN2OPl4CUtN2/Qn6ExL8lVBnzw55jzWhtddp+3qxf1gp6xvfNpe9q7X/W3yne03+UvNYfNjH+KzKVbF7Q9re5+0Vua+oK/V7qC1TMriHcYsD//j1v39C8YoSqwIMQGZNr6+3H6rwXo973Gvhfkxfheq/mkv96rZxSX/iJFT8evjVkHa6fNkqyWv5tTbqT9CfkOBQGO1hOe8umGyIX0U2kattDon93U75S81jEfumW32M1ar4Rtqm0NqmLPWecVvJ59WV+j1ULDzX+wjkHnWbBira7+1XWWMAMoPe7xHLKjvzpz3udTj/uRdDa7uT9r8/IUwzW7eNS4YXv056oY88/G+W9oX67D2pP9Gf6E+mR2yzU79JEbcuSz2AaluXvuBiaO2FirY5etjjefbJX6YgFv2sym1/k2SQb6UtCa3tR672ca/4gcmRMNnDzqamrkzihenbPgtPHPD7NJSmKToh+bisMQCZQRd69AFVSv1qzyhOPqd+ddu4pFq/JOTfpXyArz9Bf8Kg1odn+5Om7Ln4ZT627pyYjd+GixO4cdJ94eTw0/BsMh5tc1vZZO5h+csUxCJu15i6tePC9ENofatkQ/j3ZGv8584zgOJBlVf6vE/82ZNZWquu1O+hYoDfDK3l0oMUnHgaZDwRdrN6TkMUrSzx9V4DkFkz16Ozr3oF07k++5/4lSAnV89e3TYuGY1eqz1u5QN+/Qn6E4b1ckif0O0nxdW59jPWNndTNJn7qfylxrGIfWPcx/n8CNrLYdOtfDy9Wl2p10PFGfvvQmtZ9ZMKAz6fv3zFwvi1es+MOldQ9udkjQHIjNneI45bK77fa330N2e8eM9U3TYuGb1ee1nua1iZQ3+iPxmtdaG1p20VbfnNMH1fkzceGK9uk7lfyV9qGov4Afu1ise8w6b4LHHVbtxKYbO6Ut+H2j6GwvBQvWdGPepS3i/KFgOQGfRpKP9q5Ch8ndC3HBCamavbxiWjd7pH3sw1rMyhP9GfjEechP1zwImFuDXHzmDBhLa5t4WTuaflLzWOxaUw3ona+TzFLYj+m89dnM375rj9wuYpbmftmQsk+U8Y/QnMOj2abm9oHUjzuGPgcTGvZ8tkj7rNQH4sidtZZQ79CWMYQ8ev7MZvSvzdEZN2XP7I/9ux0NpD12pp44F+dG7N9Ln8RSzEJ5jMBTp8UFAfN8oa7Reo29RUr/1K31LmAJjitjmuMLwdWqsM5S9iIT4mc4F/uRy6H7aD9gvUbepqW4+4rVDmANA2y1/EQnwUGpg1RSubzsga7Reo2+p2jR0vidnvyhwA2mb5i1iIj0IDs6jogJ49skb7Beq2ul1j10pi9qkyB4C2Wf4iFuKj0MAsKlrZtELWaL9A3Va3a2plj5htV+YA0DbLX8RCfBQamEU/h+n7eqr2C1C3m21PSbziafJzyhwA2mb5i1iIj0IDs+a5LD3tUg8/lzXaL1C31e0aO1sSr/PKHADaZvmLWIiPQgOzaHdBPdwha7RfoG6r2zV2tyRe7ypzAGib5S9iIT4KTVOtztKu0NpX9Xz+8rSox+/ErzYeyNLlLD3M0pMs/Z2lk1la1ef93wit1Tft69zNrzOO/VzXZGl/lr7L0vWOZ4hf3/wjtFavrh/h/ZfkeX8yz8sHWZrPnyE+yw9Z+mDIvDjZpQ4+SYhxO3+OhNYBNPN5vsTtGT4M9f96q/YLULen1+Ye8XpBmQNA2yx/EQvxUWiaYF1ordQ8EVoTt4+6xOfHHteIKzpvl8T3n5A2oftyaE0MFl3nv1laNqJ8iHlwNaGsxhQnMfdUfP+toTWB/STxGeLE7tsD3uvPAWIcJ5k/7fF88RqzOKGr/QIDJibvw5JY3VLmANA2y1/EQnwUmln2Umit+nwc0iYOPyy51heJ1zjZ45mOJF7nWMV5EVfBLpzc/C1Lb2Vpaf4zcSXuTwt+Ju45u6mC+78WWqtcO699M0tHQ2uF8tKOn43P8fWCnz3U5/1WFeTr4R7l5WZifA5qVAF1mxG4UhKrr5Q5ALTN8hexEB+FZpbFybkzeYqrQf/sEZ8Xu1wjHqJ1OaRN8MV0t+BZ4lf7L/RxnZsV5cGaLs8fV7vuK/j5jV2e5bsh7v98l/vfCL33rV3U5Tle6uO+RSeBby74+Z2h+2rtovSrRhVQt6lY7PuelsRqlzIHgLZZ/iIW4qPQNM3nIX0SNn7lvr1SNb5cxb1146rR+BX7YwXXedLlOotDaw/Y9s/EyeX2atcDfVynX3GC8n74360gNvZZjh8OeP/3w/+uij4a0rYo6HZ42Zk+7v1dl9+/X/Cze8O/v8IaD5dZmj/nOwXxeaxRBdRtKrarJE5P8/GEMgeAtln+Ihbio9A0yu6C2CycKIwTee0J2LhKdmOX/160x+tC7RW5ccJ4e2K5GXay8Gjovqfv2h6/1+3v6ndiOU6Cf9/lJbSfFUXnujzHgz5+/06X3z/b5efe6vjvnxW8KI9qsl2jCqjbdDpZEqeryhwA2mb5i1iIj0LTRO8VxGbhQV/fdLw8Le9yncUF17m44OdO5P8+bvHQbSK1aFL49yH+xtNdrhe3ENic8LsvheFW5sYVrT+H4b4aGre26HYA2Xzi728oyNOFB6ntCM8mzt8suFZRfP7SqALqNhUr27f9sDIHgLZZ/iIW4qPQNNG3oftXFzsnbA/l/z7u9Vr0lcYdBTH+pONn2l/fj3vEriy4zsuh2kNOzhRcb2/i73/c5XfPJf5uXJH7S5ff/6DPv+GFMNwEd9GE/ZqOn4nbXMQJ7jhRva3kWusKrvW9RhVQt6nQ+h5x2qzMAaBtlr+IhfgoNE30eyg/zGpL/u/ipOSSkut8XBDj9sRgnJCME4W3s7Sq5Drvh+oOOTlRcK3UA8ziwSt/dfn9fYm/3+2At3MDxulGl2vtTPzdbls0/Nnx3+PE+t+htSJ3S49r7S3I0w9msG5ov8CAick5UBKje8ocANpm+YtYiI9C00RFp0Qfy/97nOSLe63Gib/lPa7VbcIwTg7Gr+XH1bxx0jgeuLWhx3W6TYA+yZ+1H/tC8cFuKxKv8VGX378V0g4s+3jIey+0Js+bOCH+W0if3I7P+qjLs5zs+Jkr+b97PeF6ZwvydcsM1g/tFxgwMTnnSmJ0RpkDQNssfxEL8VFomuj1grhszf/7pdCagH0+4VrdJgzbB2x9FtImC+PEY7e9Ya/0+XfFw9keF/xt7yVeI+6VO9/l97cn/O7mgnu/NYEYvxLKVzofyf//wcTr3QvFk/YaVUDdpgpzJf14P1slKXMAaJvlr1iIhfgoNDPlk1A8Mfdu/v9fS7jOplA8eflq/s/HE66zPQx/yEl89hsF17kZ0iYd44rkbtsrfDzE/a9NKMbdVgjH1dhxtXR7ovd04rX+U5CvFzSqgLpNhbb1iNEKZQ4AbbP8RSzER6Fposuh+2raeMhV/Dr/p4nXORi6b40Q98aN2xLEicyUSdTPwvCHnBwpKW/7E35/dWhtK7Hwd48OkRcx7ZhQjK90eZafsrQ0tCas48TzksRrfRSGW+2sUQXUbVIcL4nPdWUOAG2z/EUsxEehaaKiLQ3igSM/5i9LqV+d77av3cUsfRFa2y+sS7xOt8PY+jnkJE7EFn0t817C3xNXqt5Z8Htxq4XUA8/ivr7/hPLDxsZpUUGM44rsU/nftrGP610pyNsNM1pHtF+gbjMZ10ric1yZA0DbLH8RC/FRaJpoS0FM4grUOAH4QuJ1ig7Y+iqkr4aNVoXhDzn5vKSsla0yXpK/HC48DC6+TPYzUflOwb0/mFCMi/ZE/mSA5yo6LO+mRhVQt6nQ8h7x2arMAQCAwWsTdduO4EFoHXj2SR/XeTl035M1bq/wcx/X2VtQRvYk/n7c53a+pKx1m5xeFlr78S5cjRu3H9g/QJ7+XHDvNROK8YmS2PzW57V2Ffxtn2u/AHWbCu0pic20HripzAEAYPDK0H4qiEmc6FvUx3U+LrhOnDTs5yv8Z8Nwh5wcLilnv3T8XPzb4sTkd+F/tyCIW0vsG/BFsWhl8R8TjPG1imITnSy41ivaL0DdpkLflcTmnDIHAAAGr030XOj+lfmY3urzWkX7qJ7q8zr3wnCHnNwoKWdx9eihLF0K/zuBeyv/75uGzNOilcVfTyjGy0ryY5BnutnlOne1X4C6TcXulMTmXWUOAAAMXpvozYJ49Lv/adE+qvHfrevjOpvDcIecbEgoa+30d5a+z9LBUO3BXafDcNtEVG13wfPEyex+t31YX3Ctk9ovQN2mQi/1iM1aZQ4AAAxem6ho4vFgn9cp2kf1bJ/X+SgMd8jJuyVlLG5z8HaWdoTWiuRR+aHg/tsmFONToZoV09GBmv1t2i9A3Z5NH5TEZVwHbsY99ueUOQAAvDAZvNZJt68wxsPDlvR5naJ9VF/t8zrdtmro55CTsv313hpTnj4ouP+SCcX4ZsHzDLKdxLku17mn/QLUbSr2Q0lcvhzD/ReH1hZCV5U5AAC8MBm81sV/CmJxeoBrdZswrGqrhn4OOfm1pIy9MKZ8na9RGV9b8CzXBrhWnFB/3OVaZ7RfgLpNheJ44ElJXHaO4Rk+zO/1gTIHAIAXJoPXujgaqvnK/AsF1/mkz+sUbdXQzyEnD0vK2NyEy/okvFPwLIO8nG4N9doLWPsFqNuzaWdJTOIk76IR3395lu7n91ujzAEA4IXJ4LUurneJw90BrnMoVLMStmirhn4OUHtSgzJWp5W5ZwueZZCX06LJ/xXaL0DdpkJflsTkxzHc/7P8Xj8rcwAAeGEyeK2L1QVxODnAtbrtc/v7ANfptlXDrYKfXZm/7C3ch7YOk7l/F9x/5QTifLfLcwz6cvpL6H6oXDdxe4dTYXL7BGu/AHV7ev1ZEpPDI7535xZU7ytzAAB4YTJ4rYsDBXHY3ud1iva5PdbnddYUPM9XXX42HkoSJxbjROWqBf+tbJuFKiZT3wi9VxyfL7j/GxXc/7ksXc7SwYSffanCF+HnCuLcLT5LQ2sy/0YeK+0XoG4z7HignbaO8N7Lwr8/WF6tzAEA4IXJ4LUuLnSJQZwI7Xdf2aJ9bl/p8zpvF1xnd5ef/TYUT45eLCljbw6ZZ+1tBo73+LlPwmhO347bGcRJ7EehtXKol/cLnmPTAPfe1UeeXgqtrSZerKisxtW9R0JrxXNceR1XbB3QfgHq9kzaXxKPp2F0+9/HvuaHjnv9pMwBAOCFyeC1LopOif52gGt93eU6jwa4zrchbd/d4/m//6zgOh+VlLErA+ZXnES9lF/jYsLPFx0IFyfLlw34DHGV7e0sPQ7pB9R1m7C/O+D9Pyv4mzYs+Ln2PofvVlRW5/IX6m73PqH9AtTtmXOhJB6PRnTPlV36mveUOQAAvDAZvNZF0SnRuwa4Vrd9bs8OcJ2i/fE6V+AcCb0PP4l7tT4tKWd7+3yu17L0T/67cXuD1G0Dil5GTw2QNwfyF9h4svaWxN+J+dZtwv7MgGXmx4R6e3SI+Bc52KPd+I/2C1C3Z8ZzoXzv+/kR3DN+w2Th/vJxHLFKmQMAwAuTwWtddFtNG1+e+t3fdH1BLN8Z4JmKJmDjy9S60JogjP//eui9uvWzknIW/86UCd24Z9+Z8O9J0H6+2hknle8XPMMXidfaHJ4dOnYjz+9UWwruvWfAMjNfcL3NeTxO5v//Wv4yXpXzPdqNT7VfgLo9Mw4mxGRfRffaHrof7DnMN3mUOQAAvDAxEv90yf/LA1yn6BC1tQNcaz6hjPwR0g4xi/veXetxrauhNanbufImXjuuTo4Tt+2VQfG5Bj3N+tVQPKEbJ2fjVgTrOn5+cf47h7L0a3i2Ouh46H+i/UjBfVcM+Lc8TYjP7VD9SqZek7lfaL8AdXsmxP7jbkJMYrqQ9+HxMLT4AWLRB6Rz+ZhgY5Z2hNZE8JmCcVBnOqDMAQCAwWtdvFSQ/4Pscdptou32gM/Va/L159DfRGScmP018aWwbI/dDUPmd1zhe26Ae8dtFeJq17UD3rfbPrN/DPF3/NHjeW+F0Zz6/UGY3Knm2i8wNmH0Yt8RDz37a8g+u6r0NAz+wacyBwCAFyYq93GoZjVtXO3yOFS3J+uhkpeqo2Gw06vn8r/3YZ8vcXGV8paK8z2uwI0Tk3Fit32QWbzXk/yf40tsnByPW0TEPY0XDXGvRaH7Stovh7hm2Vdf49+0fETlNa5I/q3gvt9ovwB1e2p9Ecr3x51U+kGZAwAAg1fSxO0E4rYEcWuDeCDaifDvbQgGFb9iGb+O+W1obW/wOL/HfH6/eLhXnBiM+8kuF4ZCh0Prq6nz+f/GfYxfHcN9l+Zl4U5+7xjDg9ovQN1GmQMAAINXAO0XqNvqNsocAAAGrwavgPYLULdR5pQ5AAAMXgG0X4C6jTIHAAAGr4D2S/sF6jYocwAAGLwCaL8AdRtlDgAADF4BtF+Auo0yBwAABq+A9gtQt0GZAwDA4BVA+wWo2yhzAABg8Aqg/QJ1W91GmQMAAINXQPsFqNugzAEAYPAKoP0C1G2UOQAAMHgF0H6Bug3KHAAABq8Gr4D2C1C3UeaUOQAADF4BtF+Auo0yBwAABq+A9kv7Beo2KHMAABi8Ami/AHUbZQ4AAAxeAbRfAAAAAAVMhgDaLwAAAIApYDIE0H4BAAAATAGTIYD2CwAAAGAKmAwBtF8AAAAAU8BkCKD9AgAAABiD/wfDl7kz3L5DegAAAnF0RVh0TWF0aE1MADxtYXRoIHhtbG5zPSJodHRwOi8vd3d3LnczLm9yZy8xOTk4L01hdGgvTWF0aE1MIj48bXN0eWxlIG1hdGhzaXplPSIxNnB4Ij48bWZlbmNlZCBjbG9zZT0ifCIgb3Blbj0ifCI+PG1zdWI+PG1vdmVyPjxtaT5GPC9taT48bW8+JiN4MjE5Mjs8L21vPjwvbW92ZXI+PG1yb3c+PG1pPm08L21pPjxtaT5lPC9taT48bWk+YzwvbWk+PG1pPmg8L21pPjxtbz4uPC9tbz48L21yb3c+PC9tc3ViPjwvbWZlbmNlZD48bW8+PTwvbW8+PG1pPm48L21pPjxtbz4mI3hCNzs8L21vPjxtZmVuY2VkIGNsb3NlPSJ8IiBvcGVuPSJ8Ij48bW92ZXI+PG1zdWI+PG1pPkY8L21pPjxtaT5MPC9taT48L21zdWI+PG1vPiYjeDIxOTI7PC9tbz48L21vdmVyPjwvbWZlbmNlZD48bW8+PTwvbW8+PG1pPm48L21pPjxtbz4mI3hCNzs8L21vPjxtaT5lPC9taT48bW8+JiN4Qjc7PC9tbz48bW92ZXI+PG1mZW5jZWQgY2xvc2U9InwiIG9wZW49InwiPjxtaT52PC9taT48L21mZW5jZWQ+PG1vPiYjeDIxOTI7PC9tbz48L21vdmVyPjxtbz4mI3hCNzs8L21vPjxtb3Zlcj48bWZlbmNlZCBjbG9zZT0ifCIgb3Blbj0ifCI+PG1pPkI8L21pPjwvbWZlbmNlZD48bW8+JiN4MjE5Mjs8L21vPjwvbW92ZXI+PC9tc3R5bGU+PC9tYXRoPs2KYtoAAAAASUVORK5CYII=\&quot;,\&quot;slideId\&quot;:260,\&quot;accessibleText\&quot;:\&quot;öffnen senkrechter Strich F mit rechtspfeil darüber unterer Index m e c h. Ende unterer Index schließen senkrechter Strich gleich n mal öffnen senkrechter Strich Stapel F unterer Index L mit rechtspfeil darüber schließen senkrechter Strich gleich n mal e mal Stapel öffnen senkrechter Strich v schließen senkrechter Strich mit rechtspfeil darüber mal Stapel öffnen senkrechter Strich B schließen senkrechter Strich mit rechtspfeil darüber\&quot;,\&quot;imageHeight\&quot;:20.216216216216218},{\&quot;mathml\&quot;:\&quot;&lt;math style=\\\&quot;font-family:stix;font-size:16px;\\\&quot; xmlns=\\\&quot;http://www.w3.org/1998/Math/MathML\\\&quot;&gt;&lt;mstyle mathsize=\\\&quot;1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n&lt;/mi&gt;&lt;mo&gt;&amp;#xB7;&lt;/mo&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XkAAAC7CAYAAAAwjZ20AAAACXBIWXMAAA7EAAAOxAGVKw4bAAAABGJhU0UAAAB6cPQKvAAAMBpJREFUeNrt3Q/kVef/APBHkkwiSZKJmUlmIjOZZGQmk8QkM5mRmSQzMpMkMZmZyZhkMolJkmRMMjMZmZl8TSQzk0SS5CPx/Z3nd89Ht8/3nnOee++5n3vOva8Xj7X63HPO53k//85zz3meEAAAoB4nsrRENgCAvh3UBQAAaKf/ZulGll6RFQCgbwd1AQAA2jn4jWkmS/tlBwDo20FdAACAdg5+Z9PFLK2QLQCgbwd1AQAA2jn4jel2lt6QNQCgbwd1AQAA2jn4nU1Hs7RAFgGAvh3UBQAAaOfgN6arWVojmwBA3w7qAgAAtHPwG9P9LO2SVQCgbwd1AQAAmuedLN1LHASfyNISWQYA+nZQFwAAoFmeD53X1VIGwDey9IosAwB9O6gLAADQPIcTB8AzWdovuwBA3w7qAgAANM/mLP2dOAi+mKUVsgwA9O2gLgAAQLMsy9K5xAHw7Sy9IcsAQN8O6gIAAG3y3wlLM13pYZYe5KmfYxzN0gJFAwB9rL4ddUFdAADAoLu9KW5qsUbxAEAfq29HXVAXAAAMYLuTQXe70v0s7VLmANDH6ttRF9QFAAADWJO87R387lTmANDH6ttRF9QFAAADWJO87XyN7XllDgB9rL4ddUFdAAAwgDXJ2750JLRnQwqTvADtbaMlfbu6IKkLAAAtHMAy/57L0onEQe/tLG1W5gBA3w7qAgDA9DLh1izrs3QjceB7PksrlDkA0LeDumBQC6D9AnVb3W6GT7P0JCEmj7O0T5kDAH07qAsGtQDaL0DdbobVWfo5pD3V8FeWXlbmAEDfDuqCQW1TvJml68GrCKD9AtTt6fVOlu4lDnxPhs46ZsocAOjbQV0wqG2Mv/Lf+VqWlij7oP0C1G353zPdz9JOZQ4A9O2gLhjUNtFr4el6HJeztFj5B+0XoG7L/2fS1Sw9r8wBgL4d1AWD2ibb3/W7X8rSQnUAtF+Aui3//z8dydICZQ4A9O2gLhjUtsGprt//QjDRC9ovQN2e7vy/naXNyhwA6NtBXTCobZM4qXslPPtEr6UbQPsFqNvTmP/nw+RvSqvMAaBvB3XBoHZCxY3XrnXlw8/BZmyg/QLU7enJ/8dZ2qfMKXMA6NtBXTCobbtlWfqjKy/in1epE6D9AtTtCc//v7L0sjKnzAGgbwd1waB2UsTHtv/syo9/s7RBtoD2C1C3J9TJLD2nzClzAOjbQV0wqJ00L2TpSVeezGTpA9kC2i9A3UaZAwAAg9r2eNAjb86EzpIOgPYLULdR5gAAwKC2oeJma9+W5E9cvmGbbALtF6Buo8wBAMA0DGovJpyvrelCll5SnMBNOaBuo8wBAMAkD2oneZI3prhu74ksvahYgZtyQN1GmQMAgEkc1E76JG932qhogZtyQN1GmQMAgEkb1E7DJO/5LG1QrMBNOaBuo8wBAMAkDmoneZL3tyytV5zATTmgbqPMAQCAQW2zLMjS7pL8uZelD2QTaL8AdRtlDgAADGqbbaZH3vyUpZWyBrRfgLqNMgcAAAa1zba+R758IltA+wWo2yhzAABgUNt8y7J0vSs/7mbpDdkC2i9A3UaZAwAAg9rmW5Klq115cTNLaxQZ0H4B6jbKHAAAGNQ238IsXe7KhzjZu1xxAe0XoG6jzAGgzZa/iIX4NC0+Ck1v57ry4McsPaf8gkYVULdR5gDQZstfxEJ8gkneVjjW9ftfytIiZRc0qoC6jTIHgDZb/iIWBJO8rbA7PDvBu1C5BY0qoG6jzAGgzZa/iAVNjo9C89SGLM3kv3dcj3exMgsaVUDdRpkDQJstf+WvWND0+Cg0HfGJ3Zv57/x7lpYqr6BRBdRtlDnZA6DNlr/yVyxoQ3wUmqf2ZOlWllYoq6BRBdRtlDllDkCbLX/lr1jQlvgoNM9aoJyCRhVQt1HmlDkAbbb8lb9iQZvio9AAGlVA3UaZU+YAtNnIX7GgxfFRaACNKqBuo8wpcwDabOSvWNDi+Cg0gEYVULdR5pQ5AG028lcsaHF8FBpAowqo2yhzyhyANhv5Kxa0OD5NvKgtCdfVhrRLmQedHtD6um1coswBoM2Wv/J3mmMxH2PVJ1maydLDLN3N0k9ZOpOlr/Nx7Cvi086LWp2lY1k6laVzWbqZB7ttN1Mva5PAAARofd02LlHmANBmy1/5O82xOJ2lCw0YB8cJ4DjxuyNLC8SnvRV4YZa2Zen3ltxIPdIegfYLmNi6bVyizAGgzZa/TGss1mVpf5ZujXF8eztLB7O0WHzaW4Fj8P7uM/A/Z2lnll7Mb8rKLMrSc1lalqXNWdqapXey9GGWTmbpcpYeJ5zzR+0RaL+Aia/bxiXKHADabPnLtMZiSZau9zkWvpKPaxfNOVZ8MndpPt7dm6WLIe2p4X+y9Kb4tLcCf99H4TkxgvPHgvd2XjCLzntMewTaL2Aq6rZxiTIHgDZb/jKtsfiwj7HwjdDfk7crQ2dN3pRjfyY+7azAJxMDHJ9sWTria3mv4Nw7tEeg/QKmom4blyhzAGiz5S/TGovtIX2Sd++A54gbIT9IOP6RaY9PGyvw6cTCc26erufTHudeqT0C7RcwFXXbuESZA0CbLX+Z1ljsCOmTvKuHOM9biefYOc3xaWMFvpgY2A/n6Xrio+bd6+Hd0RaB9guYmrptXKLMAaDNlr9Mayx2J46F/6jhXClv0N0Nnf0spjI+bazA9xML0Jp5vKYLXef9QVsE2i9gauq2cYkyB4A2W/4yrbFIXbqsjj0iXkw816FpjU/bKvCqkL6Y87gK9QFtEWi/gKmo28YlyhwA2mz5yzTH4krieHhLTee7lnCu29Man7ZV4J2Jhefreb6u413n3qotAu0XMBV127hEmQNAmy1/mdZYLAjPLhNWlB7lP1uHE4nj743TGJ9J3cH67Xm+rk/y8z7J0iJtEWi/gKmo28YlyhwA2mz5y7TGYlOY/w2I30s85/5pjE/bKvC/Cdccv0VYOM/X9U1+7uvaIdB+AVNTt41LlDkAtNnyl2mNxeEw/xsQ70g856lpjE+bKvDaxEBeHMO1ncrP/b12CLRfwFTUbeMSZQ4Abbb8ZZpj8VviePj5Gs+5PfGc56cxPm2qwPtCMx7J7uVsfu73tUOg/QKmom4blyhzAGiz5S/TGoulYTwbEKdO8l6cxvi0qQJfSAzkujFdX1xEeqF2CLRfwFTUbeMSZQ4Abbb8ZVpjkboB8Vc1n3dXMMnb+gocb1JSduz7WzsAOj0DEFC3jUvQnwBos5G/YjEyp0LaZOtbNZ/3YOJ5z05jfNpSgd9KDOJJ7QDo9AxAQN02LkF/AqDNRv6KxcjcDmkbEC+o+bw/JI7Dv5zG+LSlAn+ZGMTt2gHQ6RmAgLptXIL+BECbjfwVi5FYnzgWvjCCc99tyDjcJO8Qridc65MsLa7pfEtCZ32RZdoV0OkB6rZxiTIHgDZb/iIW/++TkDbR+lHN530j8byPsrRoGuPThgq8KjGIV2o852fBa5ag0wPUbeMSZQ4Abbb8lb9i0e1y4nh4bc3nTd34+ItpjU8bKvD7iUE8UNP54tMy9/JjbtWugE6PxnoxSzuy9HmWzmXpQd6G92Ndlo6EzoRc/HxcNyp+8/tr6Czqv1w2q9vGJcoc+hP9ycSLrx5/nKUzWfozj12M4UyW/sn/fpts0mbnVuZtRpxI+iMvJ+/UdOy4ueuh0Nm8NZbBW3nbtGyK8pdmxyKW0ScJ13ez5vO+njgGv5+lFdManzZU4DOJgdxQ0/mO5Md7GOpfIBowAKF/8VWb+GpOnFw7md9Az/SI+a99HPPlLF1KKEd3svSaEKjbxiXKHPoT/cnEiRN1B/OJiP8mpqtzJg/iMX4qSS/I5ta32bNfAh0NnS+BitYDPVvT+c4WHD9O+j6vT1TWGxCL7Ynt5Tc1njN+8Xoj8bzvTnN8ml6B483Mg4TrvFvT+V7oGuid1qaATo95tyIfOMQnGH7IB7SpN14pT04uzAfpT/o47r38Jg5127hEmUN/oj9pv9VZOh46T0nOjVF8KnNf6LxivCBP8SnfY10/H5/0nV3r8cN56AuY3zY7Pi34fZZ+C72/BCpKD2s499qKc1wPU7rOqLLeqFgcD/O78Vnsb39MPOexaY9P0yvwpsRAnqrpfJeDHbFBp8e4vNPHQHqQNZ9W5QP2QY59THjUbeMSZQ79if6k1eJmmHHSv9fEXXyat2o5hldC54ns+PMH87+7UhLr72V5K9vsuDTSxdB5avdc/ueHifX7xRrOXXWOvfpEZX3MsUh5ojZ+KbawhnPFZUp+amj/apJ3AIcSg7mzhnMdHkGBBAxASPdafkP0Qz6gvt/HTfONimO/3HVjNki6LjzqtnGJMof+RH/S6jLxVyh+pXhxH8eZfUo3Pi1e9iT3Ltk+MW12fKL7o4RzD7su70sJ5/h1AvOX9sTixcS+7lIN59ocOmtSV50rrqG+W3zaUYF/SbjG2LEOuwj553OO+YP2BHR6A9gShntyqE3p3Dzl6Uv5DfowO6jGG7J74dmndeJAfVX+7/GJrT8rjj+jyhmbGJcoc/oT/Yn+pJUOhN6TsTEWg6zd+F3++TMj7gtoXpt9YIj2I9XVhAmtaZ4jUtbHG4s9iX37/iHOEfe1OB/SJ5NfEJ92VOClIW2Nq6sDHj9+W/t+wUDsXe0J6PTclDfipjyKa489rrie1ws++2p49gmuuInVwoIbdzfl6rZxiTKnP9Gf6E8mR9yo50IoXh/59QGP+3YY/9OW2uzxtNnxid5/wmifXlwXytf/n5ng/KX5sTiX2Lev6/O48UvST7J0LfH4cUmzzeLTrgq8MzG4ccOD5/JOPKblobNmXtw5983QWddmR36DFF99PJXfgBXdqD0O6a/rABpVN+Xzo2ywW7SxSXxqa/aV2of5TVnZoL3s932gyk392MS4RJnTn+hP9CftETe4+yMUT/C+OsSxlyeU68NCMLFt9tEw+qds3wjF6wD/O8VzRMr6eGOxIFR/UTpbRpf0SC/n45vYh74XOk++nw3PviFTluIEcFwP/QXxaWcF/m5MA82L2hLQ6bkpb9RN+YJQ/gTlyR6fievkze6kHp+82phwjrLf944qN/VjE+MSZU5/oj/Rn7TD6lC8juOjhBhWeS6hXL8mDBPbZr9ecf7nazpPLKe9vpQ6O8VzRMr6eGPxxjyODWJfHTc4PR46a10vF5/2V+DbYxpovq8tAZ2em/JG3ZRXvfq6fc7Px9dxf+m6mduUcI5VofobaaZ7bGJcoszpT/Qn+pPmi/n/d0n+v13DOVZXxPiuMEx0mx2/yJnpox0ZRq/1Tw9M8RyRsj7eWBydx7FBXPJmb2jm5G6j60pTK/C6MQ0yLZAPOj035c27KT9Uch3xlaG5ayJ2P3G5NfEcWyt+39uq3FTXbeMSZU5/oj/RnzRffOr6Rknef1bTeapifEYoJr7N/qnk/EdqPE+vNwPWT+kckbI+/lj8PoYxwuO8L14rPu2uwB8nBjw2oG9laVvoPMId17fbnaUPQudbr7jb7bHQecT7ZD6ILHsS57J2BHR6bsobd1N+peQ6fpjzsx+EwXZ13RtslKNuG5coc/oT/Yn+pK3i2uVXw/wsffNeRYx3CcfEt9nHS85f53IKcyd5b0zxHJGyPt5YrEzs02NfuihPsV2Oa/HGCdq4L0V8k2JnPq4+lY9zZ/oYL8Sx83LxaWcF/jExyIOudxNvvu70ON6H2hHQ6dEocd27svUT3+v62Ve6Bgrf93me7yvK0w2hmOq6bVyizKE/0Z802+lQvg5ynRMDZWu0ewNjOtrsXWF+1t3eMOfYB/WJyvqYYrErjGaZsfhFxpY+xtqxfr0pPu26qPiaVMqOfcMOkDb2OOYq7Qjo9GiUHYk3UvHm/a/876+HzjfH/fizojx93YC8iGsAxidH/s4nH+Kaf9+G5uwwO6l127hEf4L+RH/SbPtCf2stD6vsieGr4joVbfamimtYXNN5ut8kimORlfpEZX1MsTgTRvvAQxTfgnuQeJ594tOei9qWGNQ6Bkh/dR3vF2Nf0OnROCdKYvxzj597mKWX+jxHyi7Zb485H+JOzvcKri0Ohrao28Yl6E/Qn0xhf/JyKH/d94eazxdfQS57IvywuE5Fm72o4hq21nSeX8Ozr6rrE5X1ccXiXhj9Aw9RfOjhUeLYe4/4tOOivk4M6LYaznU+DLbWFqDTY36UbaAy225vD71ft021PVQv+L9wjHmwKmFgFQe1L6jbxiXoT9CfTFF/Eifarpf8LnGiYHXN56yK8WviOjVtdtkTh+/VcPy1c465dsryV1lvTixeTRwLf1PT+d4L6ev0bhKf5l/UXyFth706BkjnQj2PlQPaL+r3YkWM4wAu7qQ9u5bpoLtZV03i/TTmfDieOMg5pW4bl6A/QX8yRf3JoYrfYxRP1Zatx3tPXKeqzb5Ycg0nao7rmSnMX2W9ObH4LDHf61wa53LiOW+Fzhd+xo8NvajViYGsa4B0KT/e78a+oNOjcfaUxPeP/GfO5v//bxh8U5WqSbxPxpwP/yb2jY/UbeMS9CfoT6akP4kT82XLNMQ1OpfUfM4F+XGLznlGXKeqzS7b7O/ckMde0VW+4/IgL+oTlfUxxuJKwrXEcrq4xnOmPj08zr7VJG+CD+Y5iPfz4x0w9gWdHo1ztiS+R7K0s+v/B91ldVVCWXp5zPmQsunXbFqkbhuXoD9BfzIF/cmFius/OIJzvl1xzl3iOlVt9pGSa/jPkMc+2nWsL/WJyvoYYxHXmn+ScC0/j+DcfyTG+h/jx+Ze1NnEIK6v4VwLw/yvbwO4KSdNfFrmYSjf0GL2aZph1n96v6Ic3WlAXqRsdDD7DfoCddu4BP0J+pMJ709eq7j++ATk0hGc91xFni0T16lqs3dVlMFBxS+MZjeeuj2istzWPlFZn/9Y7EjM80MjOPehkD6pv9n4sXkXVTUAq3uAtDE/3p/GvqDTo3E2lcQ2vqo1+4pcXIdpmNcxz4Tmr+n1XZjfJQPUbeMS/Yn+RH+iP2mynyqu//gIzhlfny97mu2quE5dm131ZPegT5KeCPVu4DZJfaKyPv+xOBHGtwHaWyF9kvewutK8i9oU5ncR7XfHWBgAN+WUO1wS27+7/vzWkOe5X1GOdjYgL+I6bI9C9RML69Vt4xL0J+hPJrw/WR/m5+2KucaxyZtxQrPb7LUjKIfd5fuKPlFZb0Asboa0NZBH8eT0opA+yXtOXWneRR1ODF5dA6QF+WDO7tWg06N5fkmI8dkhz1G1oP84X72cK/ZXD0sGVjvUbeMS9CfoT6agP/m2Iq9H8TZEXE7nTsV5XxPXqWuzqyag3h7gmL/nn42xfEGfqKyPORZrQ9pY+OwIryF1HeY/1JXmXdRvicFbHgDclE+yJaF6gf/Y4a8Z8jyfVpzjt4blSxzsnwydtSMf5/+N//+Sum1cgv4E/ckU9Cdx5/aZMP8brn1Ucc574jq1bXZZeez3S+B9XZ/dK3+V9QbEYm/iWPjDEV7Dg8RruKeuNOuiliUG7ndjVcBN+cRLWeD/ixrOc7niHEeEYmrrtnGJMqc/0Z/oT5rnvYR4bqj5nPEti78rznlGaKa2zb5Vch0f9HGcOGk5+3Tqj/KXhsTiQuJ4eJQbBpvkbelF7UwM3FH1HGhwo7olpK8b1PY0ynWPTobqp65WDnmO+Opl1dNdm1Wzqa3bxiXKnP5Ef6I/aZ5zY7jJ35dQhncJzdS22ZdKruObPo4zu6zM3RrapImcuFLW5z0WC0PaUgn/jPg6HoW0scQ/6kqzLupMYuAMkAA35ZN/U34rjH7X7G1hPBsI0I66bVyizOlP9Cf6k2ZZkDDh8EPN54zLfVStxRsn+C3bM71t9g8l1/Fd4jE+6/rMNvlLQ2LxVmIffmqE17Cgj7HEBXWlWRd1J+FaDJAAN+WTf1P+UpifV4K+mucbRdpVt41LlDn9if5Ef9IsmxPi+XHN5/w84ZxXhWaq2+yTQ9b9uGHf7JsAX8lfGhSLLxP78J0jvIbUjd9GPdncqrrShItanxi0s+o44KZ84m/KqzY3uVLTea5XnGePKja1ddu4RJnTn+hP9CfNk7JswvaaJxdmJ9/KNtc6LDRT3WYfDYM/WbgiPF3vOW7OuFD+0qBY/JnYhy8b4TWkLp826s3fWlVXmnBRnzQ4aIBOz035/N6UV623934N51iV8Ps9r4pNbd02LlHm9Cf6E/1J85xOyOt1NZ5vdo3Un0P5MhEbhWaq2+zdJddRtYHa7IaNd/K2RP7SlFik9G3zsQHxyZA+lnhFXWnORV1ODNoadRxwUz7RN+Xx1feyp2Xivy2u4TzvVvxuN1Svqa7bxiXKnP5Ef6I/aZ6UtrmuJyFnnxp+GDpLQDRpN3ea1Wa/U3Idd0o+N7vMS3xa/A35S8Ni8X5i/31shNcQ+/G7iddxS11pzkWl7EYb0031G3BTPvE35W9UnPN0Teep2lTra9Vrauu2cYkypz/Rn+hPmun+PNXVl8PTLwjiZO93Jec7IyxT32a/XXId9ws+s6frZ/bJXxoYi9QNiN8a4TXs6mMccVBdac5FbU8M2nH1GzAAmXhHw/ystXd7yPN8kKVNwjWRddu4RJnTn+hP9CfNNDMPdXVJlv4KT5dpiE+SlU0u7xKWqW+z3wzlbwzM1T0p/J38pYGxiO3eg4Rzx2VsRrmOdOqawPGNi+XqSnMu6nhi4Lar34AByMT7bR4GEkuGHLDMPh0Wb/oWC9nE1W3jEmVOf6I/0Z80U8pbFguGPMfF8HQZhriW8uaScz0Z48SCNrs5bfZLfVxLrPOP8r//JTRnozV9orLe7fXEsfBPI/y9PwrpT/F+pq4066JuhPF/QwBts0gWGIBMoKUV8fyhpvO8XXGeyyWfjWuwzq4NZbf0yazbxiXKnP5Ef6I/aabHYbRrpX/bdZwd+d99WXKuq0Kizc48V3Ets/dtcYO+2acj4/qhy+UvDY3FoZA2uXpoROePG2g+TLyG62H4L/cmrq6M86LWJgbukrrNFIuD1fjE2JEsnQ+db3//kC0GIBNoZ0U8363pPB+HwdZ0WpIPJOqcIKBZddu4RJnTn+hP9CfNlbIm744Bj/1F6L2O8q2Scx0WEm126HzpW3Ytsb6/1lV+42ZsL8hfGhyL3xLHw1tHcO5VWfon8fzxjYuX1JVmXdSBxOB9qm4z4eI3wFvym5L4usGp0FkHrGjtse9kmQHIBCrb2CS+ErmspvNUbSTwZsHnZl/hjBtuLRWuiazbxiXKnP5Ef6I/aa5LCXX12z6PGZ8AO9n1+e5X6NdXnGujkGizE67nvdCZjIp/jk/yvip/aXAsVoX0ZRKW1Xzu+OXHrZC+Du8mdaV5F5W6kPJWdZsJty10JnQfJ9aJHbLMAGQClW1ec6XG81wLaa/VdZt9hTM+Sf+KUE1s3TYuSbe1j5uA1LRFf4L+hBJfJNTVmK+pr8HHNXd/6fpsnFxY0fXvZa8s3xMO9wBdyu7hZv8t3uu9KX9peCw+6WPcVudTtHETy/sh/QnejepK8y5qU0sG/TDf4g1BfI3w31D8BIqnPgxAJk3Va/L7azzXo9Dfpi3fhPpf8aV5ddu4pD9xciq+Zn4lpO14X/ZU5bX8WOv0J+hPqKGdjk9Kl62bHl+fj0tpdK/5GF+hf3HOz/1eco4zwuEeoEtKP7hN/tLwWMQ+62YfY7g63myLb0xc6uOccdnKF9SV5l3UgopOc27aqW4zhYrWk7PJgwHIJNpXEcs6O/Oq3bkP5D/3cugsmzL798eEaWLrtnHJ8OLrp+f7yMP/ZGl3aM4GdvoT/Yn+pB3+Smxj4pdHb3W1MXFptLhR3vHwv0+LxQ3w5j5Vvabi+LuEQpvd5UHF9eyWv7QgFv08xTv75sQgb7ctDp1lTK70ca74RcqhMN5N1lpTV8ZxI/V9n4Un3gisUL+ZMkU7Nh+VNQYgE+h8RR9Qp9RXgUaxEzvNq9vGJfX6NaQ9ZbdYf4L+hAFsD/UuExPfnOv1FsH+is8tFwptdpeySd4D8pcWxCIuB5m6dOTc9GPovJ2yNjw7CRv/3L33UFxy53Kf54k/G7+ce15dad5FxQC/EzqPVw9ScOIrNPG1mg3qOVOi6EkUrwkbgEyaBRWdfd1PPJ3ts/+JrxAtFKaJq9vGJaNR9RTIzXzArz9Bf8Kg+v1irijFt+NWFpzjSsXn0GZ3K5rk/Vz+0uBYxD4zrhN9LtS/z8Kw6WY+zl6lrjTrouJM/um8k3xcY8Bn8puyWBi/Ve+ZUGcLyv4CWWMAMmG2VMRxc83ne7OP/uaUG/KJqtvGJaNX9fTb7ikrc+hP9Cf1Wxj6n2Cf22YfLBlTxx3jy5biOCwE2uw5ek3yfiN/aWgs4hfy12oeCw+b4rXEp3zjkgwb1JXmXtSWeSgMD9R7JtTDHuX9gmwxAJlAn5fE8OGIzvltQt+yR2gmrm4bl4zeyYq8WTBlZQ79if5kdOJbb/f6aJ9jGYiv/a6uOO57FcfZKOu12XPMneQ9KX9pcCwuhvmdwJ3JU1zi6D/5nMaZvM+OyzhsCO19kM2avECSV8Pod4TW6THt4qYpcSOcR10Djwt5PVsqe9RtBvJTaOdu9Moc+pN2mt3A53Q+eTAbg/jfu/lkRpzYjWv5pj5JXbausweMtNm9dC/99KX8RSzEJ5jkBbp8XFAf18ka7Reo2zRU1Xqo7ypzQMMtrGjHzsgibXYP8YnEW6HzVKL8RSzExyQv8IxLofcmP2i/QN2mqd4I7d2NXpkDou0VbcEuWaTNlr+IBU2Oj0IDzVL0JNQpWaP9AnVb3W6woyUx+0OZA1rgVGjvl1XGCdps+SsWiI9CAw1TtDHQTlmj/QJ1W91usGslMftcmQMaLj5ocb+kHbgmi7TZ8lf+igVNj49CA81S9CSUJwe0X6Buq9tNtaIiZluUOaDhqpacOSyLtNnyV/6KBU2Pj0IDzfJLaN9rrtovQN2ebjtL4hV3uV+gzAEN91VFO7BRFmmz5a/8FQuaHh+FBprjuSw96VEPv5Q12i9Qt9XtBjtTEq9zyhzQArdK2oAHskebLX/lr1jQhvgoNNAcOwrq4VZZo/0CdVvdbrA7JfH6UJkDGm5DRRtwRhZps+Wv/BUL2hAfhaZdVmVpe+is23ouv6laWPGZ+IrknixdCp1voR9n6Z8sHc/Syj7P/3Y+yJk9zp38OPOxXuzqLH2QpdNZ+r3rGuJroH+GztOuL47w/IvzvD+e52XcmGEmv4Z4LT9m6eMh8+J4jzr4OCHGs/lzKHQ2hZjJ8yUu8/BJaP5rstovQN2e3MmRl5Q5oOEOVbQBu2SRNlv+yl+xoA3xUWiaa03oPNl5LHQmdB/2iM9PFceIT4CWvXr0b0ib6H0tdCYMi47znywtHVE+xDy4klBWY4qTmztrPv/m0JnYfpx4DXHC970Bz/XXADGOk8+fV1xfPMYkTvRqv8CAifH7pCRWN5U5oAV+r2gDbICszZa/8lcsaEV8FJpmeSV0nhJ9FNImFD8pOdZXicc4XnFNhxKPc6TmvIhPzc6d9PwtS+9maUn+M/HJ3Z/n/Exc03Z9Ded/M3Seiu0+9o3Q2Vn37a5rmL2Ob+f87P4+z7eyIF8PVJSXG4nx2atRBdRtRuBySay+UeaAhltTUf+vySJttvyVv2JBW+Kj0DRLnLQ7laf49OhfFfF5uccx4uZdl0LaxF9MdwquJS4RcL6P49yoKQ9W97j++HTs7oKfX9fjWk4Pcf4Xepz/eqheF3dhj+t4pY/zFu1MvqHg57eF3k93F6WrGlVA3aZmse97UhKr7coc0HD7K+r/YVmkzZa/8lcsaEt8FJrm+zKkT87GV/dnn2yNN11x7d74lGl8Vf9IwXEe9zjOotBZY3b2Z+Kk8+zTsXv6OE6/4sTlvfC/S0qs67McD7oD7r7wv09RHw5pSx302jTtVB/nPt3j8/cKfnZXePZV2LipzZL8Ot8viM8jjSqgblOz7SVxepKPJ5Q5oMmqloXbKIu02fJX/ooFbYmPQtN8OwpiM3cCMU7wzU7Mxqdq1/X496I1ZOeafYI3TiRvSSw3w04iHg691wx+vuJzvX6vfiec4+T4Dz1uTvt5Aulsj+u438fnb4e0nXzf7fr3LwpuoEc1Ca9RBdRtuh0vidMVZQ5ouBWh/G2EB7JImy1/5a9Y0Kb4KDTN91FBbOZuMPZd103Vsh7HWVRwnAtzfu5Y/vdxqYheE6xFk8V/DPE7nuxxvLgUwYaEz74y5IAsPgH7SxjuFdO4REavjc9mEj+/tiBP527gtjU8nVB/p+BYRfH5W6MKqNvUrGxd+APKHNBwhyvq/g+ySJstf+WvWNCm+Cg0zfd96P0KZPdE7uxaUnEt2aJXI7cWxPhg18/MLgMQ16BdUXCc10K9m6ucKjjersTPf9bjs2cTPxuf4P21x+c/7vN3eCkMN/FdNJG/uutn4nIZceI7TmC/UXKsNVM0SNV+gQET4/NiRZw2KHNAg8W3Hmcq6v5p2aTNlr/yVyxoU3wUmub7I5RvorUp/7s4Wbm45DifFcR4dsIwTlTGCcRbWVpZcpx9ob7NVY4NOaCKG7783ePzuxM/32tjubMDxul6j2NtS/xsr6Ue/ur69zjh/k/oPMG7qeJYuwry9OMJrBvaLzBgYnz2lMTorjIHNFh8+OVOQt2P90ZrZJc2W/7KX7GgLfFRaJqtaNfqI/m/x8m/uJZrnBBcVnGsXhOJcdIwvt4fn/6Nk8lxo6+1FcfpNTH6OL/WfuwOxRvKLU88xqc9Pn8zpG2U9tmQ555rdZ43cTD4W0if9I7X+rDHtRzv+pnL+d+9lXC8MwX5umkC64f2CwyYGJ+zJTE6pcwBDRLH2/FtxPiwyq8JdX7u/UF8WGKlbNRmy1/5KxY0PT4KTbO9VRCXzfm/XwydidkXEo7VayJxdmOvL0LaJGIcIPVae/Zyn79XfD3qUcHv9lHiMeJavL1esdqS8NkNBed+dwwx3hjKn4w+lP//3sTj3Q3Fk/kaVUDdpq4Jk0clMdqlzAENEPfdeBD6m9SterL399BZIu+I7NVmy1/EQnyCSV76cDAUT9h9mP//mwnHWR+KJzVfz/98NOE4W8Lwm6vEa79ecJwbIW0yMj7B3GuZhs+GOP+1McW41xPF8ent+HT17ATwycRjvVqQr+c1qoC6TY3eqIjRcmUOaID4QMvFESWTvNps+YtYiI9JXvpyKfR++jauDRW/Sf488Th7Q+8lFuJrR3F5gzjBmTK5+kUYfnOVQyXl7YOEz68KneUp5n728BB5EdPWMcX4co9r+TlLS0JnIjtOSC9OPNanYbinozWqgLpNiqMl8fldmQNAmy1/EQvxcVE8VbQ0Qtzo5Kf8Jir1Ffxe6+ZdyNJXobOMQ+qGAr02getnc5U4QVv0eufdhN8nPtl6e87n4pINqRutxXWD/w3lm5zNp4UFMY5PcJ/If7d1fRzvckHerp3QOqL9AnWb8bhWEp+jyhwA2mz5i1iIj4viqU0FMYlPrMaJwZcSj1O0sdc3If3p2WhlGH5zlS9LylrZU8mL85vGuZvQxZvMfiYw3y8498djinHRmssHB7iuok36bmhUAXWbGi2riM9mZQ4AAAxqearXsgb3Q2ejtYN9HOe10HvN17hMwy99HGdXQRnZmfj5uI7uTElZ6zVpvTR01vud+/RuXMbggwHy9JeCc68eU4yPlcTmtz6Ptb3gd/tS+wWo29RoZ0ls2rrRpzIHAIAbKUbm54KYxAnAhX0c57OC48TJxH6WAjgThttc5UBJOfu16+fi7xYnLE+H/13KIC5RsXvAG8iiJ5H/HGOMr9UUm+h4wbE2ar8AdZsanS6JzVllDgAADGp56rnQ+9X7mN7t81hF67Se6PM4d8Nwm6tcLyln8WnT/aGzU+3cid2b+b+vHzJPi55E/nZMMV5akh+DXNONHse5o/0C1G1qdrskNh8qcwAAYFDLU+8UxKPf9VWL1mmNf7emj+NsCMNtrrI2oazNpn+y9EOW9oZ6Nww7GYZbbqJuOwquJ05y97t8xIsFxzqu/QLUbWr0SkVsnlfmAADAoJaniiYk9/Z5nKJ1Ws/0eZxPw3Cbq3xYUsbicgnvZWlr6DzBPCo/Fpz/jTHF+ESo5wnraE/DfjftF6BuT6aPS+IyXxt9xjX8FyhzAABgUNsGvV6FjJuWLe7zOEXrtL7e53F6LfnQz+YqZev3vTtPeXq/4PyLxxTjGwXXM8iyFGd7HOeu9gtQt6nZjyVx+Xoezr8odJYiuqLMAQCAQW3TvVoQi5MDHKvXRGJdSz70s7nK1ZIy9tI85etMg8r48wXXcm2AY8WJ9kc9jnVK+wWo29Qojgcel8Rl2zxcwyf5uT5W5gAAwKC26Q6Hel69f6ngOAf7PE7Rkg/9bK7yoKSMLRhzWR+H9wuuZZCb1s2hWWsNa78AdXsybSuJSZz8XTji8y/L0r38fKuVOQAAMKhtut97xOHOAMfZH+p5crZoyYd+Nm573IAy1qQnec8UXMsgN61FXwos134B6jY1+rokJj/Nw/m/yM/1izIHAAAGtU23qiAOxwc4Vq91dP8Y4Di9lny4WfCzK/KbwLnr3DZhkvefgvOvGEOc7/S4jkFvWn8NvTez6yUuE3EijG8dYu0XoG63118lMTkw4nN3L2W1T5kDAACD2qbbUxCHLX0ep2gd3SN9Hmd1wfV80+Nn42YoccIxTmCunPNvZcs11DHJ+naofkL5XMH5367h/M9l6VKW9ib87Cs13iA/VxDnXvFZEjqT/NfzWGm/AHWbYccDs2nzCM+9NDz7hfMqZQ4AAAxqm+58jxjECdJ+160tWkd3Y5/Hea/gODt6/Oz3oXjS9EJJGXtnyDybXa7gaMXPHQyj2Q08LosQJ7cfhs6TRlX2FVzH+gHOvb2PPL0YOktWvFxTWY1PAx8KnSek45Pa8QmvPdovQN2eSB+UxONJGN36+rGv+bHrXD8rcwAAYFDbdEW7Vn8/wLG+7XGchwMc5/uQtq7v0fzvvyg4zqclZezygPkVJ1cv5se4kPDzRRvRxUn0pQNeQ3wq91aWHoX0jfF6TeTfGfD8XxT8Tmvn/NzsOoof1lRWF+Q32r3OfUz7BajbE+d8STwejuicK3r0NR8pcwAAYFDbdEW7Vm8f4Fi91tE9M8Bxitbf635i51Co3nQlrgX7pKSc7erzut7M0r/5Z+MyCanLDxTdpJ4YIG/25De2cafvTYmfifnWayL/1IBl5qeEent4iPgX2VvRbryq/QLU7YnxXChfW39mBOeMb6TMXb8+jiNWKnMAAGBQ23S9nr6NN1X9rp/6YkEs3x/gmoomZuNN1prQmTiM//97qH4a9ouSchZ/z5SJ3rgm4Knw7ORoP6+IxsnmewXX8FXisTaEp5udXc/zO9WmgnPvHLDMzBQcb0Mej+P5/1/Lb9Lrcq6i3fhc+wWo2xNjb0JMdtd0ri2h94aiw7z5o8wBAOBGSvbMq3975P+lAY5TtHnb8wMcayahjPwZ0jZPi+vqXas41pXQmeztflInHjs+zRwndGefJIrXNeju2q+H4oneOGkblzRY0/Xzi/LP7M/S1fD0aaKjof8J+EMF510+4O/yJCE+t0L9Tz5VTfJ+pf0C1O2JEPuPOwkxiel83ofHTdjiF4tFX5wuyMcE67K0NXQmiE8VjIO60x5lDgAADGqb7pWC/B9kDdVeE3C3BryuqknZX0J/E5RxwvZq4s1i2Rq+a4fM7/hE8NkBzh2XZ4hPxz4/4Hl7rWP75xC/x58V13szjGYX8o/D+HZZ136BsQmjF/uOuNna30P22XWlJ2HwL0SVOQAA3EjJnnnzWajn6dv4dMyjUN+ar/tLbrYOh8F2016Q/74P+ry5i081b6o53+MTu3HCMk74zm6gFs/1OP9zvLmNk+ZxqYm4ZvLCIc61MPR+8vbrIY5Z9gpt/J2Wjai8xieYfys473faL0Ddbq2vQvn6u+NKPypzAABgUMtw4rIEcXmDuERC3IjtWHh2OYNBxVc142ud34fOMgmP8nPM5OeLm4rFCcO4Xu0yYSh0IHRecZ3J/xvXSX59Hs67JC8Lt/Nzxxju1X4B6jbKHAAAGNQCaL9A3Va3UeYAAMCgFtB+Aeo2KHMAABjUGtQC2i9A3UaZAwAAg1oA7RegbqPMAQCAQS2A9gvUbVDmAADAoBbQfgHqNihzAAAY1AJovwB1G2UOAAAMagG0X4C6jTIHAAAGtYD2S/sF6jYocwAAGNQa1ALaL0DdRplT5gAAMKgF0H4B6jbKHAAAGNQCaL9A3Va3UeYAAMCgFtB+Aeo2KHMAABjUAmi/AHUbZQ4AAAxqAbRfgLqNMgcAAAa1ANovULdBmQMAAINaQPsFAAAAMBFMkgDaLwAAAIAWM0kCaL8AAAAAWswkCaD9AgAAAGgxkySA9gsAAACgxUySANovAAAAgDH6P+B7KViNrYSaAAACcXRFWHRNYXRoTUwAPG1hdGggeG1sbnM9Imh0dHA6Ly93d3cudzMub3JnLzE5OTgvTWF0aC9NYXRoTUwiPjxtc3R5bGUgbWF0aHNpemU9IjE2cHgiPjxtZmVuY2VkIGNsb3NlPSJ8IiBvcGVuPSJ8Ij48bXN1Yj48bW92ZXI+PG1pPkY8L21pPjxtbz4mI3gyMTkyOzwvbW8+PC9tb3Zlcj48bXJvdz48bWk+bTwvbWk+PG1pPmU8L21pPjxtaT5jPC9taT48bWk+aDwvbWk+PG1vPi48L21vPjwvbXJvdz48L21zdWI+PC9tZmVuY2VkPjxtbz49PC9tbz48bWk+bjwvbWk+PG1vPiYjeEI3OzwvbW8+PG1mZW5jZWQgY2xvc2U9InwiIG9wZW49InwiPjxtb3Zlcj48bXN1Yj48bWk+RjwvbWk+PG1pPkw8L21pPjwvbXN1Yj48bW8+JiN4MjE5Mjs8L21vPjwvbW92ZXI+PC9tZmVuY2VkPjxtbz49PC9tbz48bWk+bjwvbWk+PG1vPiYjeEI3OzwvbW8+PG1pPnE8L21pPjxtbz4mI3hCNzs8L21vPjxtb3Zlcj48bWZlbmNlZCBjbG9zZT0ifCIgb3Blbj0ifCI+PG1pPnY8L21pPjwvbWZlbmNlZD48bW8+JiN4MjE5Mjs8L21vPjwvbW92ZXI+PG1vPiYjeEI3OzwvbW8+PG1vdmVyPjxtZmVuY2VkIGNsb3NlPSJ8IiBvcGVuPSJ8Ij48bWk+QjwvbWk+PC9tZmVuY2VkPjxtbz4mI3gyMTkyOzwvbW8+PC9tb3Zlcj48L21zdHlsZT48L21hdGg+hD81AwAAAABJRU5ErkJggg==\&quot;,\&quot;slideId\&quot;:260,\&quot;accessibleText\&quot;:\&quot;öffnen senkrechter Strich F mit rechtspfeil darüber unterer Index m e c h. Ende unterer Index schließen senkrechter Strich gleich n mal öffnen senkrechter Strich Stapel F unterer Index L mit rechtspfeil darüber schließen senkrechter Strich gleich n mal q mal Stapel öffnen senkrechter Strich v schließen senkrechter Strich mit rechtspfeil darüber mal Stapel öffnen senkrechter Strich B schließen senkrechter Strich mit rechtspfeil darüber\&quot;,\&quot;imageHeight\&quot;:20.216216216216218},{\&quot;mathml\&quot;:\&quot;&lt;math style=\\\&quot;font-family:stix;font-size:16px;\\\&quot; xmlns=\\\&quot;http://www.w3.org/1998/Math/MathML\\\&quot;&gt;&lt;mstyle mathsize=\\\&quot;1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amp;#x394;&lt;/mi&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VUAAAC7CAYAAABl7H7qAAAACXBIWXMAAA7EAAAOxAGVKw4bAAAABGJhU0UAAAB6cPQKvAAANMhJREFUeNrt3Q/kltf/+PEjSSaRJJmMSTKTyMxMEpnJJDHJzMzIJJMZmZlMYiYzkzHJZBJJkiQmmcyMTCYfE8nMJCNJ8pb4/q7zu6+37t3d132f676v+76v+74eT479eb/f1znXef05r3Ouc14nBAAAAKAajmVliW4AAMBYCrAFAAAAII3/y8rNrKzXFQAAGEsBtgAAAACkBb+xzGVlv+4AAMBYCrAFAAAAIC34nS8XsrJCtwAAYCwF2AIAAACQFvzGcicrW3QNAADGUoAtAAAAAGnB73w5nJUFuggAAGMpwBYAAACAtOA3ll+z8oJuAgDAWAqwBQAAACAt+I3lflZ26yoAAIylAFsAAAAAQng7K/cSg+BjWVmiywAAMJYCbAEAAABNZ3VoHcdKCYBvZmW9LgMAwFgKsAUAAAAghC8SA+C5rOzXXQAAGEsBtgAAAACEsDkrfyUGwReyskKXAQBgLAXYAgAAAJrOsqycTQyA72Rliy4DAMBYCrAFAAAA9OL/ZqzMtZWHWXmQlzLPOJyVBVQDAIxpDS3GUragsAUAAAAIugcq8VKCF6gHABjTFGMpW1DYAgAAwGQDWEH3dJX7WdlN5wBgZsZhxVjKFhS2AAAAMIUBrKB7+oLfXXQOAGZmHFaMpWxBYQsAAABTGMAKuqfrmNZqOgcAMzUOK8ZStqCwBQAAgCkMYAXd01EOhem5UMCiKgAY04ylYAtsAQAAYKYDWIyf57JyLDHovZOVzXQOAIBGjaUAWwAAAJgwFrjqxYas3EwMfM9lZQWdAwCgcWMp0EhbEEQCmFb4L4BtY7R8mpUnCTJ5nJWP6BwAAI0dS4FG2oIgEoBJMAC2jXaez8rPIW0XwZ9ZeZnOAQDQ6LEUaKQtCCKf8kZWbgRb7QH+CwDbbi5vZ+VeYuB7PLTyYtE5AACaPZYCjbQFQeRT/szf+VpWltB9gP8CwLb1f9dyPyu76BwAAMZSoMm2IIh8yqvhaX6Hy1lZTP8B/gsA29b//ym/ZmU1nQMAwFgKNN0WBJH/ZX/bu1/MykI2APBfANi2/v//5VBWFtA5AACMpQBbEER240Tb+58PFlYB/gsA2252/9/JymY6BwCAsRRgC4LIXsRF1CvhvztWpQIA+C8AbLuJ/X8uzP4lnnQOAGAsBdiCILIi4kVV19r64efg8iqA/wLAtpvT/4+z8hGdo3MAAGMpwBYEkWVZlpXrbX0R/30VmwD4LwBse8b7/8+svEzn6BwAwFgKsAVB5KDEbcl/tPXHP1nZqFsA/gsA255RjmflOTpH5wAAxlKALQgih+XFrDxp65O5rHygWwD+CwDbBp0DAACAIFIQWcyDLn1zKrRSBADgvwCwbdA5AAAACCIFkTnxcqrve/RPTAewXTcB/BcAtg06BwAAAEHkKILICwn1TWs5n5W11AkwCQbAtkHnAAAAIIisklleVI0l5l09lpU11AowCQbAtkHnAAAAIIisgllfVG0vr1EtwCQYANsGnQMAAIAgcliasKh6LisbqRVgEgyAbYPOAQAAQBBZBbO8qPpbVjZQJ8AkGADbBp0DAACAILLpLMjKez36515WPtBNAP8FgG2DzgEAAEAQKYj8L3Nd+uanrKzUNQD/BYBtg84BAABAECmI/C8buvTLJ7oF4L8AsG3QOQAAAAgiBZHPsiwrN9r649+sbNEtAP8FgG2DzgEAAEAQKYh8liVZ+bWtL25l5QUqA/BfANg26BwAAAAEkYLIZ1mYlctt/RAXV5dTF4D/AsC2QecAgI/kI/UvWYB8KE13zrb1waWsPEd/AU4VANsGnQMAPpKP1L9kAfKhNN35qu39L2ZlEd0FOFUAbBt0DgD4SD5S/5IFyIfSdOe98N8F1YX0FuBUAbBt0DkA4CP5SP1LFiAfStOdjVmZy9875lNdTGcBThUA2wadAwA+ko/Uv2QB8qE03Yk7Um/l7/x7VpbSV4BTBcC2Qed0DwA+ko/Uv2She8iH0vRmT1ZuZ2UFXQU4VQBsG3SOzgEAH6l/yYIsyIfSpLGAngKcKgC2DTpH5wCAj9S/ZEEW5ENpAHCqANg2QOcAgI/UvyAL8qE0ADhV/gtg2wCdAwA+Uv+CLMhHowCA/wLYNtsGnQMAPlL/gixQa/lQGgCcKgC2DTpH5wCAj9S/ZEEW5DPljdqa0K5pKLvpPGDQAzD1ti0uoXNAWQ626c/BBr7/0qy8lZUDWTmRlfNZuZOVh1mZy8rj/J/3s3ItK6fyfop/s5D68JH6V/+SxVhiwye5L46++d+s/JT742/zuHE9+Uxno57Pylf5AHw2K7dyYU/b5OVlPgkQgACYetsWl9A5oAwv5pPUef0505D33pSVI1n5Y0hfFRdcz2VlR1YWUCc+Uv+iobI4GVofpCYdd8YF17jQurMGPtmi6hDEL5bbs/L7lExcHvFHAP8FYGZtW1xC54AiLnXoz78z/K5rs/JlVv4Zke/6Kyt7g8VVPlL/gixeysr+rNyeYDwZTxx8npXF5DO9Brw4H1zLCP7nrOzKyprQ/zjJoqw8l5VlWdmclW1ZeTsrH2bleFYuh9bX0351XuKPAP4LwMzbtriEzgHt7C7QoRUz9p6bwrOLx90m33GH/zv577dPwuMi6fLQOu5/OLR2YvV61v+y8jr14iP1L8giLMnKjZKx55U8jlzU8azoi5fm8eW+rFwIabti/87KG+QzvQb8YwnlOTaC+hfkAcCVHvV+xR8B/BeARti2uITOAfMT3aIdmztm5B1fzcrVPvYSJ+VbB3h29GP/6/Psz6kZH6l/QRb//+N6aux5M5TbWboytHKqpjz7M/KZTgM+HtLz8SwdcVveLah7J38E8F8AGmHb4hI6B0SO9NChQ1P+bnGSfTL034U/7KUmcff+0T71nAkus+Ij9S+aLYsdIX1Rdd+AdcSPYw8Snn+o6fKZRgM+mag8Z8fUnk+71L2SPwL4LwCNsG1xCZ0DNtTE/kfBB1m53+PdHuS/UyUH+/TnxWBhlY/Uv2iuLHaG9EXV54eo583EOnY1WT7TaMAXEgX74ZjaE7dSt+czu8sXAfwXgMbYtriEzgH9Lq17MIXvFHOengv9j5WuGVH9P/Sp+0dqx0fqXzRUFu8lxp7XK6gr5URWvJBxWVPlM40GfD9RgV4YY5vOt9V7mi8C+C8AjbFtcQmdQ7PZG0a/W2jcbAyti0j6Hfcf5SR6SUIbPqJ+fKT+RQNlkZp6qoqc+msS6zrYVPlMmwGvCunJeCel1Af4IoD/AtAI2xaX0Dk0m+gDUj+sTEtu45ir71Gfd/kplLv4ZFD67caay8paashH6l80TBZXEsedrRXVdy2hrjtNlc+0GfCuROX5dsztak+ovo0vAvgvAI2wbXEJnUOzSc2pXNWOoVGzJ+E9fgnjWVCNLAhpO2bBR+pfNEUW0S8+Tmjro/x3q+BY4jj3WhPlM6s37L415nZ9ktf7JCuL+CKA/wLQCNsWl9A5NJctIX1BNZbzNX+fT0ParvvlY27XkYR2vUkd+Uj9i4bIYlMY/wWp7ybWub+J8pk2A/4noc1x1X7ct0F+l9d9gx8C+C8AjbFtcQmdQzOJHytuhnKLqg9r/D4pC6oxzcGaCbRtc0jbPQs+Uv+iCbL4Ioz/gtSdiXWeaKJ8psmA1yUK8sIE2nYiuIUS4L8ANMm2xSV0Ds3lYCi3oDqJC+tSSb1oa/uE2hePrz5JaN96aslH6l80QBa/Jfrs1RXWuSOxznNNlM80GfBHoR5bjrtxJq/7fX4I4L8ANMK2xSV0Ds3kxdC6IKl9B+eXYTovq0rNC310wu28ntDGI1STj9S/mHFZLA2TuSA1dVH1QhPlM00GfD5RkC9NqH3xK+pCfgjgvwA0wrbFJXQOzeRSh37sC62cnin+oE4Lf/FCkUeJk/PFE27r2YR23qKafKT+xYzLIvVD2DcV17s7WFSdegOOk4KUG87+4gcAg54ABGDb4hIYTzACOieW1/P/H3OsphxRv1iT91iZlTuJk+RNNWjvj2F60yvwkdC/ZFEVJxJ9YdWX932eWO+ZJspnWgw49evvcX4AMOgJQAC2LS6B8QQVsyQ8ezndK20//1+CLj2qwXvEXey/JPqwH2rS9z8ktncXNeUj9S9mWBYpH8Me536+Sk4n+uCvmyifaTHgrxOFuIMfAAx6AhCAbYtLYDxBxRzp0ItjHT9P3U25ZsLvkZr/NeaKXVGTvk/dnfUNNeUj9S9mVBYbEv3g+RHU/W9N4l6LqkNwI6Gt8chNVfl+4pfo+KVzGb8CGPQAsG1xCZ1Do+mczN7LyvKO39mTOOl8e4Lv8XpiG2P5rEb9n7qoepqq8pH6FzMqi08S/eDeiuvdklhvPImxqInymQYDXpUoxCsV1vlZcGwPMOgBYNviEjoHhPB7h0582OV3Xkv0Dd9O6B3iZPdWYhvjEdPFNer/M4ntvkRV+Uj9ixmVxeVEP7iu4npTL2Y90lT5TIMBv58oxAMV1Rd3g9zLn7mNXwEMeqgt8QjlztA6yhhvBn6Q+/AyxJvZD4XWAlj8+5iHKH5pjfnmYlL25bqZbYtL6Bwazd4Offit4PdiDruUy6ouT+g9Dof0Xar7ayaDC4ntvktdZ9ZHrsxjvrhwEy+ImwvV7fqOl08eDK3LJWMceDuPLZc1qH9Rb1ksTBxfblVcb+rphnGli7GoOiCnEgW5saL6DuXPexiqT/ALQACC8sTdNfHoSVzMijv1ruTBdKfMfynxzJdD6xbmlAnaq0TAtsUldA6NZFU+WWzXh5d7/P61BH2am8B7rE2ckMfyTz6BrxN/Jbb9HpWdCR85/9E8fgiIH82L8jlWddN40U7oqHerjUF0vQay2JHoA7+rsM74Uf9mYr3vNFk+dTfgOHl4kNDOfyuq78W2ifpJPgUw6GHsrMgDh7hj4HSJiVTqzsCFeZD+pMRz4yRtJdGwbXEJnUPjOBnKXYSUekv9S2N+j9Tjm1Xusq+S1DHboup0+si4Gy5e9PZb6P7RvKg8rKDudX3qiDnUG5knkq7XShZHw3gviorzpUuJdX7VdPnU3YA3JQryREX1XQ5u7AUMepgUb5cIpAfJIbQqD9gHefZXxMO2xSV0Do2i83KOmGd0aZ+/eSfRR+wa43u8WmKse5TwjuNmZYn2O/4/nT4ypraJKR7O5iX++8NEma+poO5+dewzBtH1CcsiZcdoTF1RxSmDmPbip5rOjyyqDsDBMQYmX4xAIQEIQFBu4hd3KpzOA+r7JSZSN/s8++V8sjXogu0N4mHb4hI6h8awqMsk9t2Ev9sQxn9Esx9XSox139RQFttLtN9FVbPjI+PJkL0JdQ+bV3VtQh2/zGD/YnpksSbR/12soK7NoZVTOOUD3HvkMx0GfDWhjfE4yLBJpL/seOZp/gQw6A3A1jDcTstpKmfH1Kcx2E25oKLXjZNxsfZe+G8S9xior8p/Hne4/hHqlwOPbdcvNhGX0DnjyfSOJ2Xo/IBytcRC0OOEd74ypvfYGKo98TEJ9pdo/xnubOZ85IEh4r9Ufk1YQGrymgxdn6ws9oTRXzAYx4pzIX3x9kXymQ4DXhrS8uf8OuDzF4fWpSfdJtLv8CeAQc8kuDaT4EUJk9TXC/72lfDfHa/x0p9uO/76HY+0qCo2EZfQOeNJMxZV23MZz38oKZMD9eeEdx7XmHKyhByu1tQ+T5V4h2Pc2cz5yPih4u8w2t150b4fTNBeLarS9V6cDaPJ1R0/on0S0i5YjCWmpNpMPtNlwLsShRsvHHkutG4ni2V5aOU8i3mQ3gitPCk78wlJPEp3Ip/wFE2MHucTGwAGPZPg+kyCewW7RZcCxV2u80f+Y26ut/oE7b3e9wGTa3xsIi6hc8aTZiyqdl7OUXYn3HeJ771+xO+xIpS7lPH9mtrn7RLvsJc7m0kfeTiMfhfpllCcx/WfBq/J0PXJyiL19MM/bXFne3k5jyfiHOjdfDyLO/rvJfrUuOD6eZjcztSpsJU6G3Dq7ZlVlwt8CWDQMwmu1SR4QZ+J4fGCyeRf+c/jTtXXEupw+QXbFpfQOeNJsxdVdxdMVId5RlHZPeJ3+aSEDOr68WZlSV3axp3NpI98vU/9qyuqJ8aK3T7in5nx/kV9ZbFljGNxnGvFC32Phlau4uXkM/0GfGdCgd37fAlg0DMJrtUkuN/R/M5b0WO6gPncl3EHw6aEOlaF/l+A0ezYRFxC54wns72ouiT39e1t2znAc9aGehxVv15CBqdqapu7SurSUu5sJn1k/PA9VyIOHIZu+SsPNHhNhq5PVhaHxzgWxwvZ9oV6LqbW2lbqasAvTSioq+JyCQAmwSbB1dLrxvVut6K37yhM3bWyrc/73mFyjbZtcQmdM57M/qLqkY52/TTEsx4lvPcoc5iuKymDnTW1zeMl3uFPrmymfeRPPeo/VGE93U4ubWjomgxdn7wsfp/AmPw4n0utI5/pNuCPEwUeHeibWdkeWluUY36y97LyQWh9ZYp5db4KrS3Mx/OgrddOk8v8CGDQMwmu3ST4So92dN6K/kEY7BbMfcFFVWxbXELnjCdNXVTd0GVSuWaI511MnLgumLDPmm/Hopra5j8l3uM7rmymfeTRHvVXeTy/c1H1ZoPXZOj6ZGWRmv7kdO7DY4lpXOKpi7ggGvP4x1yqu/Ix4UQeV86V8KsxVl1OPtNpwJcShTxo/pQ42bnb5Xkf8iOAQQ+1Il740yuf6rttv7u+LVD4sWQ9P/bRp5tE0WjbFpfQOcw2nbuBvhjyeV8l+oxXJuyzYjlfU5msD+UW53dQ45n2kb1yFVeZ935jx7M/NwbR9QnJIjU/d9k0UfHDwdYS40S0rzfIZ7oaFY9xptxwNuwE97Uuz1zFjwAGPdSKnSHtaHRcfP0z//83QvkLN/7oo0/f1qAvng+tnRrxAq64ePxvVr4P9bmRc1ZtW1xiPMFss7dD3rfD8Jc27UycrL47gvdJvS267h9vDpZ4h7nwbCog4/Js+chNfdpQ1UVr7bu8ox2tNAbR9QnJ4lQY7Qf9SDxV9SCxno/IZ3oatT1RqFVMcP8M48lrBMAkGINxrIeMf+7yew9D65KQMjyXoE9vTbgf4s239wraFoOhrWxbXALjCUoTP1zc75D39ooWIFL8xg8jeKdXQ7kdnutqKpsyuQRPGpdn3kcu6tOGbRXV80v479FnYxBdn5Qs7oXRf9CPxI/6KXnAY9lDPtPRqG8TBVpFwHMuDJZ7D4BBD+PhZg8Zz/vtHWG4XT87Qv98cwsn2AerEgKrGNS+yLbFJTCeoBQnO2R9ocJnp+z+uTaCd3o3pC9G/ltTuawN5RaGx3001bg8GR/Zy6aq2PXdecHbuob1L12vjyxeCePNJV1m3NhEPvVv1J8hLaF6FRPcs6GabdMA+C9Uz5o+Mo4B3IrwNBflqQHr6bdo9tOE++FoYpBzgm2LS2A8QTJbwrNHyKtcGDgbJnNZ1fclJsenayqbMkf//zYuN8ZHXujRhmMVy/VUA/uXrtdHFp+F8eeSvpxYZ0yRs6jh8ql1o1KPylQ1wZ2/mfN3cSVg0EPt2NNDvtfz3zmT/3e8IXjQ2yn7LZp9MuF+SL39+BHbFpfAeIIk4oSw8yRE1RfSfJHoP16tuN6zIX1Bsq474v8q8Q6fGZcb4yNP9mjD2SGfHT/Sz192GnP2rzEG0fUJyuJKQluini6usM7U3bGTnBtZVE3ggzELcT6H0gGxJWDQQ+0400O+h7KyKwx/9G9Vgi69POF+KHPhyCK2LS6B8QR96dwJGT+uVZ3mZUei/3iv4nrL5CLdVkPZbCnR/riQs8y43BgfeahHG/435LMPtz3ra2MQXZ+gLOJdD08S2vLzCOq+Hup7QqC2tlK3Rp1JFOKGCupaGOqfoB2ASXBTicchH/aZCP4bhs8n9H4fPbpbg75ISVQ//8V6AdsWl8B4gp7EI/5zHTIexUUry8JkLqu6X2IRZEkN5VNmp+0R43KjfOTuHm2YG+K58QP7/EU9d7Ky1BhE1ycoi52JfX5wBHWXSb2yWbxWv0b1m0BXPcF9LX/eH2JLwKCH2rGph2zjUaT5I2C3h5wUngr1zxH1QxjvEXS2LS4xnhhPZplLYXx5RVOOzlad7mMuccx4UEPZPB/Sdmj9X+6fVxqXG+Uj3wqj2Sl5LFR74dUsjUF0ffyyOBYmd2HUmyF9UfULtlK/Rm0K402C/M4ElQGASTB60ysXXXuutTeHrKffjp5dNeiLmNfrUei/Q2AD2xaXwHiCnnTudIsLc8+PsL7TYfw7vFIXJa/WUD5f1XxCb1yerI9cF6o/NbKh7e+vGIPoeg1kcSukpT4Zxc7gRSV88Fm2Ur9GpSZzr2qCuyCfjLtdFzDooX5cTZDxmSHr6JeQPQaJy2rSH2+G4l2TMbDaybbFJTCeoCfxVEPnztFR5y8+kOhHXq+wztQciKdrKJ8HIT2f3+IJt9e4PH4f2W/B560BnjmfgzjK8kVjEF2fsCzWhTQfeGaEbUgdQ66zlfo16rdE4S0PAGASPOsT3347beKA/8KQ9Xzap47fatYvMdg/Hlq5ZB/n/4z/vZZti0tgPEFfjoRnL7YZdQ7AbYl+5MMK60w9/v9DzeTzWUjfIbXDuNxYH9lLv8t+5Pyo7W/36V+6XgNZ7JvAmNFJ6sete2ylXo1KTeT+ewAAk+BZJyVBexWXU1zuU8chomisbYtL6JzxZLbYECZzyUbqUcofK6wz9aKqozWSz5KQfiHOOercaB95u0c7PijxnLhIOL/78pL+RU1kcT7RD47yQlOLqlPaqF2JgjvMzgHU2KluDem7LKa9jDKPzvHQf5fqsJdTxJvW++2G3czMGmvb4hI6ZzyZjfFknt876jw5Rln+mdAHNyqs72qYvkXV1HQr98LkLqfiI+vhIy/2aMd3A9jJvzXQKYuqdH1+bpJy9P7vEbfjUUhPw8JWatSoU4mCM8EFYBI8+5Pg22OYCG4Pk0kAj+mwbXEJnTOezM6i6t6O+u6PeRHlZEi7rGrhmP1XXRZVV4XifI11PfbPR07OR/a6/C01pUV7qont+hc1kcWbiX7wxAjbsKDE2H2erdSrUXcT2mKCC8AkePYnwWvDeI68fBOm6wIPtj1e2xaX0DnjyWwsqsYFu87j8OPOnZiaI29rRfUdDtO1qHoysb3fcFV8ZOh9mikldns1PD2p9I3+RY1k8XWiL9w1wjakXpQ16sXdqbKVOjRqQ6LQzrBxACbBMz8J3tun3isV1XOjTz17mFhjbVtcQueMJ7OzqNq5YDeJ24q3JPZDVYu9byfWV4eLqjYltvXnUN1OXky3j+z10aDfzrkVWfkrPL2MdKH+RY1k8UeiP1w2wjakpr8a9WVZU2UrdWjUJzUWGgCDnknweCfBZ/vU+34FdaxKeL/VTKyxti0uoXPGk9kYT7otZr4yAVmm5PCuMs/rylCPtAv9WJyVWwntvJ0vhoGPjLzXox39Lpyav6D0bh4L6l/URRYpc5NxXJB6PKSP3evZSn0adTlRaC+wcQAmwTM9CY5Hqed61DmXT8KG5Z0+73aTeTXatsUldM54Mv3jyaLcl7fXc2yCOnY9oR/+rLC+Gwn1/TNhu/smoY3xEqE1XBQf2Uavndh3E/QtfuDYon9RM1m8nzhefjXCNizIfW5KO26zlfo0KvXL7S32DcAkeOYnwf2OSFa1i6ffJR7fMq/G2ra4hM4ZT2ZjPDkYnr01fvkEdezHhH6IvmdRRfV9kdj3SyfUH28ltO1BmMzOYtTbR/bSnfsFf7On7Xc+0r+ooSxSLxh8c4Rt2F1i3P6crdSnUTsShXaUfQMQgMw8/S7XqOrW3ztD1vNBaOWBw+zZtriEzhlPpp8Xw7OnHiadriN1F9IbFdW3JrG+nROSz73Qf0H1darMR3bhjdD7RFMn7YuwP+hf1FAWC3Kf16/ux2G0eYBTc7o+DJP7SGlRtQtHEwW3g30DEIDMPL+NIZBYMmTAMr+bNu6GWExkM2fb4hI6ZzyZfi6F8eagS+HVRN/y0Qj7YZQnQFKJF6z0S00QF1xfo8Z8ZAFrS7QlxmyP8v9/NdT3sjNjULNl8Xri+PDTCN97b0jfpfoZW6lXo26Gya/IA9PGIl0gAJlBlvaR5+mK6ul35PByj7+NOTTncw3tIbKZtG1xCZ0znkw33Y4vbqhBuxbkvmOci5yvJfqzcaUAiB8ifw7987yuo8Z8ZA+e69OWRW36P7/7L+Z/XK5/UVNZHAxpi5kHR1T/S6G1+zSlDTfy8Yyt1KRR6xIFd5Fto8HERZy4I+pQVs6F1tfW67pFADKD7Oojz3cqqufjMFiOoCXh6e6a08Q1k7YtLqFzxpPpJvrpf8J055etOl/z2YQ6Px2DbOJC2E992hFPq6ykxnxkHxb2aUv0A3Fn+P3w9PKqF/UvaiyL3xLHh20jqHtVVv5OrD+eIljLVurVqAOJwvuUbWPGiYHm1nxRKW6nPxFaX/KLbkH/QZcJQGaQH0LvyzuWVVRPv0TwRfnsLrRNeJcS10zatriEzhlPppsjYTYu7qoytcyqkJa/dJSLmXGH4C992nAsOInFR1bTnnfbdH5aLjszBjVXFqtKjA3LKq47fmy4HdLzqG5iK/VrVGoi3G1sGzPO9tBaQH0c6nupgEEPo6bX5VFXKqznWkg7NtbO9/nP4k7x9UQ1s7YtLklnW6h+IWmr8QRDsCHMxoLqKHzMzoQ6z41ILuv7TNrjotdu6mtcLkmvOdP8z+Lc6g39i5rL4pMSY0OVu0Sj370f0neovsZW6teoTVMSZAPjJi7oxGPORcfX4o49u+QEILNGv2PX+yus61GfujrzBH0Xqk9BgPrZtrik/EJJTINxJRSfqkgpcUy7lj/rJeMJhuD3MDuLqp+MoH8+S6j3i4rr3NfHP8SLg16kusblAUgZd7brX9RcFnHOcavE2FDFSan4AfJiiTqv18xPW1RtU54ygc8uto0GUpRf8lddIwCZQT7qI8sqB/Mnfeo6kP/ey+G/F2p8RUwza9vikuGJxyvPlejD/2XlvVCfC7+MJ9PNh2F2FlRHmbf7cELdhyqoZ2PofSokXvj4AbU1Lg/Bgz7teU//YgpkUWaX6vyJuUFOMsSUMjEtxpUSdcUPFwfDZC+lmhpbmcTE5ceSyhMD7xXsGw2j6Ibyw7pGADKDnOszBlRJ6lGXcUxwMXnbFpdUyy8J/XchVJsz0njSbGIu0HththZV/x5hf+0N/T8uxgulBvmYuSUrl0Lvnelfh+rzAqJ5PrLXouoB/YspkEVMy5Ka+q+zRD8bT8+tC/9d9Iz/3n5XS8wzfrlkPfF3j2ZlNVupX6OigN8Ore3DgyhOvLUv3si8kZ2jIRTt3HPsVAAyayzoM9hXvUP0TMnxJx6RWUhMM2fb4pLR0G/Xxa084DeeoCpOhtlaUG2/wXxUvBr6HzmN43K8QPLNHmNg/Li0IyvfhN63Rz/Jn+Wov3G5KooWVb/Uv6ixLGLsGfP8nq3hmHMrj2tXsZV6NWpdHuhcCYOvwhdtRb6eK+P37B4zypkC3V+gawQgM8bWPnLcXHF9b5QYb04EC6qzZNviktGzP0znkUzjyXSyOczmgmosb4247xblE+gHIS33cTyyfzEvd0JaTst4W3TcmfoCVTUuV0w3vf1O/6KmsogfnK9VHHsOW2Jb4i7WeMR/I1upb6O2jkEZHrB7zCgPu+j7ed0iAJlBvuwzIRsF3yeMLXuIZuZsW1wyeo736ZsFDdM5jI74wet/YXYXVT8dUz/Go/jxuPTtitodF2Bj+oCYM3UxNTUuj4jORdXj+hc1lsWFMY8fc3m5n4+TcQ3hVD7nimkBNobp3aglpyqAJF4Jo78B3aCHprM7tC6ietQWeJzP7Wyp7mHbGIifesjtFJ0Dak1MCxAvqoq5kVN2VMUF1L9C63RV/Lu4u9bpDuPyOGhP3fO1/gVZkE+wqAqgjY8L7PElXcN/AWwbNaVffuR36BwwFcScetc6bOBqaH2M3B5au/59fDQuT9JHxh13cXf1Lv0LsiCfYFEVQAcXQ/dLUcB/AWwbdWVLH7ktp3NA7YnHQv/p0P9fw2gvzoJxWf/qX7LA1MqH0gD1ominzwldw38BbJtt15jDPWR2nc4BtWdbeDZX5e+hlXe1jsSF3s3ExkfqX5AF+QSLqgByii5S2aVr+C+AbbPtGnOth8y+pHNArfkodP8YsqKm7Y0LvVfDeC/1Mi7zkfqXLEA+lAaoOUU7fZbrGv4LYNtsu6as6COzrXQOqC3fddH5P0N9F1Rju+Y/4tzLymoi5CP1L8iCfDQKQORqmL5jk/wXALbdbHb1kNej0EptQ+eAehF3e17uou/xAqCVNW3zhqz8Habng41xGfqXLDDj8qE0QH14LitPutjh17qG/wLYNtuuMad6yOssnQNqx5qs3EzQ/RiXxg8jcaH1fFZ+yMr7WXkzK4vG3Oa9WZlra9sHxMhH6l+QBfkEi6oAcnYW2OE2XcN/AWybbdeYuz3k9SGdA2pFjCvvJ+h9SrmVlZOhteD5ehjNrvSXwrMnuT4hRj5S/4IsyCdYVEVJVmVlR2jl3TybT2IW9vmbGNzsycrF0LrRM94sH4/NHA3lj/a8FVq7Ueafczd/zjjyfT4fWl+kY+D2e1sb4tfzP0JrN+eaEda/OO/7o3lfxmB0Lm9DbMulrHw8ZF8c7WKDjxNkPN8/B0Mrx9Rc3i/X86BzwYzaA/8FsG1Mno195LWWzgG14YtQzWJqUXmcx8SxnjcTY9gituTznc46PiZGPlL/gizIJ1hURR9eCK2di1/lAcXDLvL5qc8z4pfo2z3k+09IW1h9NbQW6Iqe87+sLB1RP8Q+uJIYyMXFxF0V1785tBaSHye2IS6wvjtgXX8OIOO42Ptln/bFZ8ziwir/BQiYMHk+Cb13sdE5YPKsKBFPV1li+oBfs3IsK++EVg7UJR1ti2kEVufzlj153H234FnvEyUfqX9BFuQTLKqigPWhtQvyUWKg0uvoyzeJzzjap00HE59zqOK+iLtCOxcZf8sDsvlgLO5M/blLwLWhgvrfCE9vFp0vMfdU/PL+VkdAGNvxfcfv7i9Z38qCfj3QR19uJspnH6cKgG1jBFzuIavv6BwwceJC5t0w/gXVKsu90Nq5Cj5S/4IsyMeiKgqJi2Qn8hK/0v7ZRz4vd3lGvOzoYokg5W5BW+JxnXMlnnOzoj54vkv74+7P9wp+/6UubTk5RP0vdqn/Ruif13Rhl3asL1Fv0c3JGwt+f3vovnu5qPzKqQJg26iYOPY96SGrHXQOmBjxlNJXYboXU+c3VawmTj5S/4IsyCdYVMUAfB3SF0PjUfD5nZtxkhNzr67Jg6pDoTj3USfxGM6ltt+Ji7zzuz/3lHhOWeJC4b3wbIqCl0rq8YMB6/8oPLtL+IuQdnS+2yVTJ0rUfTJ0/yrfjd3hv0cr4yUgS/J2vl8gn0ecKgC2jYrZEXof+11E54CJEHMZ/15gl/EkVty8EXeSfx5adxbEOcPx0Eo5di/UYzF1Lm/fAuLkI/UvyALBoioGpOhG+M4FuxhwzC+Exl2jL3X5eVEO0E7md6jGhdutiXoz7KJdt8T5cUG135fpbu9VdoE3Lkaf7hJ0ltlhc6ZLO+6X+Ps7Xf7+VJffe6ft50cKJqyjWvTmVAGwbbRztIecrtA5YCLERdL200wxxoxpwcpcHBUvx92VzzcmkTogzkXWECUfqX/1L1mg7vKhNPVnb4FsOi9k+qFtErOsy3MWFTznfMfvzR8TiqkHui1oFi3OXh/iHY93eV4MBjcm/O36MNxO1bjD82oY7shiTLnQ7aKoucS/X1fQp50XXm0LTxew3y54VpF8/uJUAbBtVEyvvN4H6BwwEX7N9TbuVH0nVLPTc1NoLczeCqO91Op0KJc+C3yk/gVZkI9FVfTkx4Kgo33hdH/+/2Mu0KKjdtsKZPx52+/MHyuPOURXFDzn1VDtZRQnCp63O/HvP+vyt2cS/zbuUP2ly99/XPId1obhFpqLFs6fb/udmH4hLjTHBeNeifpfKHjWaU4VANtGhazpI6eNdA6YCHFRcvsInx/vH4jpwGLqqr/D8AupcRE4Xr67kuj4SP2rf8kC0yYfSlN/rofelw5tyv9fXBxc3OM5nxXIeH6BLi4MxgW7232Cmo9CdZdRFCXPT71oKh5h+qvL37+X+PfdLuI6M6CcbnR5VmpA2y11wJ9tP1+RB62Pcnn3YndBn348g7bBfwECJkyOPT1k9C+dAxpD3OjxVj5HiJslzuZxbJxXzLWV+/m8Jv78y9BKcbZM9/GR0L9kgWmWD6WpN0W36h7Kfx4X2+7kgUu/oKTbwl1cpItHghblQU5MTL+uz3O6LUQ+Duk5muZ5LxRfwLU88Rmfdvn7WyHtmNNnQ9bdyfN538QAMt5SmrrIHNv6sEtbjrb9zuX8/72Z8LxTBf26aQbtg/8CBEyYHGd6yOgEnQMA4zL0L1lg1uVDaerNmwVy2Zz//EJoLYS+mPCsbgt38xchHQlpi3ZxAbBb7tDLJd8rXqL1qODd9iY+Ix5tmuvy91sT/nZjQd3vTEDGr4XeO38P5v+9L/F5/4bixXNOFQDbRhUs6DGOl0nhQ+cAgI/Uv/qXLDC18qE09ebzULxA9mH+328kPGdDKF5EfD3/98MJz9kahr+MIrb9RsFzboa0xb+4Q7fbsf/Phqj/2oRk3G3HbNydHHcPzy+4Hk981iuh+AZVThUA20ZVbOkjo+V0DgCMy9C/ZIFZlw+lqTcXQ/fdpfEyonjM/MvE5+wL3Y/sx9yp8bh8XFBMWcw8Eoa/jOJgD337IOHvV4VWuoPOv/1iiL6IZduEZHy5S1t+zsqS0Fo4jgvAixOf9WkYbvcvpwqAbSOFwz3k8zudAwDjMvQvWaAJ8qE09aXoqH28GOKnfNKSeqS7W96z81n5JrTSAryQ+Jxul2aVuYwiLogWHRf8N+F94s7NOx1/F1MApF5MFfO+/hN6Xwo1ThYWyDjuUD6Wv9tLJZ53uaBv182ojfBfANvGZLjWQz6H6RwAGJehf8kCTZAPpakvmwpkEndkxoW4tYnPKboI6buQvjs0sjIMfxnF1z10rdeu28X5JK3z0q44qSuzYPh+Qd0fT0jGRTlzPx+gXUWXmt3kVAGwbVTIsj7y2UznAAAAYOKCSdLtmPz90LqY6vMSz3k1dM/ZGY/9Xy3xnN0FOrIr8e9jHtS5HrrWbZF4aWjla+3cnRqPxX8wQJ9eLaj7+QnJ+Ksesvmt5LN2FLzb1/wXALaNCtnVQzbTejEinQMAAIAgcob4uUAmccFtYYnnfFbwnLh4V+Zo+akw3GUUB3ro2S9tvxffLS4QngzPHo2PKQ/eG3DCVrTT9o8JyvhaRbKJHC141mv8FwC2jQo52UM2Z+gcAAAATFwEkZPkudD9KHcs75R8VlGezWMln/NvGO4yihs99CzuptyflQvh2YXUW/nPNwzZp0U7bb+fkIyX9uiPQdp0s8tz7vJfANg2KuZOD9l8SOcAAABg4iKInCRvF8ijbH7Mojyb8f+9UOI5G8Nwl1GsS9C1+fJ3Vk5nZV+o9oKl42G49AVVs7OgPXFRuWw6gjUFzzrKfwFg26iQ9X1ks5rOAQAAwMRFEDlJihYA95V8TlGezVMln/NpGO4yig976Fg8fv9uVraF1g7dUXGpoP4tE5LxsVDNDuLInpq9G/8FgG3PJh/3kMu4LkaMOdgX0DkAAACYuKAb3Y7WxUueFpd8TlGezddLPqdbCoEyl1H0yr/2zpj69H5B/YsnJOObBe0ZJM3BmS7P+Zf/AsC2UTGXesjl2zHUvyi0UttcoXMAAAAwcUEnrxTI4vgAz+q2cFdVCoEyl1H82kPH1o6pX+dqpOOrC9pybYBnxYXtR12edYL/AsC2USExHnjcQy7bx9CGT/K6PqZzAAAAMHFBJ1+Eao5yry14zucln1OUQqDMZRQPeujYggnr+iR4v6Atg0wSN4d65YrlvwCw7dlkew+ZxMXWhSOuf1lW7uX1PU/nAAAAYOKCTn4P1dzivj9UszO0KIVAmYuuHtdAx+q0U/VUQVsGmSQWLcIv578AsG1UyLc9ZPLTGOo/ktd1lc4BAADAxAWdrArV3eLeLQ/q9QGe0y2FwK2C312RT7o685TWYVH174L6V0xAzne7tGPQSeIvofvlX92IaQeOhcnlkeW/ALDt6eXPHjI5MOK621MjfUTnAAAAYOKCTopucd9a8jlFeVAPlXzO8wXt+a7L78bLI+ICX1wwXNnxs17H/6tY1Hwr9N+Be7ag/rcqqP+5rFzMyr6E311f4YT0uQI5d5PPktBaVL+Ry4r/AsC2MWw8MF82j7DupeG/H3hX0TkAAACYuKCTc11kEBcky+YdLcqD+lrJ57xb8JydXX73x1C8SHm+h469PWSfzR9/P9zn9z4Po7mtOB6zj4vJD0NrJ00/Pipox4YB6t5Rok8vhFYKhJcr0tW42/VgaO0AjjuR4w6mPfwXALY9k3zQQx5Pwujyo8ex5lJbXT/TOQAAAJi4oJOiW3V/HOBZ33d5zsMBnvNjSMvLejj//0cKnvNpDx27PGB/xcXMC/kzzif8ftHFXXHReumAbYi7Tm9n5VFIv0is28L53QHrP1LwTus6fm8+D96HFenqgnxi263ur/gvAGx75jjXQx4PR1Tnii5jzV46BwAAABMXdFJ0q+6OAZ7VLQ/qqQGeU5Q/rX1HysHQ/5KKmMvzSQ89212yXW9k5Z/8b+Ox+9Tj7EWTwmMD9M2efCIZbyLelPg3sd+6LZyfGFBnfkqw2y+GkH8R+/r4jVf4LwBse2Z4LvTOjT43gjrjiYvO/OMxjlhJ5wAAAGDigk667S6Nk5iy+S/XFMjy/QHaVLQQGic1L4Snt9j/Hvrv9jzSQ8/ie6YsrMacbifCfxcjyxw5jIu79wra8E3iszaGp5dD3cj7O5VNBXXvGlBn5gqetzGXx9H8v6/lk+KqONvHb3zJfwFg2zPDvgSZvFdRXVtD9wsYhznZQucAAAAgiJxx/unS/xcHeE7RZVerB3jWXIKOxJvmUy6binnRrvV51pXQWlxt34kSnx1368YF1PmdMrFdg97++3ooXliNi6TxiPwLbb+/KP+b/Vn5NTzdLXM4lF/wPlhQ7/IB3+VJgnxuh+p39vRbVP2G/wLAtmeCOH7cTZBJLOfyMTxeWhU/5BV9qFyQxwQvZWVbaC3IniiIg9rLHjoHAAAAExd0UnQj/CA5MLsteN0esF39FkGvhnILgnGB9NfEyVmvHKzrhuzvuOP1zAB1x+P+cffn6gHr7ZaH9I8h3uOPPu29FUZzS/LHYXK3QPNfgNgEoyeOHfFyqr+GHLOrKk/C4B8g6RwAAAAEkTPMZ6Ga3aVx98ejUF3Ozv09JjdfhMFu+12Qv++DkpOpuGt3U8X9HnekxgXCuMA6f+FUrOtx/u9xMhkXqWPqgpjzduEQdS0M3XeWfjvEM3sdyYzvtGxE+hp36P5WUO8P/BcAtj21fBN650+dVLlE5wAAAGDigmkjHnOPx+Xjkft4cVW83f2FCp4bj/7FY4I/htax+0d5HXN5ffESprhAF/ONLiOGQg6E1pHJufyfMc/t62Ood0muC3fyuqMM9/FfANg26BwAAAAEkQDAfwFg26BzAAAAgCASAP8FgG0DdA4AAACCSAD8F/8FsG2AzgEAAEAQCQD8F8C22TboHAAAAASRAMB/AWDboHMAAAAQRAIA/wWAbYPOAQAAQBAJAPwXALYNOgcAAAAIIgHwXwDYNkDnAAAAIIgEwH/xXwDbBugcAAAABJEAwH8BbJttg84BAABAEAkA/BcAtg06BwAAAEEkAPBfANg26BwAAAAEkQDAfwFg26BzAAAAgCASAP8FgG0DdA4AAACCSAD8F/8FsG2AzgEAAEAQCQD8F8C22TboHAAAAASRAMB/AQAAAACAqcWiBAD+CwAAAAAAoAQWJQDwXwAAAAAAACWwKAGA/wIAAAAAACiBRQkA/BcAAAAAAEAJLEoA4L8AAAAAAECj+H87qQTBOBG9BAAAAmh0RVh0TWF0aE1MADxtYXRoIHhtbG5zPSJodHRwOi8vd3d3LnczLm9yZy8xOTk4L01hdGgvTWF0aE1MIj48bXN0eWxlIG1hdGhzaXplPSIxNnB4Ij48bWZlbmNlZCBjbG9zZT0ifCIgb3Blbj0ifCI+PG1zdWI+PG1vdmVyPjxtaT5GPC9taT48bW8+JiN4MjE5Mjs8L21vPjwvbW92ZXI+PG1yb3c+PG1pPm08L21pPjxtaT5lPC9taT48bWk+YzwvbWk+PG1pPmg8L21pPjxtbz4uPC9tbz48L21yb3c+PC9tc3ViPjwvbWZlbmNlZD48bW8+PTwvbW8+PG1pPm48L21pPjxtbz4mI3hCNzs8L21vPjxtZmVuY2VkIGNsb3NlPSJ8IiBvcGVuPSJ8Ij48bW92ZXI+PG1zdWI+PG1pPkY8L21pPjxtaT5MPC9taT48L21zdWI+PG1vPiYjeDIxOTI7PC9tbz48L21vdmVyPjwvbWZlbmNlZD48bW8+PTwvbW8+PG1pPiYjeDM5NDs8L21pPjxtaT5RPC9taT48bW8+JiN4Qjc7PC9tbz48bW92ZXI+PG1mZW5jZWQgY2xvc2U9InwiIG9wZW49InwiPjxtaT52PC9taT48L21mZW5jZWQ+PG1vPiYjeDIxOTI7PC9tbz48L21vdmVyPjxtbz4mI3hCNzs8L21vPjxtb3Zlcj48bWZlbmNlZCBjbG9zZT0ifCIgb3Blbj0ifCI+PG1pPkI8L21pPjwvbWZlbmNlZD48bW8+JiN4MjE5Mjs8L21vPjwvbW92ZXI+PC9tc3R5bGU+PC9tYXRoPsGFmZQAAAAASUVORK5CYII=\&quot;,\&quot;slideId\&quot;:260,\&quot;accessibleText\&quot;:\&quot;öffnen senkrechter Strich F mit rechtspfeil darüber unterer Index m e c h. Ende unterer Index schließen senkrechter Strich gleich n mal öffnen senkrechter Strich Stapel F unterer Index L mit rechtspfeil darüber schließen senkrechter Strich gleich delta groß Q mal Stapel öffnen senkrechter Strich v schließen senkrechter Strich mit rechtspfeil darüber mal Stapel öffnen senkrechter Strich B schließen senkrechter Strich mit rechtspfeil darüber\&quot;,\&quot;imageHeight\&quot;:20.216216216216218},{\&quot;mathml\&quot;:\&quot;&lt;math style=\\\&quot;font-family:stix;font-size:16px;\\\&quot; xmlns=\\\&quot;http://www.w3.org/1998/Math/MathML\\\&quot;&gt;&lt;mstyle mathsize=\\\&quot;1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amp;#x394;&lt;/mi&gt;&lt;mfenced open=\\\&quot;|\\\&quot; close=\\\&quot;|\\\&quot;&gt;&lt;mover&gt;&lt;mi&gt;I&lt;/mi&gt;&lt;mo&gt;&amp;#x2192;&lt;/mo&gt;&lt;/mover&gt;&lt;/mfenced&gt;&lt;mo&gt;&amp;#xB7;&lt;/mo&gt;&lt;mi&gt;&amp;#x394;&lt;/mi&gt;&lt;mi&gt;t&lt;/mi&gt;&lt;mo&gt;&amp;#xB7;&lt;/mo&gt;&lt;mfrac&gt;&lt;mi&gt;l&lt;/mi&gt;&lt;mrow&gt;&lt;mi&gt;&amp;#x394;&lt;/mi&gt;&lt;mi&gt;t&lt;/mi&gt;&lt;/mrow&gt;&lt;/mfrac&gt;&lt;mo&gt;&amp;#xB7;&lt;/mo&gt;&lt;mover&gt;&lt;mfenced open=\\\&quot;|\\\&quot; close=\\\&quot;|\\\&quot;&gt;&lt;mi&gt;B&lt;/mi&gt;&lt;/mfenced&gt;&lt;mo&gt;&amp;#x2192;&lt;/mo&gt;&lt;/mover&gt;&lt;/mstyle&gt;&lt;/math&gt;\&quot;,\&quot;base64Image\&quot;:\&quot;iVBORw0KGgoAAAANSUhEUgAABdUAAADHCAYAAAD/CbpRAAAACXBIWXMAAA7EAAAOxAGVKw4bAAAABGJhU0UAAACDtJVABAAANahJREFUeNrt3Q/kVef/APDHR5JJJJMkYzJJMpLJZMbMJJOYZDIZk5mZiZmvSTImM5kZkyQzMUmSiUkyM2MmyUxkZjKJTJIkvr/zfO/9/LrdnXPuc+7n/jnn3NeLx+/3XZ97zrnP837+3nOeEwIAAAAAMA5rsrQzS3tkBQAAAAAAPLI6SzuydChLp7J0O0v/7abLsgcAAAAAgFmzNEsvZWlXlj7K0oks/ZCl++HRAnpeOiLrAAAAAACYNf8dMm2XdQAAAAAAzJo3u+ndLB3L0q9h8IL6wywtlnUAAAAAANC5Cz0unBctql+SRQAAAAAA8Mj3oXhR/ZDsAQAAAACAR66F4kX1F2UPAAAAAAB0rAzFC+oPsjQniwAAAAAAoGNXKF5UPyd7AAAAAADgkeOheFF9v+wBAAAAAIBHrofiRfXNsgcAAAAAADqeCsUL6ndlDwAAAAAAPLI3FC+qn5Q9AAAAAADwSFw4L1pU3yd7AAAAAADgkZuheFF9newBAAAAAICOuGhetKB+Q/YAAAAAAMAjcXuXokX1E7IHAAAAAAAeORWKF9V3yx4AAIDx+zpLy2QDAEAj3AnFi+qrZA+YIwEAMH5xAvZnlp6XFQAAtbYpFC+o/y57wBwJAIDJDRjn08dZmpMlAAC19H4oXlT/UvaAORIAAJMfMMZ0OUvrZAsAQO2cCcWL6jtlD5gjAQAwnQFjTPez9K6sAQCojbnuGC1v7PYw2P8ZzJEAAJjqgHE+fZ+llbIIAGDqtpaM2X6WPWCOBABAPQaMMd0OHicGAJi2j0rGa4dlD5gjAQAwOduydD1h4Ph18FgxAMC0XCgZp22TPWCOBADAZC3J0qHQ2Y+zbND4Z5ael10AABO1KEsPCsZnD7r/DpgjAQAwBeuz9EMYfEfGx6HzsiwAAMbvlZJx2QXZA+ZIAABM35tZujVg0Hg5S+tkFQDA2H1cMib7SPaAORIAwLxBdwI06Vrrnu73pbtZupf4uXfFEADAWJXdJbtV9jAjcxZzJACAEQz6DFDrk77P0koxBAAwcotD8Z7OcYHPdhOYs5gjAQAkD/oMUOuVbmdppxgCABipHSVjmdOyB3MWcyQAgCqDPgPUeqW4v+BrYggAYKSOlIxl3pM9mLOYIwEAVBn0GaDWJ53P0ioxBAAwcpdLxjIbZQ/mLOZIAABVBn0GqNNPcR/Pd8QQAMBYLAvl20qAOYs5EgBApUEf4xP3/bsxIP/jXVPrxBAAwNi8VjKOOSl7wBwJAKCfBdHJWxs6jykOyvtPsjQnhgAAxupoyTjmTdkD5kgAAP0siE7O4iwdyNKDAXn+Z5aeF0MAABPxe8k45mnZA+ZIAAD9LIhOxstZup6Q3yeytFQMAQBMxKqSMcwfsgfMkUhvTAFgllgQrUc+3wqd/TzFEGA+BDA5u0L5Qh5gjsQAcU+em1l6SlYAYCBjQXSC+Rz3DlwlhgDzIYCJ+7pkDLNL9oA5EoOd6RZafOzgSdkBgIGMBdEx5/O9LL0jhgDzIYCp+atkDLNC9oA5EoPFxvLvbgH+HOzVA8DsDmQsiI4/ny9naZ0YAsyHAKZmbcn45YrsAXMk0m0Jj942+4OBJAAzOJCxIDr+fI5bLMyJIcB8CGCq3iwZv3wue8AciWpe7ynQiwaSAMzQQMaC6Hjz+c8sPS+GAPMhgFo4WTJ+2SF7wByJ6t7vaUh/zNJyWQJAiwcyFkTH70Ro78KUGALzIYAmulUwdnmYpcWyB8yRGM6hngb1avDGWQDayYIoYggwHwJmzYaSscuPsgdgdAPJG1naKEsAaBkLooghwHwImDXvlIxdDskegIX7tqdhvZulXbIEgBaxIIoYAsyHgFlzqmTs8rLsAVi413Ma2C+C/bUAaAcLooghwHwImCVzofMjYd645UH33wFYgPWh8xbavIb2tyxtkkUANJwFUcQQYD4EzJLnSsYt52UPUFeLEyZfTUqfZ2mFYgWgoSyIIobAfMh8CJglH5S0aR8M+OwTwfYwgEHkyNKdLH2UpWWKF4CGsSCKGALzIfMhYJZ8V9KebRnw2aPdv3tWNgIGkaNLNxUvAA1jQRQxBOZD5kPArIj7pT8oaMPuDfjsju7fnZGNgEHkaNL9LB3O0irFC0DDWBBFDMFk49l8SNsCTM8LJe3KqZLPxfbtVpZuZ2mlbASmoW2DyG+CxXQAmsuiBWIIJhvP5kPaFmB6DpS0K++WfO5i9292yUKAwZZn6UJBY3s9dH7hBIAms2iBGALxXMf5kLIAxqFsP/WtBZ853P33r2UfYOCS7o2cfDiepaXCBbQ5oB6CGEI8mw8pC6Ax7pS0K4tz/v7t7r9dC9aBAAOXSi6Gx19a8YYwAW0OqIcghhDP5kPKAmhVOz/X97f7u//9nyw9I+vQX8l/gZDuYM93/ztLm8UqaHNAPQQxhHg2H1IWQCPdK2lX3uv+zYYsnen+twdZelm2ob+S/wIh3f6e7/1b8DJS0OaAeghiCPFsPqQsgCa7EtJfxBwX1F+VZeiv5L9ASLe35zv/nKUnxShoc0A9BDGEeDYfUhZAo30S0hbUb4XxvowZYwdalv8CofNYz/z3/SFLy8QnaHNAPQQxhHg2H1IWQOOtyNKNAe3L6WC3AvRX8l8gVLIuPHoT9I/Bm51BmwPqIYghxLP5kLIA2mRllo6Gzt3o97N0N0s/ZemzLK2XPeiv5L9AqGZ5lq53v+ev3f8NaHNAPQQxhHg2H1IWAKC/kv8CIcf8m53/CPZQB20OqIfqIWII8Ww+pCwAQH8l/wVCobnQ2TPrZpaeFo+gzQH1UD1EDCGezYeUBQDor+S/QBjsGbEIOh9QD9VDxBDi2XxIWQCA/kr+CwRA4weoh4ghEM/KAgD0V/K/xYHwUsL11DFdF8+g8wH1UL8vhrTlPGZ1lu52Y+K0eB6LbWNs604rC1pW1wHa1F/dGfOc5363bb+dpR+y9G2WjmRpV5bWyv/6DVxiZ/xZlk5k6VyW/mnI5Pob7QmYLIF6qN8XQ9pyHnOmJybuiuex2Jilk9029O4IJ9HfZ+k9ZUHL6jpAm/qrY1k6GzovG384hTnRjSx9nqXNszxeqPvAZVWWPuwO7uo6uX5XewImS6Ae6vfFkLac/5d3B/Ua8Tx267L06ZCT6+NZ2qIsaHFdB2hrfzXX7cMPT2ke9WOWts5i/jdl4PJehcKMj0Ac6AbUkgHHXZylJ7L0ZJZezNL2LO3ufj4+2vBnwvle0p6AyRKoh/p9MaQt5//r2fWcuNgpnifmxYqT4TeUBTNQ1wFmob/aWnEMcCh0niDut6Q7v9oTOk/FPUg41tGE+Vir8r8pA5fUfVfjXRmbRnzueMfHkZB/x0f8b4u0J2CyBOqhfl8Macv5nwMFcXFYPE/UucR29GtlwYzUdYBZ6a+uhPSn1FIty9InCcf8JXRuYJqJ/G/KwOWFxIA4OcZriL/23Os73xVtCZgsgXqo3xdD2nL+5+lQ/NjxWfE8UUcT29F1yoIZqesAs9Jfpf6wvmGIY7+cM0fKW1hfMgv535SByyuJAbFrzNexP9T3zg7Q+QBtqYf6fTFEM50viYu74nmiToS0PVCVBbNS1wFmpb+6mHCN1xdw/D0Jx/9yFvK/KQOXXSHtEfDlY76OJ8Ljj4Pv1ZaAyRKoh/p9MaQtJ6nePiWeJ+b7hO+2X1kwQ3UdYFb6qzsJ1/jFAs/xU8I5NrY9/5sycEnZt2dSd1r80nPO57QlYLIE6qF+Xwxpy2fc0izdSIiNneJ5IuZC2gvF1isLZqiuA8xCf7U4pD3xu2OB53k9TG+rTovqFZ1PuNaDE7qWM93zPegOWAGTJVAP9ftiSFs+yz5NnMB9Kp4nYmvC9/pTWTBjdR1gFvqr7QnXF+c1ixZ4nqUTOk+t878JA5fUOy22TOh6ToZ67kEIOh+gDfVQvy+GaJZ4t/PDkLbQ9p14nogDCd/rmLJgxur6vDVZ+q2mdQAwFl6ogxNso/9KONf2Nud/EwYuLyVc5yRfhvJt95xHtSNgsgTqoX5fDGnLZ9yPIW2RLaZ74nkifgjjf+xbWajrTavrUfzhfn4f4JOKFGhhf3Up4freG9G5ziac64M2538TBi4pj5hNskOcD5rd2hEwWQL1UL8vhrTlM+zNkL7INp/Wiuexio9jD7qbOP77Em0LM1bXo896ru91xQq0rL96IqQ9UTSqd6qcTjjX8TbnfxMGLr8mXOckO8Q/uufcoB0BkyVQD/X7YkhbPqOWZ+lWT7lfztKFhPh4TTyP1c6E73RJ28IM1vW9fde3WtECLeuvUsYAo3ynSsqi+sk253/dBy4rQ9qv4KsmeE1xD7ZXtCFgsgTqoX5fDGnLZ9iXfeW+OUtHQvNeYNi2eD6a8J0+0rYwY3V9W9+1XVWsQAv7q2Nhsu9UORcsqtd64LI74Rovq8+g8wFaUQ/1+2KIZni2r8zn3znwWmjeCwzbFs/XE77Tc9oWZqiuxwX1/hegf65ogRb2VzfCZN+pkvKiUtu/TNHJhGv8RH0GnQ/Qinqo3xdDNMPlnvK+maUV3f/+dGjeCwzbFM/PJHyfW9oWZqiux+3i8vYXflXRAi3rr9YlXNco36myOKQ9Yfx+m/O/7gOXWwnX+JL6DDofoBX1UL8vhqi/9/vKe0/fv98LzXqBYZvi+a1Qrxc9a1vU9WnW9YOheFFpkeIFWtZfvRsm+06VHSFtUf35Nud/nQcum0Par99zIzhXfCQsbui/VNsAJkugHur30ZaTK77P4E5PWf+Q8zdnQrNeYNimeD6V8H12a1toeV2P72e5WHJNFxUv0ML+6mzCdX04wvN9k3C+v9qe/3UeuPwn4fpOj+A8cXL+R5j8i89A52OyBOqhfl8M0SS9E6h4t+f6nL85lBAjn4vnkYttW8qdwyu0LbS4rse76W+HZr6oFzAWHlZ8+uZBwnVtGtH51oT8rbX60/6253+dBy4XE65v3wjOsy8U//oOmCyRJu7NFu/+/SBL34bONh6rK3x+Zfez34fOnVEPuosDP3YnPytkcevroX5fDFFvL/SV86cFf5fyOPB58TxyWxO+y6/aFlpY1+e61/JzSNuKYIsiBlrWX70SJvtOlW8TznctdPZdb3X+13XgEn9lSfnVY80CzxMXgebfjrtfuwAmSyRZnqXtofP4WOxQ/yzoRFPExfJ4F9OgX9ZvmgS1uh7q98UQ9RYXrX7rKeNYj5aWtOtNellpW+L5QMJ3OaRtoUV1PS4inQppT2ikpreFANDA/uqzhGs6MaJzvZHY9m+ahfyv68Al5VfvayM4T+/LS57WLoDJEv+yLHQW0A90Jy43EyclnyYce3uF48UUH+e1XUc766F+XwxRb/3bMw3al/vvhDh5RjyP1A8J3+UFbQstqevvh9EtpPembUIAaGB/dSXhmnaN4DyvhsE3Qj3o/t1M5H9dBy5fJVzbkQWe47meYPhVmwAmS/zL8wuYlAyauH805HEPK5ZW1kP9vhiivp4Kj98JeiHhMykvzHxNPI/M0oRJ7qhe9Kws1PU61PVzYTyL6quFAdCw/mpVwvXEMcLyBZ5nf0i7Ce6lWcr/ug5croXx/oocX7TSe3ekl5WAyRL/Fu8sio+JxS1ezob0u8r/GXDcEwuY7PyuWFpZD/X7Yoj6OhMev/tobcJnPkyIky/E88jsTPgeJ7UtzEhdv1pyLZ54BNrWX+1NuJ6fFnD8zSHtnRXx/VhrZi3/6zhweSbhumInv2iIY8e7M97tLvj0Hm+9NgFmrs35IoznDpc6pHH+Ory+2ymXnf/rks+f7Pm7+ELSuL/ruu6/xbuDLiW0/7Sr79fviyFt+eTb8lSv9l3TwcTPbU/4fhfE88gcTfgeb2lbmIG6vrLkOq4qZqCF/dXJhOs5WPGY8QWjr4fOQnnKTW+vzWr+13Hgsi/hus4lHCdOvuN+qfHOtje7izz/BHc9gs7HQsxCbRlw/p0Jk/7vQ/7dQusHHPu+atS6vl+/L4a05fVcVI8v9v2j53r+6P631MnYoO93XzyPzPWE77FG28IM1PVdJdfxuaIGWtZfxRuI7iRcz5YBc6iNofOOq0PdefqDMHhLufj0+YuzPl6o48DldMJ1/Rk6jx/Et5HHx7lvddOdbuE+DOkTlkPaA7AQYyGmkrWh/I7ivIlY7x7qny0gTv5RjVrX9+v3xZC2vJ6L6of6rqfqS6d+T/iO68TzWPvkpt2ha1FdXV+osjs2dyhqoGX91ZaQNqa8lZPuhMGL571z/PhE+cfd8emc/K/nwGWuQqGOKm3WHoCFGAsxlZQ96vtdzt/33jU06NGzRWHwXm20px7q98WQtryei+pxAaz3x6pzQxzjm4TvuEs8L9hbCd/hiLaFGanrf4fil/QtVtxAy/qrAxMYj8YfTneEer3s3KJ6gRcnPFn5U1sAFmIsxFT2ccm53+7722dD507ilDvUo0Hbv3yrGrWqHur3xZC2vJ6L6r17aMY2fJitQ95J+I5fiOcFO5XwHbZpW5iBur6u5PyXFDXQwv7qhwmOS+PTwvEGuRXyv74Dl48Trim+6CQ+khY3wo8b58c33b7VXaz5opu+ytKx7uLLbyXH+kxbABZiLMRU9ktI27N1eegsYlZZDN854LsdU41aVQ/1+2JIW16/RfXdfdfx4ZDHeTGxfovn4cW7xu6G8bzoWVm0X9vqetni/gHFPda6KTUv0fz+amkYvAXmg+7fzac4P38+S69051dxbhUXyuPWWVcSYyduG/NBmO6d6xbVh1iomU+7hzjuuoJjP68tAJMlKlleUn6X+/72TPe/x72wU194dXBAjJgUtase6vfFEPUSJ1w3esrytwVMmhYlTPbui+cF2Zpw/ee0LcxIXS97R8tWRT7WuilZVFcnJp+/uxKu4/uKx3wyS/tD5670QceOc601M5z/tRu4rEis/MM+ahCD4154/NEFwGSJ0XXevS+AfKenrV09oglRTC9MaeIZX7R6LXR+7Y+/zh8PnZfDqYf6fW25trxNPh1xm3s5IV42iOehpeyl+p62xThgBur6XF+f35vuheneUdmG+LEIbVFdPahff3U84To+WMA87WJI2xJm4yyPF+pU0VJ+Zbm8wHP0LtZ8ad4EJktUdrKk/J7r/k28S/h+GG77gnslx5/GpCguzBZtJ3InTHfP46bXQ/2+tpx62dhXjt+M4JgnwnieRhHPHSl7qa7TthgHzEBdL3tq49QU87ot8WMR2qK6elC//urvhOvYvIDjL0kcZ8SF9admdbxQp4p2MuF6Di/wHL2/5DSx4oKFGKbtZklnGsVF7/n92A4tcJLXn05P4fteGHBNt7O0Sj3U72vLteUt8GvfJHcUbduehHj5UjwP5YkweMuNP7QtxgEzUtfLntrYN8W8bkv8WIS2qK4e1Ku/WpdwDbdHcJ4nu8dJuRFqbobyv5YDl5Q9e15e4Dnmf0H/J0z3ETCwEGMhpomeDYNfIDq/J/pPQxz/3QHxMelJ0ZbEQelh9VC/ry3Xljfcvr4yfH9Ex92UEC8XxfNQdiZc+zFti3HAjNT1S6F+T2u0KX4sQltUVw/q1V+9n3ANJ0d0rvcSy/CDGcr/2l3IswnX8mAEE+L5x8CPmzuByRKV7S8pux2hc6d5vGsu3vU0zCNgZ0O9HmHfmziAOKce6ve15dryBov7ZvbehXR5hMee69blOr+stKnxfDTh2ndoW4wDZqCul70o9cYU87ut40hQD6bfX51PuIa9IzrX4pB2t/qt7t/O1HihLheyP+Fazo7gPPOPur2qbQOTJSorenTvQbcDvdr9328MOSEqm4xN4xH21EHgefVQv68t15Y3WP/i7OYRH/9SQsxsFM+VXRtw3XGRcYm2xThgBur6jpLznZhifrd1HAnqwXT7q0Hz5vm0Zoz9R1F6fdbGC3W5kAsJ1/L2CM4Tfx2f9tu/wUKMhZgmKrsLKC5+ftT9/88MefyXQ/0eYX8hcfBwVD3U72vLteUNtWUC7dmXCTGzWzxXsjbUf1udNpRFm8YBba7rn5ecb9cU87yt40hQD6bbX21POP+1EZ9zZ2I5npyB/K/dhZQt1Izysf9nJlzIgIWYNim7C+hI6Cxexn2rVw55/E8HxMbOKX3vX8PgR5nXqYf6fW25tryB4o9NV8PjL7RaMYbz7K75ZLqJ8fxmqNfepm0uizaMA9pe16+UnG/FlPO+jeNIUA+m218dSTj/qF8MvTKkLar/NWvjhTpcyI6E6xjFY//xbcLxV+wXtWlgskRlZXcB/R4W/iLRy6H8EfZlU/req7P0Zyje9maHeqjf15Zryxuq/yVX43oZdMpd1T+I50pOJVz3Jm2LccAM1PWyhZ7LNcj7No4jQT2Ybn/1e5jOO1VSboqKaa7l+V+7C/ki4Tq8YAwsxDBdgzrvX8Y0IYrpxyl/93iXU3wj/fXuYCLe4RX36FyvHur3teXa8oaKPzrd6Smzn8d8vnth8F1qc+I5Scynu2Hwy8K0LcYBs1DXd4XyJynroG3jSFAPptdfrU4497jeqXIvpC2qPzFL44U6XMi1hOvYqQ0CCzFMzZow3jvidg049iFF0Kp6qN8XQ0zf6b7J14Yxn+9cQtw8K56TbE245hPaFmakrn9Tcp7tih9oWX+Vsv3buG5IuxPSFtWXztJ4YdoXkvKI2DQf+wdMlhjceZ9d4PFPDjj+C4qgNfVQvy+GmL5tYfJ3cx4O9X1ZadPi+UCo94tftS3q+iTj8+9QvKXEIiEAtKy/Stn+7eCYzv0gpC2qL2px/tfuQt4K9d5jEWjvZCllC4qmppcm3HkvdN/WmyXHjo+Zzak6ramH+n0xpC2fXlseLQ6dR6/nzxEXpCbxI9bOhO97TDwnuZRwzSu0LTNvFur6upJzXBACQMv6q5Tt32Iax/ukFiWOXR/O2nhh2heS8ivLAfUVdD4WYqa2EDOo817oAuimAd/llGrTqnqo3xdD2vLpLqr33+U8qTuaU/YA/UE8D/REGPyisF+0LcxIXX+n5BwfCQGgZf1VyvZv47oh7dnEsev1WRsvTPNC5kLaRvdb1FfQ+ViImdpCzKDOe88Cj79/wPH3qTatqYf6fTGkLZ/uovrTofOSwGndyfnPgO/7IEznyaQmLeTuSLjeQ9qWmTcrdf2UsQQwQ/3VwYTznhnTuXcnjl2/mbXxwjQv5MWE899VV0HnYyFmqgsxZZ13fFnJQvdMuzDguzyj2rSmHur3xZC2fLqL6ufD44taaydcVilPqmya8Xge5KuE631B2zLzZqGul/1Qf08IAC3sr35OOO+7Yzr3yZA2dt07a+OFaV7IxwnnP6mugs7HQsxUF2LKOu+vFnjsuCBf9hj7H6pMq+qhfl8Macun15a/FqZ/N/NHCd/59RmP50Guhek89q0smmNW6vpWYwlghvqrZYljx/VjOHd8R0fKXu5xXr+ipflfywv5JeH8b6qroPOxEDO1hZhBnfdCX4Iy6DH2Y6pMq+qhfl8Macun05bHfbj/Co//YLlkCnGzPeE7H5vxeC7zdMK1fqttmWmzVNcPhOG2Dlw6pTwBjIUXYlfCOW+O6bu+nThuPdni/K/dhSxPLJTV6irofJiaXWPutPcOiIedJZ+Nd+KtUUSNqYf6fTHE9HzSVz6vTuk6libEzo/iudCbCde6T9uirs9IXb9Ycux1JZ+L+w1fESpAw/qr42E6+5nHH2tvJM7jNs7ieGFaF5LyK8tl9ZQWeTJ07tqI+1OfztJVnY/JUgOUdd5HR3D8T0P542PLSj77WbeDt7DejHqo3xdDTMf68Pg2W+emfD1/hvq9rLQp8fxtmM5j38pCXa9bXS/bPrBs68D5bWleFy5Aw/qrvxPO+cYYzvtlSFtQ/3JWxwvTupCUTe4Pq6c0TBwYxl/n4pYW8W6iuOh4NnRe5tgf39/rfEyWGqCs8355BMc/EYa7g2lP92+uh/KFd+pTD/X7Yojp+DE0b9ubzeI5d4w5aD/Tu9oWdX1G6vq2kmMeH/CZs0IFaFh/9Wxim/rMiM+7J/G88X0vS2d1vDCNC4mDwn8Szr1dPaVh4lYW90P5ixfn0wc6H5OlmtsYxv8itFMl5/ik4DNxAvagW9c2KqZG1EP9fvECyD+JfUZRivUg/ri0SVtOjjdDM/eS3yOe/+WFhOs814KY1bao6ykOlRzztZy/3xA6NzndztJK4QI0rL9Kefnz/RGf87XEdjy2q+tbnv+1u5CXEgtnkXpKg60cMODbNKP5YrLUHO+H8b+E5LtQbYE1bqM0v6fbG4qoMfVQv18u/uiwNaRt7fDf7sJAHFw/M0MxRHXxPQa3QjMX2o6L5385Eur5kldti7o+jbp+oeSYK/r+dlXP2HGncAEa2F9dTjjfKJ9W+zixDY99z+YZyP/aXcipCQcETFPeS3Ru63xMlhrgfEk57R7ROW6XnGNJ39/GR8p+6f7bF4qnUfVQv5/u0oB8igsDT2nLSZC6B2Yd08/i+V/9352E62xD36htUdcHiT9EPwjF+7T3igvq18Lo3gUEMOn+6rkKbepC7xiPT8VdTjzX71laa7ww+QvZmFhA03hJEYxD3p24J2c4P0yWmmFRyYRl0AtEq7iXGAvxLqz5vUIvKJ5G1UP9/mgXR17QlpMgde/NuqZJtwd1j+fPEvOtDYuG2hZ1fZAtA465pft3r4ZHd6jHmzKWCBeggf3VDxXa1F/Dv5/WGWRx6DwBXuW9HPFH/CeMFyZ/IfGX4usVCuqgekoL5C0a7tX5mCzV3PaSMro4wvOU7SX9Vvdv4iLi/F1GV0JngZ1m1EP9fnVli+rfz2AMMZxfQ7MX2mJ6Tjz/zwcV8iz2lU1fONS2qOuD7Kl4/JtZWi1UgAb2Vylbv+XtihC3b3k5dBbMey3ptrk7Qmer4ji3eFDh2PHmtmeNFyZ/IfGRxbe7HVrVgPi+W+B+WaaJiu7QXKPzMVmqubIOfP8Iz3OjQn8QHzHzcqlm1EP9/vBOluTN69pyEuwLzV9km/TLSusWz/FpsHgDxs9D5NvV7mebOtbUtqjrg+ytuLjkpfZAk/qr+MT4rvBo29M6PFEU33+xaUbyvzYXsqE7MYyB8HAEBfmwu/hyNktfBy8xpRneDfl3Eel8TJbq7veSMlo3wvN8kdgHxL7kScVS63qo3x+Ny2H82y5py9srtpO3QzsW2o7PYDzHF4RfHWEexndVxB8qTxgnqustquupLz+/0R2bADShv3ovdJ4+GsU8aqHpZndeFxf3n5iR/K/dhWwbcyEvVodpgDM5sfulzsdkqeZWh/JHy0dpZSi/mzkOKj7V5jeiHur3F25pyUD6J205Cb4J7Vhkm/8xddbi+fSY8vK+caK63rK6Puil3nEO5mYMoEn91bjGAHl3nsdxwT+h80N+vIEp/vj+Ueg8Lbx6RvPfwAVqZq7bWPXXqR06H20Oj4n7bn/V7dhjnYl31sVH3g9n6RnZox7OkJ0lZXJIDIF4VhbwP3GLuPgelmvdsWN8h1VcHIov631O9gD6K/kvEKDZtob8u25n/f0A2hxQD8l3tKRMXhRDIJ6VBQDor7CoDm13IKc+XZIt2hxQDylwvaA84h14c2IIxLOyAAD9FRbVoe0u5tSnA7JFmwPqITnWlpTHaTEE4llZKAsA9FfUK/8FAozeopD/srmtskabA+ohOd4sKY+3xRCIZ2WhLADQX1Gv/BcIMHrbQjMe39f5gHqoHtbDqZLyWCeGQDwrC2UBgP6KeuW/QIDR+yynLp2SLdocUA/JEX9wvVtQFn+KIRDPykJZAAuyumesdVp2oL+S/wKh3VZmaWeWDmfpfELDHyfke0NnH+94R/T9LP2QpS0VzrkhSyeydCtLD7J0M0tfZGnFGL/nku73PNa93jvdc8fv8HuWPg/juUMvHvOtLH0dOi8P/aebZ/Pn/iNL32TptTDc3eW/5NSlfQmfezpLn2bpt+613O2WyRqNH6AettZzJWVxXAyBeFYWygJYkDM97chd2YH+Sv4LhPZYHDrbhXwYOncz38wphw8GTMZ/Kyi/uEC8PuEaPg75e4DHFBe3l434O8dF7a9CZyF7UAzG69o7gnPGBfz3snSl59gXQmdxPebR/OJ5/BW7907zmLcbK5xnWaj++P7SLB0pKYMbYbw/bmhzwCBEPZye/5SUxU4xBOJZWSgLYGh5W7OukS3or+S/QGi2d0NnwfZhQjlsKjjGvoTPf11yDXGh9lLC+Q+N6DvHO/CP9x073hX+TugsZkersnQ25xqeX8B540ve/u451o+hfKF8Ud+5b4fOXeQpXgvVHt9/tpsHg8rgY40foB620sVQ/KPycjEE4llZKAtgKPEGxuuhOTctoL+iYfkvEKYnLvTGrT2+7k6oixbHbxV8/mBC+cV0p+DzcfH6t8RjXBvB990dOovTvcf9tNvR9Xsq5xrODXHO+B37fzQ4mPC5nWH4R/CPVfjsq6HzNEFKGVzW+AHqYessKun/fxZDIJ6VhbIAhnagoC05LGvQX8l/gdAuLxeUwcmcvz3Y9+8buv/9vZzPP8j5fLxjfP7u6L+ytKc7sd9RcA0PFrhg8FXOMXdXjM17Fc8b7+7v30rn7cTPfh3Sf5zody3ns6/l/N3unn+Pv57HLW6eCJ1taPbkHOO+xg9QD1tnR2jmE0piCG0iygKos6dD8XazZ2UP+iv5LxDaZUlBGfQvPr8dHi3y9i/WzoXBi8Fx/+75fcXj3d/LE2LizpDfKZ7rQqj+uNXisLCF/fiC1n/6Pv9J4mfnut93mEX91SHt8f3eLWI+C/l364/yhw2NH6Ae1tPnJeXwkhgC8awslAUwlPMlbYmXlaK/kv8CoWVeKCiD3hdUvhQebQmzOecYT+R8/kzf33wXirckmSu4hktDfJ+4oP5jqPbS1f7v2ZuuJ5437lHev6B+scJ1xzx4kHP+lGPk3WH+a853e9BNu0quocq+7Bo/QD1spt8LyuB+ePQCbTEE4llZKAsg3a6E9uQp2YT+Sv4LhPZ4M5Tvox0b/dvdVPSSze05x+i9Q3t+T7Gil5duKoiDgxW/S9zyJe8O9dTHrPK2i/ki4XNxW5u/w79fMrqy4vV/mXOMjQmfOzkg/58JnQX/uFjySslx1ucc51uNH6AetsqqkjI4K4ZAPCsLZQFUFm/uu5HQnnhZKfor+S8QWiRvH+/5F2jE7UHiAntcjN1acowPc46xvftv83d/f1fy+b0FcbC54nfJe1ln3N98RcJn495neS9tW5/w2Us5n3t7yPJ4t1smh0JnW5cUN3PO/3L33+IWMNe6323bgOPsyznOfzR+gHrYKntKyuAdMQTiWVkoC6CyTxPakv92/w70V/JfILTEb6F4QfaL7v/eM+AYp8K/9/OOC/JPhs4d3FdD55fbInl3Wv9d8Xu8URBLexM/n3eH+5cJn8v7QeG3CZbfhpC/D/r84/tnKuTDmZJY0PgB6mE7nCwpg/ViCMSzslAWQCXrQ/4Nennpuxp/jzXdtYxjilR/Rb3zXyDUw7JQvCD7Svd/f55wnP4XbM7vAx4X2+O2I08P+HzeY1JHKzb+eS/5vJL4+YMhf0/yJwZ8Lm6Nk/dm790TLMN3cs5/rvtv74b0X8MXhX/v6f6w+981foB62B63CvL/hhgCAKjsx5C2oB7TvZp+h7gG9FP3Gk8qUmNh6p3/AqEedob8/VTjliHxTvFfwuBF1bx9uPeHR4+Xvzrg86sLYmBHhe9xpuAY2xM++17IX4x/MuGz3+R89q8Jl+GpnGuI3ynewR4X/FNf9vpKznF+1PgB6mGrPFuS/yfEEABAJW+G9AX1+bS2ht/js57re12xGgtT7/wXCPXwecjfCzwuFt8Ng+8wj97KOUbcfz2+ZDNl+5S8N2THO6ZT75DeWhBDvyd8Nm/fs/Oh86PCIM8UnPfABMsv/pp8L+ca4qLJlW4ZrEo81pFQ/rJTjR+gHjbf+yX5v0sMAQAki+sGvU8AxvfRXUgYr7xWs+/R/4671YrWWJh6579AqIcrIf8u8yovK+vfmzUuZse7p+Nj5EsTPn885xpOV/gOPxXE0Lsln4l31//c9/dx+5gqLxc9UnDedRMsv+dzzh879fntbKpsQ/N7aO9+6tocUA/pOF+S/8vFEABAsi/7xiGbS9YJ6vqy0m1913ZVsRoLU//8FwjTtzIn3+OdzXEx/IcKx+nfm/VyqHbHW96LUt9M/OyWgviJd7ovy/n7uJge92rvfYnIw27Ht7LCd54L+XvSXp9wGf4n5xqudr/TuQrHWRvKX3aq8QPUw+bLe3dG73tExBAAQJr+LfXm3wn3WmjOy0q35YwNP1e0YFLEYLsK8j4uyK5PPMb6gmP8nPj5ZQWfT13gPl7w+d4Xa8RHl+Id6P13tN/M0qEw3KNNLxac9/iEy7Do0bJ7Fb/X2yF/b31tDqAetscrJXn/iRgCAEh2uW9tYUX3vz8dmvGy0rhv+sOca3tV0YJJEYOdLMj7Lyoc452CY7yU+Pm8F6WmLsgX7Sc+/zjVkb6Obr6ziwvf28LC7sI+WHDeNyZYfmV3HH5U8Vhnc46xT5sDqIet8llJ3r8shgAAkvS/o2ZP37/fC/V+WWnResbDkP5uO8CkaKbdDvlbflS5w/l0zjF+qvD5vBelpi4Iv5IQR3E7lm9DZ/H/2RHm3emC870ywfIr+v5/Z2lJheMULc6v0eYA6mGrXA7FW6bNiSEAgIFWhc772ObHHnlb554J9XxZadwR4GLJNV1UvGBSxGBFe5Efq3CMojvFq9ytnfeS0Y2Jn/2k4DvEl6RuHvMCwZ8F535ygmV4uOAaPqh4nFdzjnFFmwOoh62yoiTfx73d185unz0nhgCAhvsmDN4691DCmGXSe5fHu+lvD7imjxQvmFgzWFEjX+Vu7q0h/0WnqZPmReHfe3j9VeH8RXeLb59A/hU9zjXJO/1+CekvaC2T97TAYW0OoB62yq6SfH9vjOeN/WJ8auyKGAIAGu6F8O9tZ/PsSBiznJ/A9c51r+XnhOuJaYsiBhNrBruak+e/VDxG3j5cVX5t3Zbz+a8qfP6vgthZMoH8ezjluF0aFv6kwbxrYbrb2GhzQN+vHo7f1yX5vn6M532re46DYggAaLC4QP1bz5jjRndenmdFmO7LSuN8/lRI29s9Nb0tBMDEms5e2aO4U+3HnGNsrfD5vLvlqyzm3pti7DyYctzuLDj/1orHeSbk3+2+SJsDqIet8ndBnt8c4zmf6E44R7lwL4YAgGn4T9+YY/eQY6/e9MwYrvP9MLqF9N60TQiAiTUh7Av5b3leWeEYy8K/79auOjE/3/f5+6F4+5S8zmaaC9v/FJx78YTO/1XOuW8McZx3c47zQ8HfbtDmAOphI60ryfOvx3je+Xef/C6GAIAGeyo8flPfhYTPnArTeVnpuTCeRfXVwgBMrOm8kKw/vy9UPEbe3qzHK3w+Lp73L4p/WzIpjwv2/Y9WjWtf8+UL6KheWOC594fOXeiD/J5z7iMjioW84xwa8aJIvKM+Pj72eqj2Y442B/T9VPdOSZ6/MaZzPtdzjkNiCABosDPh8Se71yZ85sOEccsXE/4eV0uuZZViBhNryi0K+Xd4v1XxOCdzjrGjwuefT7yGvd1/25Xzb1fCaLZA6RUfT497jA96UecnBefev4Bzz+9Rv2fA360qOPdLFc83VxAL/b+Wbx9Bvvaes/8Fs3fCZPZw1+aAvt9EcDIvpIr9VO8jz8+KIQCgoV7tG2ukvidme8K45cIEv8fKkuu4qpjBxJrqHcL81i8rKh7nVs4xqrwg9L2c6+ifdM/vG/5RwTGOFcTOkSHzJi5m383Sn2Hw3dPPjbgz+rz7+QMJf/t6znnjdVe9Q/+lgu+wrudv4v8fF70/HlH8HSo4ZzzHam0O6PsZuaIf08e1bdnTWfqj5/jXxBAA0FBL+sY1f1RY91icMG65P8HvsqvkOj5X1GBizWB5e3FfrHiMF3KOcaniMb4N5du27On+t2Mlx3i5IHbi4sHGCtcS94f/uvvZv0LnRa4pfgoLf5Q+/pgxv7d86uPxeU8JnBwiFooWuOfL4cnuoOH7EcbfnZI6f1CbA/p+Rm7HgDxfMsJzvZnTzh8SQwBAQ/XPmV+t+PnfE8Yu6yb0XU6WXMMORQ0m1gx2Iyev3654jE9zjvFRxWNczzlG3Ms8vgBk/g70YwnHKdoTLH7PlIX1eNf3/CPq8VhV9hGLL+68n3PuuNf7S4nnvjlEGeS9Rfz1IWLhu1D8BvKYfuum5SOKvUG/1J/U5oC+n5H7bkCevz+Cc7yYpZ8Ljr9JDAEADRQXux/2jDHODXGMbxLGLrsm9H3+Ljj/wzD6JxcBE+vW2RBG8xbna2Hh+5g/GFD+qYv0z/V1dP13rH8ZOgvc851EvAs7bjMT9z7v/dU43jm/dIg8jfukFb0w9Wjo3NU/f+f3ou719p47/rhQZT/bdQXnWjHEtd8fUAaxnEf9spK7Jef7TJsD+n5G6oWEPI/pVOi8TyP2j2V3rse+NG6P9nJ3AvhVyP+R/L89fZwYAgCa6GJ4/Ma5NUMc451Qj5eVris5/yVFDSbWDLY/J59/HEFjHDuYqvt5Fz0GFf971QX6XYmLBkV3tC/0l+H4Y8VPFc8bt5mJdwcuqniut3OOdXnI6y5bCIlb0jw5hhg8Eop/AFmnzQF9PyOxttvn31lA/ziK9IkYAgAaaHff+OLDIY/zYqjHy0rLFvcPKG4wsWawizn5/EHFY3yYc4yzQ1xLvBvul9C5yzxO+k+HzhYmc0N+t7gQ/1uFif6f3QWHJ0aYv5u6CwjxUft/wqO78eMd4fHFrvFxsbh1zksL+J6ncr7L4SGPFX9pP97N/4fda47lsG2MMRjvgDwf/v2jzE5tDuj7Zc+CHQ6DnwSbZHpODAEADROfYO/dNve3BczfF4XiJ+sn+bLS0yXn36rIwcQaoldCZ6E47o9+r9tBxf/7R7cjOTCmST7VxF/s94bODykrtTmg71cPEUMAQA30v0PuhQUe73LC+GXDGL9P/EGgaMvaYXYdAEyKAG2ONgfUQ8QQAMD/bOwbV3wzgmOeSBi/7B7jd9oayt+rA5gUAWhzQD1EDAEADOXXnjFF3CZ11QiOuSdh/PLlGL/TgZLz7lPkYFIEoM0B9RAxBAAwjH19Y4r3R3TcTQnjl4tj/F6XSs67TrGDSRGANgfUQ8QQAEBVK7J0u2c8cXmEx457lg96kfy4XlZa9qLUG4odTIoAtDmgHiKGxBAAMIyjfeOJzSM+/qWEMczGMXyvHSXnO6HYwaQIQJsD6iFiSAwBAFVt6RtLHB3DOb4M03lZ6ecl59ul6MGkCECbA+ohYkgMAQBVxK1ZrvaMI+IWMCvGcJ7dCWOYcSzmXyk53wrFDyZFANocUA8RQ2IIAKji/b5xxL4xnWdtwhjmhxGfc2XJuS4rejApAtDmgHqIGBJDAEAVq7J0p2cM8fOYz3cvDH5Z6dwIz7er5FxHFD+YFAFoc0A9RAyJIQCgitM944eHWdow5vOdSxjHPDvC831Tcp7tih9MigC0OaAeIobEEACQaluY/J3bh8NkX1b6d8E5HmRpkRAAkyIAbQ6oh4ghMQQApFicpes9Y4e4+LxsAufdmTCOOTaic60rOccFIQAAAM1iQRQxBABM04EwvrvDy6wOk3tZ6Tsl5/hICAAAQLNYEEUMAQDT8nTovBB0Wndt/zNgHBO3ZhnFy0pPlZxjizAAAIBmsSCKGAIApuV8eHwBe+2Ez38qYSyzaYHniIvy9wqOfU8IAAAAAACQ4rXw+ALzoSlcw0dh8KL66ws8x9aSY58UBgAAAAAADPJElv4KjxaX/8jSkilcx/Yw/peVHig59r6Szy2dUp4AAAAAAFAzn4THF5dfndJ1LA2DF9V/XOA5LpYce13J585k6YpQAQAAAACYbeuz9DA8Wlg+N+Xr+TOM72Wli/q+a2/6o+Rz89vSvC5cAAAAAABmW7zz+78NS5uH/K7bSo55fMBnzgoVAAAAAIDZ9mZo3oJ6THuG/L6HSo75Ws7fb8jSnSzdztJK4QIAAAAAMLuWZ+lWaOai+vEhv/OFkmOu6PvbVVm60f23ncIFAAAAAGC2fRmauaAe089DfN+4D/uDULxPe6+4oH6t+29HhQoAAAAAwGx7NjR3QX3Yl5VuGXDMLd2/ezU8ukP9lywtES4AAAAAALPt19DsRfWYnqv4nfdUPP7NLK0WKgAAAAAAs21faP6C+jAvK91b4djxxaQbhQoAAAAAwGx7MnQWjNuwqF71ZaUvJR43bv2yQagAAAAAAPBNaMeC+vx+51VdGnDMM6HzwwMAAAAAAMy8+NLRg1m6lqX7WbqXpatZOhqq79EOTMD/AWgf4GKr0ppSAAACx3RFWHRNYXRoTUwAPG1hdGggeG1sbnM9Imh0dHA6Ly93d3cudzMub3JnLzE5OTgvTWF0aC9NYXRoTUwiPjxtc3R5bGUgbWF0aHNpemU9IjE2cHgiPjxtZmVuY2VkIGNsb3NlPSJ8IiBvcGVuPSJ8Ij48bXN1Yj48bW92ZXI+PG1pPkY8L21pPjxtbz4mI3gyMTkyOzwvbW8+PC9tb3Zlcj48bXJvdz48bWk+bTwvbWk+PG1pPmU8L21pPjxtaT5jPC9taT48bWk+aDwvbWk+PG1vPi48L21vPjwvbXJvdz48L21zdWI+PC9tZmVuY2VkPjxtbz49PC9tbz48bWk+bjwvbWk+PG1vPiYjeEI3OzwvbW8+PG1mZW5jZWQgY2xvc2U9InwiIG9wZW49InwiPjxtb3Zlcj48bXN1Yj48bWk+RjwvbWk+PG1pPkw8L21pPjwvbXN1Yj48bW8+JiN4MjE5Mjs8L21vPjwvbW92ZXI+PC9tZmVuY2VkPjxtbz49PC9tbz48bWk+JiN4Mzk0OzwvbWk+PG1mZW5jZWQgY2xvc2U9InwiIG9wZW49InwiPjxtb3Zlcj48bWk+STwvbWk+PG1vPiYjeDIxOTI7PC9tbz48L21vdmVyPjwvbWZlbmNlZD48bW8+JiN4Qjc7PC9tbz48bWk+JiN4Mzk0OzwvbWk+PG1pPnQ8L21pPjxtbz4mI3hCNzs8L21vPjxtZnJhYz48bWk+bDwvbWk+PG1yb3c+PG1pPiYjeDM5NDs8L21pPjxtaT50PC9taT48L21yb3c+PC9tZnJhYz48bW8+JiN4Qjc7PC9tbz48bW92ZXI+PG1mZW5jZWQgY2xvc2U9InwiIG9wZW49InwiPjxtaT5CPC9taT48L21mZW5jZWQ+PG1vPiYjeDIxOTI7PC9tbz48L21vdmVyPjwvbXN0eWxlPjwvbWF0aD6r81qGAAAAAElFTkSuQmCC\&quot;,\&quot;slideId\&quot;:260,\&quot;accessibleText\&quot;:\&quot;öffnen senkrechter Strich F mit rechtspfeil darüber unterer Index m e c h. Ende unterer Index schließen senkrechter Strich gleich n mal öffnen senkrechter Strich Stapel F unterer Index L mit rechtspfeil darüber schließen senkrechter Strich gleich delta groß öffnen senkrechter Strich I mit rechtspfeil darüber schließen senkrechter Strich mal delta groß t mal Zähler l geteilt durch Nenner delta groß t Bruchergebnis mal Stapel öffnen senkrechter Strich B schließen senkrechter Strich mit rechtspfeil darüber\&quot;,\&quot;imageHeight\&quot;:22.520035226772347},{\&quot;mathml\&quot;:\&quot;&lt;math style=\\\&quot;font-family:stix;font-size:16px;\\\&quot; xmlns=\\\&quot;http://www.w3.org/1998/Math/MathML\\\&quot;&gt;&lt;mstyle mathsize=\\\&quot;1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fenced open=\\\&quot;|\\\&quot; close=\\\&quot;|\\\&quot;&gt;&lt;mover&gt;&lt;mi&gt;I&lt;/mi&gt;&lt;mo&gt;&amp;#x2192;&lt;/mo&gt;&lt;/mover&gt;&lt;/mfenced&gt;&lt;mo&gt;&amp;#xB7;&lt;/mo&gt;&lt;mi&gt;l&lt;/mi&gt;&lt;mo&gt;&amp;#xB7;&lt;/mo&gt;&lt;mover&gt;&lt;mfenced open=\\\&quot;|\\\&quot; close=\\\&quot;|\\\&quot;&gt;&lt;mi&gt;B&lt;/mi&gt;&lt;/mfenced&gt;&lt;mo&gt;&amp;#x2192;&lt;/mo&gt;&lt;/mover&gt;&lt;/mstyle&gt;&lt;/math&gt;\&quot;,\&quot;base64Image\&quot;:\&quot;iVBORw0KGgoAAAANSUhEUgAABP4AAAC7CAYAAAD12lAMAAAACXBIWXMAAA7EAAAOxAGVKw4bAAAABGJhU0UAAAB6cPQKvAAALIJJREFUeNrt3QHEXtX/APDjNTMzY2YyM5FkkonJTzITk0xmIpNJJiZJJjGZzGRkkmQiM5nMyMzMJDKTJDFJ5i9jJslMzMzMTPz/9/yf+9rT+7v3uec+733e597nfj4cv371Pvfe537P99xzz3PvOSEAAEAzjmdlldMAAOj7AADAbPnfrFzNymanAgDQ9wEAgNnq/MZyPyv7nQ4AQN8HAABmq/M7Xy5kZZ3TAgDo+wAAwGx1fmO5kZXnnRoAQN8HAABmq/M7X45kZc4pAgD0fQAAYLY6v7H8lJVHnSYAQN8HAABmq/Mby+2svOpUAQD6PgAA0B2vZOVWYif4eFZWOWUAgL4PAAB0w8YweK0lpQN8NSubnTIAQN8HAAC643BiB/h+VvY7XQCAvg8AAHTHtqz8kdgJvpCVdU4ZAKDvAwAA3bAmK2cTO8A3svK8UwYA6PsAADAL/nfGyv2hcjcrd/JSZxtHsjKnagCAPoi+DwAAOt2zV+Ik2Y+qHgCgD6LvAwBASgdWp7tb5XZWXlXnAEAfRN8HAAADf7PX+d2tzgGAPoi+DwAABv5m63WXjeocAOiD6PsAAJDSgdXp7kb5MHRngmsDfwDMar9J0fcBAOhUB5altzIrxxM7vTeysk2dAwD0fQAAWMggTLs8nZWriR3fc1lZp84BAPo+OjoA2i9Abrfb+1n5JyEmD7LyjjoHAOj76OgAaL8Aud1uG7LyfUj7pfv3rDylzgEA+j46Om33QlauhG6+ogIGB9yogdymCa9k5VZix/dEGMyBo86B+yEAfR8dndb7Pf/Ol7OySt0H7Rcgt53/wnI7K7vVOXA/BKDvo6PTJf8JD9/lvpiVFeo/aL8Aue38/6v8lJWN6hy4HwLQ99HR6aL9Q9/9m6wskwOg/QLktvP//+XDrMypc+B+CEDfR0eny04Off/zLnag/QLkds/P/42sbFPnwP0QgL6Pjs4siBe2S+Hfv3R5zB20X4Dc7uP5Pxdmf6J/dQ7cDwH6PjPb99HRKRYns708dB6+Dya4Be0XILf7c/4fZOUddU6dw/2Q+yFA30dHZ1atycqvQ+ci/vN6OQHaL0Buz/j5jyt7PqXOqXP0nvshQN9HR2fmxcc7fxs6H39lZYvTAtovQG7PqBNZWanOqXPgfgjQ99HR6YvHwsNl7WO5n5U3nBbQfgFyG3UO3A8BoKPTfXcKzs3pMHj8HdB+AXIbdQ7cDwGgo9MxcQLbL0acn/io+06nCbRfgNxGnQP3QwD0uaNzIWF/XS3ns/KE6gRu1AC5jToH7ocA6GNHZ5YvdLHEeS+OZ+Vx1QrcqAFyG3UO3A8B0KeOzqxf6IbLs6oWuFED5DbqHLgfAqAvHZ0+XOjOBcvbgxs1QG6jzoH7IQB61tGZ5Qvdz1l5WnUCN2qA3EadA/dDAOjodMNcVl4fcX5uZeUNpwm0X4DcRp0D90MA6Oh00/2Cc/NdVh5xakD7Bcht1DnE3/2QOAG40HXT0wXn5T2nBbRfgNxGnUP83Q+JE4ALXXetycqVofPxd1aed1pA+wXIbdQ5xN/9kDgBuNB116qs/DR0Lq5l5VFVBrRfgNxGnUP83Q+JE4ALXXcty8rFofMQL3hrVRfQfgFyG3UO8Xc/JE4gF+hKfFSaYmeHzsG3WVmp/oJGFZDbqHOIv/shcQK5QJfio9L8t6ND3/+brCxXd0GjCsht1DnE3/2QOIFcoGvxUWn+7fUFF7ll6i1oVAG5jTqH+LsfEieQC3QxPirNQ1uycj//3nE+ixXqLGhUAbmNOof4ux8SJ5ALdDU+Ks1A/CXrWv6df8nKavUVNKqA3Eadc3rE3/2QOIFcoMvxUWke2peV61lZp66CRhWQ26hz6pz4ux8SJ5ALdD0+Ks2/zamnoFEF5DbqnDon/u6HxAnkArMQH5UG0KgCcht1Tp0Tf/EXJybBwzVyQXwM/AFovwC5jTqH+CNOHbc8Ky9k5Z2snMrKn1n5Oxj8kwviY+APQPsFyG3UOcQfceqEOJC3KSu7snIgK6ezcjUr/xTE5rLTJRfEx8AfgPYLkNuoc4g/4tRO8Qm+41k5m5U/QvEAX1k56vTJBfEx8LfQ9hqNSJvLq+o8uOgBnc9t/RJ1DvHvgh1L0I68Jk7yZIzyktM3s7mwFP2XOMh8Pyt3w+C18e/C4AnTz/K+zWbx6eZBbQiDXwVOhsEvCtdCvV8U2lKe0iaBDiDQ+dzWL1HnEP8uiDe/cU61C1m53XD78Wfe/j0nTr21NS/xx7CdWTmYld8T4vIgK8ucvpnNhdjmnG9B3ygOCsbBwJfD9OeTNPC3CMvyBuaXjnSu72mPQPsFzGxu65eoc4h/28UfLd7Lys0x2414I/9WVh4RJ0Y4UxGXi05Rr3Lhyazsz8r1KfZ5bmTlg6ysEJ/uNqAxeH/UDPz3WdmdlcdD9a8NcRWilVlZk5VtYfDI/CtZeTMrJ/KG60HCPr/VHoH2C5j53NYvUecQ/7ZbF9KezFrYZqwUJxLsrIjLB05RL3NhVVau1Gx3LuV9neULthWf4Fud94HeDoOnmlOeLoxPKr8gPt1tQL+qUXmOT2D/seK9lFdME5iCix7Q79zWL1HnEP+2eyXUe1pmrTiRaE9FXLY6Rb3NhTdrtDtxReg6T+jFJ5E/S9z2QfHpZgN6IjHA8Rfw1RM+ltdK9v2y9gi0X0Avclu/RJ1D/NtuVY0b8APiRA2nw+hpJuacot7mwq4a7c7bY+4jzjl5J2H7H/Y9Pl1sQE8lVp6zS3Q87xfs+xHtEWi/gF7ktn6JOof4t92akL565lpxooYbLbjuabPamQsvh/SBvw2L2M+LifvY3ef4dLEBvZAY2DeX6HjiI6nD8+vc1BaB9gvoTW7rl6hziH/b7Uhspy6IEzVsqojJfqeo17nwemK782sD+0p5++LvMPgRpJfx6WIDmro8/aNLeEznh/b7tbYItF9Ab3Jbv0SdQ/zb7u3Qrh8oxKkf9WqzU9TrXEidCqWJeYgfT9zXob7Gp2sN6PqQPjnktCr1AW0RaL+AXuS2fok6h/h3wZnEtmqjOFHDuRHxuOX09D4XLiW2O9sb2t/lkLZ4US/j07UGdHdi5flsiY/r2NC+d2iLQPsF9CK39UvUOcS/7eLiCncTvucVcaJmvbo/Ih6nnaJe50KsHw8SjrXJBWCOJ/bJnu1jfGZ15byXlvi43gsPJ8Rdri0C7RfQi9zWL1HnEP+225rYTn0qTtSwrSIebzhFvc6F1HanyQVgXkvc5/4+xqdrDehfCcccR5aXLfFxfR668UsZuOgBclu/BNcT+hP/w4k3wy+KEw3Wq8ecol7nQmq70+S8oqmrCJ/sY3y61IBuCu1djepkvu+vtEOg/QJ6kdv6Jeoc4t8FP4a0HyjmxIkafhgRi+tOT+9z4eew9POK7krc57k+xqdLDeg7oR2PbhaZnzB3r3YItF9AL3Jbv0SdQ/zbblUYvPJf9R3PixM1rKyoVyedol7nwuownYXPUgf+LvQxPl1qQM8nBvLJKR1f/JVsmXYItF9AL3Jbv0SdQ/zbLvXVt7fEiRqqBlh2O0W9zoXUhc+anlf01WDgr/MNaOy4pqwK84d2AFz0dABBbuuX4HqC+CcvQLRJnKjhWEUs1jpFvc6Fk2E684p+kLjfM32MT1ca0BcTg3hCOwAuejqAILf1S3A9Qfz//8eHqu93XZyo6fcRcbColFy4EaYzr+jXiX2zT/oYn640oJ8kBnGXdgBc9HQAQW7rl+B6Qs/j/0RiO/W5OFHD+oo4fOYU9ToXnk5sdyYxr+jfLembGfhbhCsJxxonGF3R0P7iRLjx3fQ12hVw0QPktn6JOof4d8xbYbZ+oJCn7bAn+MFLLpR7L0xnXtHnE/d7LyvL+xifLjSg6xODeKnBfR4MXtEBFz1AbuuXqHOIfzedDWmv2y0XJ2o4HZbmBy+6mQsXw3TmFU1dcO3jvsanCw3o3sQgHmhof/FX9Vv5NndoV8BFj9Z6PAxWLPwov8G5k7fhdcQVVz8Mg0GaO/lNUPw18McwmCTYBNVyW79EnUP8uybOnXU/4btdFCdqujkiBj86Pb3Ohbjw2T8Jx3et4f0+l9gvu52VdX2NTxca0NOJgdzS0P4+zLd3NzQ/4SSgA0h98WmE5/MBl/jE06WSG5o6Hc6nsvJNQj2KHdz/CIHc1i9R5xD/Dkl97e2AOFHD5ooYHHGKep0Lu8LSzysafxy9mrjfPX2OT9sb0NjBvZNwnH83tL/Hhm4mT2lTwEWPJbcu7zgcCoPVuVJWJKxzA7Ms75j+U2O78WmrR4RGbuuXqHOIf0ccSby+PSVO1PBORQxecIp6nQvHwtLOKxr79N8m7vNo3+PT9gZ0a2IgTza0v4vBxKTgose0vBLSB+PGmS8kzs3285jbPio8clu/RJ1D/Dsi5Vp3U5yo6VwYPV+kp9L7nQspT97FerKsgX3Fxc6+a2kf3sDfGA4lBnN3A/s6PIEKCegAki6+UvtVGDzpdyEM5uJIHZi7WrHtp8LoeWmqyhXhkdv6Jeoc4t8Bq8PS/kAhTv0wl1+Lys7/d05Rr3Ph8cR255sG9rUtK9dD2gq+r4tPNxrQHxKOMb6utWaR+/lowTa/1p6Ai94YtofFPbHWpXJ2ic7pE2EwCLiYVbrigOKt8O9Jhd8KgycAo/ik4G8V278v5fRN9EvUOdeTTl9P+jKgtDss3Q8U4tQfVfNGHnCKep0L+xLbnf2L2EecO/lcSB9gfEx8utGArg5pczD9NOb241Lje0tu9vZoT8BFz41aa27U4uIeDyqO57mSzz4T/v3kYFwooejJqf8EA39yW79EnXM9MfDX/QGlL0PaDxSr5Sk1HK44/886Rb3OhbOJ7f2TNbcbf5x/LyuXE7cfp0jZJj7dakBTf62Kk9euDIMVXWJZGwZz8MRfJeIEozuy8nLeaY4N1sm8U17WeX+Qd74BFz03au25URu1oELZQgrxacH513vjiqgvjdj+XMX3vSPlet830S9R51xPDPx1wV8J3+lHeUpNo554v+f09DoXql4Dny9/DfWNhstT+TUv9tNfC4O3eM6Ef7+tM6rEQcEPwvSe8OtEW9XmBvTLMJ3OxwVtCbjouVFr1Y3aXBj9pNWJgs/E1YHnVwSOT/w9m7CPWZoEXW7rl+B64nrSvwGlTYnn/LA8pYaVFf2wM05Rr3Ph+bB014tYD+PiRXEF4bgo4Frx6X4DemNKnY+92hJw0XOj1qobtarXcBeudhpfDZ7/ZTr+Cr01YR/rQ/WvlPS7b6Jfos65nhj4a7u3E8/5s/KUGl6uOPdvOkW9zoUjS3i9+DFv59aKz2w0oE9OqePRxITcgBs1N2rNGrWSatFqp8NPZu1I3MeOiu97Q8r1Orf1S9Q51xMDf12QMvH9HXlKTZ+HZudtY7Zy4ZcpXDce5P39TeLT7Qb03cSAx0naX8zKzjB41DPOlxOXbH4jDFaWias2Hg2DR0FP5B2LUb/YX9SOgIueG7XW3ahdGnEcC1c7fSOMt3JY1VMSFvfod27rl6hzricG/toudZ6t0/KUmn4PpkKRC8UeSWznY399eV7ivMVxbr84aBfnPo5z++3O+1on877P/RrXkNifWis+3WxAv00M8sYxt78zPJzw3WPK4KJHe1XNK/Pa0N9uHuoofFVzP19V1KerQtHr3NYvUecQ/7ZLHSzeI07UUDUVyimnqNe58GqYzLQlc3mbltr/in2oF8SnWwcVX9lK+bVqsTdhzxZsc712BFz0aJVR88oMvwYZBwjnf5G+EuqvgvpbRX36rAXnYkMYPCkWFy2JA5xxNeMvQntWMZvV3NYvcT1B/LsgdZ6t9eLkOl3D66E7A8n6SUufC6fDZH8YjeIbFHcS9/OO+HTnoHYmBrWJm7Dhx5Z/0O8BFz1a5/iIGH9f8Hd3s/JEzX2sTKhPL035PDyXlVuhfL6m7XJbvwTXE3od/8sJ3+VXcXKdbnhgZ0NLjlM/aTq5cCtM/ofRKP44ei+xP7ZPfLpxUJ8lBnRnA/sangB3fwBc9GibqyNiPN9u7wrFr/6m2hWqJxBeNsVzsD6hYxU7tY/Jbf0SXE/oZfzXJLZTH4mT63RNf4/4Ttdacoz6SdPJhWcS253PG9rfayF93r+t4tP+g/o9pK3i0sRN2NnQzOOngPaL5j1eEePYgVsXHs6NNu6E5VUDO99N+TwcS+zknJTb+iW4ntDL+O9OvE5sFyfX6Rqervg+x1tynPpJ08mFg4nnfVeD+7yYuM/rYbCQiLaqpQe1ITGQTd2EfZNv7xd9HnDRo3X2herXlc7k//+vMP6KXlUDO+9N+Tz8lXhtvCe39UtwPaGX8f8y8RoxJ06u0zVUrWj/ckuOUz9pOrlwKeFY4nzcKxrcZ+pThtPsvxv4S/DGEgfxdr69A/o84KJH65wZEd8Pw7+fcBh3Ja/1CXXpqSmfh5SFJebLcrmtX4LrCb2L/42E73FGnFyna7oQ0hZYC85/73JhZV4Hqo7l+wns+9fEWP+prWrvQZ1JDOLTDexr2dD2NunzgIserRKfSrg7Ir47wsN5ZxYzd8jeinp0swXnImXi5PlO+Jzc1i/B9YRexX9T6MaE97Mcp1m8TsfjHDWg1qYn0/WTlj4XXk4854cmsO9DIX2gd5u2qn0HVXWT1/RN2LP59n7T3wEXPVpn64jYxlc6ToWHc3isWsR+qlara8N8MCmvcLVhLsJZy239EtcT1xPx70L830m8RmwUJ9fpGrZXfJdPWnSs+klLnwvHw/QW2XgxpA/8HdZWte+gtoalnZRzzxQrA6CjzmiHR8T2j6F/fnGR+7ldUY92t+BcxEVO7oXqX7Gfltv6Jbie0Lv4n0/4DlfFyXW6piMV3+elFh2rftLS58K1ML15RZeH9IG/s9qq9h3U4cTgNXUTNpffMFo1D1z0aJ8fwuTnK6qaILhN89fE69XdER2rl+W2fgmuJ/Qu/lWvY86XT8XJdbqmn8LkV7J3/ruZC6nTC0xyXtHUeR1/1Va176B+Tgze2gDgRm2WxVd3qyYMjhf8Rxe5n/cr9vFzy87LY1k5EQZzGz7I/zf+/yfktn4Jrif0Mv7bQ1o7tUOcXKcb7Iddaulx6yctTS68ndjuvDnBY7iTeAy3tFXtOqg1iYH7JQC4UZt1KRMGf9zAfi5W7ONDoehtbuuXqHOuJ+LfhfgfTTj+Nj6dJU+73Q875BT1OhdSpheY9EJlBv46elC7EwN3RJ4DLW5UU395n4UyyTkzTiTcxDyyyH3Em6Cqpwq3SbPe5rZ+iTrnejIb15NZH1D6JeH4L8hTaqpauEH/qL+5sCykvWb754SP415Iu7782bP4tP6gTof2LscMuOi5UVvaG7XrFfs+1sA+dobpTEhMN3Jbv0Sdcz0x8Nf2AaW1ied3vzylpqv6R3KhROqKuicneAxzNa4v57VV7Tqom2F6q8IALnpu1Npzo/ZEWJpXBz6t2MfXUqzXua1fos65nhj4a/uAUuqTyZvkKTVsaOFACu3JhU8S253dEzyG1MVFJj0A2am2qg0H9XRi0M7IccCN2szfqL1Vsd+mJpS+UrGffVKst7mtX6LOuZ4Y+OvCgNKphGO/Lk+paW/oxxOkcmE8vyW262smeAypP3pMeoGRTrVVbTio91ocNMBFz43a0t6ona3Y794G9rE+4fttlGK9zW39EnXO9cTAXxcGlG4kHPsJeUpNVVNdbHGKepsLKf3npVj47ERIv75s1la156AuJgbtUTkOuFGb6Ru1+Nrk/RH7jP9tRQP72VPx3a5Kr17ntn6JOud6YuCv7QNKmxPP7S55Sk23QrtWSKU9ubA3pLU7Ryd4DPFe4e/E47jes/i0+qBSVlWM5Zr8BtyozfyN2vMV+zzV0H6qfs3+THr1Nrf1S9Q51xMDf10YUHo34bhjW7ZCnlJD1VQXpxO2scJpnNlcSF347MUJHsOrNa4tH2ir2nNQuxKDdkx+AzqAM+9IWJonF24scj9vZGWrcM1kbuuXqHOuJ+Lfhfh/k3Dcl8SJmqoGlFPmP47Xx++zss7pnKlciE/a3UnY94Mw+BF1UlLnGLwbBiufa6taclDHQv8eUwd0ACn28xJ0JFYtssMy/1Ti7eBX7VnMbf0Sdc71RPzbHv9l+bWq6rgPiRM1VQ0oP17x+Zfyv/vVqZy5XHgusX/03QS/91sh/Wm/g9qqdh3U1TD9UWPomuVOgQ7gDFpdEc+vG9rPSxX7uTjis3FOt/l5Raz6O5u5rV+izrmeiH/b4/9i4o3vC+JEDVUDyn9UfP6RrNwMg1fMn3Q6Zy4XDiW2O5P6wSHWqbuJx3AlDJ5Q1Fa15KA2JQbuG7lNj8WBhvhkyYdZOZeVe8GvaDqAs2l3RTz3NLSfqtdYyuYDWZV3JJochKRdua1fos65noh/F+L/SUib32+ZOFFD1byiJys+/12Y7rxq2qzJ5sLPiX2kHRPYd1xN+M/E/ccFaJ7QVrXroA4kBu99uc2MW5lfbOPAx8H8whrnxihb3fRLp0wHcAZ9WXEDs6ah/VRNTFz2hMSF8HBRh9XCNZO5rV+izrmeiH8X4v97wjH/JU7UVDXP8qgfYA/mf/OD0ziTubA+pL9iu6bhfT8WBqvzps7rt7WH8Wn9QaVOzLhDbjPjdobBIN+DxJx42SnTAZxBoxbcaHKC8ssV9aboVfov8v8Wn7jdLFQzm9v6Jel2hOZXdt3ueoL4V3omMZ/OixM1Xao4v1sqrgfxSauNTuNM5sJ7Na7lTT5tF1fwvR3Sn/R7VlvVvoPa2pGOICy1OOgQf1H7K5Q/+eRpIx3AWVP1iuX+Bvd1r2JfC+cE+Tw0/7ox7ctt/ZJ64gD41/mN4v0w/mBfvKZdzrf1ZM/qHPoT4zidmFtnxYmaquZPK5oz7dmhz73oFM5kLsS4X6txXW/irYinQ9rK5fMlToP1mLaqfQcVK88vNQK5W27TQ2Xznf3k1OgAzqB3KmLZ5MX8n4p9Hcj/7qkweOV+/t8fFaaZzW39ksWLTyGdq3EO/ycrr4f2zEHmeqLN6UL8X6yRY5fEiYb7R3MF9fFO/t/edfpmNhfqPO03/3bMOG9GrMjKa6H6ydPhEn94PBSmu5BHZ9qqaXSuv6pZeWLncJ38pmfKVh494tToAM6gcxXXgCalvjIwiRWFaV9u65c068eE83ch7+C7niD+6XYMDbKkPk37lDhRQ9UbEfMDLHHhwc+G/v3HTt3M5kKcXupBGO+J/m/D4E2ZTeHfA3Pxn4fnt4/152LN/cS/PRba+2p5rwf+YoBfCYPHMMepOHFp8LhC0BZ5Tk+UPQHlFTMdwFkzV3Gxb/pJuzM1rz/xVYNlwjRzua1fMhlVTwZcyzv8rieIf7XV+Y3zd2O2U3GgMP5g/Hxo3xMx8rR9fhqjjhn0m71ciG1FXOjubGh+Lt/Flmt532u9tqpdBxVHd0+FweOaDxoM+P28ox4r4xfynhl1pqTuzzk1OoAzZntFHLc1vL8Xalxv4grbBv1mJ7f1SyZvf8W5et31BPGvFKecuBKqX72sO5/mn3k7tVecKKl3da57bzplM5UL8Ye7yw33jxZb4rHEpwHj06ZbtFXtPajtS1AZ7sh7ZlTRBLvnnRYdwBn00YgY3p3QPr9IuLbsE5qZy239ksk7UXFu5npW59CfGMeFCbdTx8WJAnGBwZSn/uITqJucrpnLhUm3O0WDx7HEKXj+J7/PPZ3fF8RXgLeE7j7wYo4/IMkzYfIrm7ro0XevhsHiHfeGOh7n8zyzcrbcZjyjXkk8rc4h/ohTq8XBv7gq6+Wh/lH80SY+dRVfG9/sFMkFuhkflQba592SfHzSqdF+gdymparm69yjziH+iBPIBfFxUMBgMYGiieTRfoHcpq2er4jbWnUO8UecQC6Ij4OCvit7YuKkU6P9Arktt1vsyIiY/arOIf6IE8gF8XFQQPnk87udGu0XyG253WKXR8TsI3UO8UecQC6Ij4MCyp+YWOvUaL9AbsvtllpXEbPt6hzijziBXBAfBwWE8EPo3itS2i9Abvfb7hHxiitDzqlziD/iBHJBfBwU9N3KrPxTkIefODXaL5DbcrvFTo+I11l1DvFHnEAuiI+BPyCEl0vycIdTo/0CuS23W+zmiHi9qc4h/ogTyAXxMfBHmvVZ2RUG88CdzTvayyo+E1+v2ZeVb7JyJwxWjP0zK8ey8kjN/b8UBr/qz2/nZr6dpZh/bkNW3sjKqaz8MnQM8RWi38LgqbjHJ7j/Ffm5P5afy9tZuZ8fQzyWb7Py7iLPxbGCHHyQEOP583MoDCZXv5+fl/iK8Huh/a9Yab8Aud1dWyri9YQ6h/gjTiAXxMfAH//t0TB4AuxoGAzy3S2Iz3cV24hPil0fEd+/Qtrg33/CYBCpbDv/k5XVEzoP8RxcSqirscQBr6ZXv90WBoOdDxKPIQ4Cvjbmvn4fI8ZxQPKjiuOL25jFwT/tF+gwMX3vjYjVNXUO8UecQC6Ij4E/HtocBk+T3Qtpg0zvjdjWp4nbOFZxTIcSt/Nhw+ciPl23cCDs56zsycqq/G/iE37fL/ibOEfe0w3s/4UweHpueNtXs3I4DJ58XDX0t/E4vljwt/tr7u+RkvN6oKK+XE2Mz9saVUBuMwEXR8Tqc3UO8UecQC6Ij4E/HooDOSfzEp8y+70iPk8VbCMuEPFNSBsMiuVmybHE10vP1djO1YbOwYaC449P0b1e8vdPFhzLqUXs/7GC/V8J1fPsLSs4js019lu2IuKWkr/fGYqfAi0rP2lUAblNw+K1758RsdqlziH+iBPIBfEx8Mdon4T0Abv42uf8E3CxIx7nAoxPo8XXPD8s2c6Dgu0sD4M56+b/Jg5Ezj9Ft6/GduqKg1m3wn+/jvxkzXp8Z8z9vxP++2nLwyHtNdmihTlO1tj3qYLP3yr521fDv1+jihOnr8qPc29JfO5pVAG5TcN2jYjTP3l/Qp1D/BEnkAviY+CPEcpWel04qBQHfeYH6+LTd08W/PeyOekWmn/SLw4ubk+sN4sdWDociucg3FjxuaLvVXcQMg6Yfl1ww1LnSYUzBcdxu8bnbxR8/nTB3+0Z+u8fl9xUTWpgVqMKyG2GHRsRp0vqHOKPOIFcEB8Df1R7qyQ2Cxex+HKoo72mYDvLS7ZzfsHfHc3/fXzNuGjQrWwA8ddFfMcTBduLr7FuSfjs5rC4J/7ik3I/hMW9nhRfry5aXON+4uc3lZzThYuE7AgPB1lfKdlWWXz+0KgCcpuGjZpn9oA6h/gjTiAXxMfAH9W+CsWvzwwP7u3P/32cm67stZodJTH+YOhv5l8hjXParSvZzn9CsxN4nyzZ3quJnz9Y8NkziZ+NT/r9WPD5d2t+hyfC4gZDywZ3Nwz9TXzVOg6GxkHN50ds69GSbX2tUQXkNg16vCJOW9Q5xB9xArkgPgb+qPZrGL1Qw9b838UBrBUjtnOwJMbzg0hx8CoOKl0PgxVmy7wTmpvA+2jJtlIX54iTiv9R8PnXEz9ftHjJmTHjdKVgWzsTP1v0mvDvQ/89DsL+GQZP+m2t2NarJef03RnMDe0X6DAxPftGxOhvdQ7xR5xALoiPgT+qla2W92H+3+OAUJwbLg4SranYVtHgUhxIiq+GxqcE4wBjXExiU8V2igbLHuTHWsfroXzRkrWJ23i/4PPXQtpiHAcXue+FNuTnJg6e/hzSB0LjsRatznts6G8u5v/uxYTtnS45r1tnMD+0X6DDxPScGRGjk+oc4o84gVwQHwN/VHuxJC7b8v9+IQwG6x5L2FbR4NL84hEfh7SBpThIVTSX3cWa3ysuPHKv5Lu9lbiNOLff/YLPb0/47JaSfe+ZQoyfDaOfoDyU//+3E7f3dygf4NWoAnKbJsyNuI7Xma5DnQMA1yzxUWl67YNQPojzZv7/X0jYztOhfKDrufyfjyRsZ3tY/ATe8divlGznakgboIpPOha94ntwEfu/PKUYFz15GJ/yjE9hzg8Knkjc1jMl5/WcRhWQ2zTo+YoYrVXnAMA1S3wM/FHtm1D8lF5cwCG+UvpR4nbeDsWv58a5/OKrsXHQK2XA7eOw+Am8D42ob28kfH59GLzavPCzhxdxLmLZMaUYXyw4lu/DYLXhOLgZBylXJG7r/bC4pyg1qoDcJsWREfH5RZ0DANcs8THwR7Wy12rjZNrf5R3r1Nc3i+bhOZ+VT8PgFeBHE7dTtNBInQm846Bd2atBfyd8n/gE3I0Fn4uv+6Yu5hHnIfwrjF5IYyktK4lxfNLzeP7dnqyxvYsl53bTjOaI9gvkNtNxeUR8jqhzAOCaJT4G/qi2tSQm8cm2OFj0ROJ2yhaP+DykP2UXPRIWP4H3JyPq2qinF1fkNxILFzqJNx51BrX2hnateFs2h+MHYxxX2UIwVzWqgNymQWsq4rNNnQMA0NGhWtErsbfDYDGPD2ps5z+heA65+IrvDzW282pJHdmd+Pk4L9/9EXWtaCBzdRjMH7jwKb/4CuwbY5zTH0r2vWFKMT46IjY/19zWrpLv9on2C5DbNGj3iNh0dTEpdQ4A0LlmyX1fEpM4KLSsxnYOlmwnDjDVeY30dFjcBN4HRtSzH4f+Ln63OIh1Kvz3a7Dx9ebXx7ypKHti8bcpxvhyQ7GJjpVs61ntFyC3adCpEbE5o84BAOjoUG1lKH5tc34l3jrK5n07XnM7f4fFTeB9ZUQ9i0+l7c/KhfDfg33X8v/+9CLPadkTi19MKcarR5yPcY7pasF2bmq/ALlNw26MiM2b6hwAgI4O1V4piUfd+drK5n2L/+7RGtvZEhY3gfemhLo2X/7MytdhsPpuk4tSnAiLe1W5aS+XHE8c+Kz76vHjJds6pv0C5DYN2lwRm43qHACAjg7Vygap3q65nbJ5307X3M77YXETeL85oo7FV21fy8qOMHjScVK+Ldn/81OK8fHQzJOY0b6WfTftFyC3Z9O7I+KyVItJxTmB59Q5AAAdnS4reo0mLoyxouZ2yuZ9e67mdopeF64zgfeo+YD2LNE5vV2y/xVTivHVkuMZ55XmMwXb+Vv7BchtGvbtiLh8tgT7Xx4G01hcUucAAHR0uuqZklicGGNbRYNLTb0uXGcC759CvdV8J+F+i+r4xpJjuTzGtuLg672CbZ3UfgFymwbF/sCDEXHZuQTH8F6+r3fVOQAAHZ2uOhyaeW3ziZLtfFBzO2WvC9eZwPvOiDo2N+W6Pg17S45lnBuZbaFdcxdqvwC5PZt2johJHBBcNuH9r8nKrXx/G9Q5AAAdna76JTSzOuv+0MwTdmWvC9dZHORBC+pYm574O11yLOPcyJQNFK/VfgFymwZ9NiIm3y3B/j/O9/WDOgcAoKPTVetDc6uzFs3L9+sY2yl6Xfhayd+uy28MFs6b14aBvz9L9r9uCnG+WXAc497I/BiKF0wpEl8xPh6mN6+h9guQ2931+4iYHJjwvoenQXlHnQMA0NHpqrLVWbfX3E7ZvHwf1tzOhpLj+bzgb+OE23EQKg5qPbLgv4161beJgbeXQvWTjGdL9v9SA/uPqxF/E9JWXd7c4E3TypI4F8VnVRgM/F7JY6X9AuQ2i+0PzJdtE9z36vDvHyHXq3MAADo6XXWuIAZx0KzuPHhl8/I9W3M7r5Vs5+WCv/0qlA+knR9Rx15Z5Dmbf9X1SMXffRAmswphfKU2DnjeDYMnEqq8E5pbzXdXjXN6IQxed36qoboanxo8FAZPUsYnOuOTIPu0X4DcnklvjIjHP2Fy8/XGa83wSsLfq3MAADo6XVW2Wt5XY2zri4Lt3B1jO1+FtHkCj+T//uOS7bw/oo5dHPN8xQG3C/k2zif8fdliJ3FgdfWYxxCf3rseBqvqpi6+UjS4e3PM/X9c8p02Lfi7+XmZ3myors7lN19F+z6q/QLk9sw5NyIedye0z3UF15q31DkAAB2dripbLW/XGNsqmpfv9BjbKZvPZ/iX/UOhemLvOLfcPyPq2as1j+uFrPyVfza+Ypv66mrZjcvxMc7NvvxmJ64wuDXxM/G8FQ3unhyzznyXkLeHFxH/Mm9XtBvPaL8AuT0zVobRc/Xen8A+45PrC+fDjf2IR9Q5AAAdna4qekovdrTrzsf2eEks945xTGWDdbHjHVf1nV+dNq5EXPXU3Mcj6ln8nimDf3GOoZPh3wNmdV4vigOQt0qO4dPEbW0JDxfUuJKf71RbS/a9e8w6U7ZS8ZY8HvMrMl/Ob9yacrai3fhI+wXI7ZnxdkJMXm9oX9tD8aJVi3lDQJ0DAHSudXRa4a+C8//NGNspWyBk4xjbup9QR+IKsikLdMR5ei5XbOtSGAwADv+iH7cdn3qMg3zzTxzE4xp3Vb/nQvngXxzIi6/DPjr098vzz+zPyk/h4VMHR0L9QdlDJftdO+Z3+SchPtdD809IVA38far9AuT2TIjXj5sJMYnlXH4Njwt9xB+byn5Mm8v7BE9mZUcYDBqeLOkHDZd96hwAgI5OV5Wt9DrOnGxFgzLXxzyuqoG6H0K9Qas4iPdT4g3EqDkBNy3yfMcnB8+Mse/4am98im7jmPstmhfvt0V8j98qjvdamMzqh++G6a3uqP0CfRMmL1474oIefyzymt1U+SeM/yOZOgcA6Fzr6EzdwdDMU3rxV/R7obk55PaP6IAfDuOt4jeXf987NTv88enHrQ2f9/hkXxzEioOA84t0xH09yP853vDEgdT4mnKcg3HZIva1LBQ/obeYVYVHvX4Vv9OaCdXX+KTjzyX7/VL7Bcjtzvo0jJ7Pb1rlW3UOAEBHh8mIr7TGV2Pj67VxsY+4auujDWw3vuYTXwmKKwfHV2zv5fu4n+8vLlwRB5Hi/HdrhKHUgTB4Pep+/r9x3sXnlmC/q/K6cCPfd4zh29ovQG6jzgEA6OgAaL8AuY06BwCgowOg/QK5LbdR5wAAdHQA7Rcgt0GdAwB0dHR0AO0XILdR59Q5AEBHB0D7Bcht1DkAAB0dAO0XILdR5wAAdHQAtF8gt+U26hwAgI4OoP3SfoHcBnUOAEBHB9B+AXIb1DkAQEdHRwfQfgFyG3UOAEBHB0D7Bcht1DkAAB0dAO0XILdR5wAAdHQAtF8gt+U26hwAgI4OoP0C5DaocwCAjo6ODqD9AuQ26pw6BwDo6ABovwC5jToHAKCjA6D9AgAAADfOANovAAAAcOMMaL+0XwAAAODGGdB+AQAAgBtnN86A9gsAAADcOANovwAAAKAp/wdLzTAaFUEuFAAAAlh0RVh0TWF0aE1MADxtYXRoIHhtbG5zPSJodHRwOi8vd3d3LnczLm9yZy8xOTk4L01hdGgvTWF0aE1MIj48bXN0eWxlIG1hdGhzaXplPSIxNnB4Ij48bWZlbmNlZCBjbG9zZT0ifCIgb3Blbj0ifCI+PG1zdWI+PG1vdmVyPjxtaT5GPC9taT48bW8+JiN4MjE5Mjs8L21vPjwvbW92ZXI+PG1yb3c+PG1pPm08L21pPjxtaT5lPC9taT48bWk+YzwvbWk+PG1pPmg8L21pPjxtbz4uPC9tbz48L21yb3c+PC9tc3ViPjwvbWZlbmNlZD48bW8+PTwvbW8+PG1pPm48L21pPjxtbz4mI3hCNzs8L21vPjxtZmVuY2VkIGNsb3NlPSJ8IiBvcGVuPSJ8Ij48bW92ZXI+PG1zdWI+PG1pPkY8L21pPjxtaT5MPC9taT48L21zdWI+PG1vPiYjeDIxOTI7PC9tbz48L21vdmVyPjwvbWZlbmNlZD48bW8+PTwvbW8+PG1mZW5jZWQgY2xvc2U9InwiIG9wZW49InwiPjxtb3Zlcj48bWk+STwvbWk+PG1vPiYjeDIxOTI7PC9tbz48L21vdmVyPjwvbWZlbmNlZD48bW8+JiN4Qjc7PC9tbz48bWk+bDwvbWk+PG1vPiYjeEI3OzwvbW8+PG1vdmVyPjxtZmVuY2VkIGNsb3NlPSJ8IiBvcGVuPSJ8Ij48bWk+QjwvbWk+PC9tZmVuY2VkPjxtbz4mI3gyMTkyOzwvbW8+PC9tb3Zlcj48L21zdHlsZT48L21hdGg+hc71cwAAAABJRU5ErkJggg==\&quot;,\&quot;slideId\&quot;:260,\&quot;accessibleText\&quot;:\&quot;öffnen senkrechter Strich F mit rechtspfeil darüber unterer Index m e c h. Ende unterer Index schließen senkrechter Strich gleich n mal öffnen senkrechter Strich Stapel F unterer Index L mit rechtspfeil darüber schließen senkrechter Strich gleich öffnen senkrechter Strich I mit rechtspfeil darüber schließen senkrechter Strich mal l mal Stapel öffnen senkrechter Strich B schließen senkrechter Strich mit rechtspfeil darüber\&quot;,\&quot;imageHeight\&quot;:20.216216216216218},{\&quot;mathml\&quot;:\&quot;&lt;math style=\\\&quot;font-family:stix;font-size:16px;\\\&quot; xmlns=\\\&quot;http://www.w3.org/1998/Math/MathML\\\&quot;&gt;&lt;mstyle mathsize=\\\&quot;16px\\\&quot;&gt;&lt;mi&gt;l&lt;/mi&gt;&lt;/mstyle&gt;&lt;/math&gt;\&quot;,\&quot;base64Image\&quot;:\&quot;iVBORw0KGgoAAAANSUhEUgAAACIAAABGCAYAAACpIkaOAAAACXBIWXMAAA7EAAAOxAGVKw4bAAAABGJhU0UAAABFxpIngQAAAlRJREFUeNrNmkEohEEYhidJkoskSVJy2ByknBw2KUnStrk4OEhKDpL2skmSg4vkILnsyUF70SbJRZIkF8nBQUqSgza1B2mTtvimHSXZeX929jV/vZfdf3ae//tm5p35/lWKe5Wpf7gqRH2iadGW6EH0VEoY/cMhUVQUFyVFN6Kc6P2bzl12rJ8wIUqJ7gt0WEjLLkHei9CgS5CwUa8oIpoTXQeAeBOVMwbnNgA5ZM2SCACZZ4GMAJAwCyRpgcgyF7NHC0iKBRECaZlhgUwBkHYWyI4FIsN01FcLSJIF0g3SMs4CWQQgLSyQEwvEHQuiCmwDNlkgUZCWYRbIOgCpZYHY9iFXLIgGEI01X2w/6oPt65lUyQJJW0BOWRDtIC1LLJBpANLng+2/sbaFZaazQiAHrGj0gLTEfbH9Lh9sP+uL7W+zQIZAWiZZIBsApM0H20/7YvtbLJBRADLig+1rNbJAniwQtyyIDhCNBAskBkCGWCB7YFtY44PtX7Ci0QvSssoCWVLEarLtOlMeVJOrge0f+WL7CyyQBADpZoHcKA+qyY0gGrusaIwpT6rJyPY7WSAZ5UE1Gdl+kGqyk/oIsv2JgIW+Y1FdMSD7AKQVtB80910WA1EObP8etK83R4tcseccZPuomnygHL1MRLZvOzbMmXtOXAzUoz+uHwNfpnaTC5AXAPKTv3R9adfvag3J/RJEd/xsvou5XMyyAfYgGqZZ5cvcn5+vMLeGheQcQpliXFCA11IWZyoCRkWvF6FSm56GmVX5v+JkzZPrAXlo1hnnL5Q/ADfiQfquEGgJAAAAanRFWHRNYXRoTUwAPG1hdGggeG1sbnM9Imh0dHA6Ly93d3cudzMub3JnLzE5OTgvTWF0aC9NYXRoTUwiPjxtc3R5bGUgbWF0aHNpemU9IjE2cHgiPjxtaT5sPC9taT48L21zdHlsZT48L21hdGg+2/bPbwAAAABJRU5ErkJggg==\&quot;,\&quot;slideId\&quot;:260,\&quot;accessibleText\&quot;:\&quot;l\&quot;,\&quot;imageHeight\&quot;:7.5675675675675675},{\&quot;mathml\&quot;:\&quot;&lt;math style=\\\&quot;font-family:stix;font-size:28px;\\\&quot; xmlns=\\\&quot;http://www.w3.org/1998/Math/MathML\\\&quot;&gt;&lt;mstyle mathsize=\\\&quot;28px\\\&quot;&gt;&lt;mover&gt;&lt;msub&gt;&lt;mi&gt;F&lt;/mi&gt;&lt;mi&gt;L&lt;/mi&gt;&lt;/msub&gt;&lt;mo&gt;&amp;#x2192;&lt;/mo&gt;&lt;/mover&gt;&lt;mo&gt;=&lt;/mo&gt;&lt;mi&gt;q&lt;/mi&gt;&lt;mfenced&gt;&lt;mrow&gt;&lt;mover&gt;&lt;mi&gt;v&lt;/mi&gt;&lt;mo&gt;&amp;#x2192;&lt;/mo&gt;&lt;/mover&gt;&lt;mo&gt;&amp;#xD7;&lt;/mo&gt;&lt;mover&gt;&lt;mi&gt;B&lt;/mi&gt;&lt;mo&gt;&amp;#x2192;&lt;/mo&gt;&lt;/mover&gt;&lt;/mrow&gt;&lt;/mfenced&gt;&lt;/mstyle&gt;&lt;/math&gt;\&quot;,\&quot;base64Image\&quot;:\&quot;iVBORw0KGgoAAAANSUhEUgAABEoAAAEdCAYAAAAb9YIIAAAACXBIWXMAAA7EAAAOxAGVKw4bAAAABGJhU0UAAADT3/4R8AAANUZJREFUeNrt3S9sVE/4MPpHIBAVCAQCUYFAkBsEAoGoQCAQiAoEYgUCgUAgEOSmCXmDQCAQCERFBQKBQCC4CYLcICoQzQ0CUYEgbyoQCASCu/N2+X1L2W33zJnd8+/zScZ8/8CeObNnZ57zzDMR8J9v43ZNNwAAAABE/J60zXFb0R0AAADAkP0+0D6P22VdAgAAAAzV70Pt17jdHbcTugYAAAAYmt8z2ttxW9U9AAAAwJD8PqJ9H7fruggAAAAYit9ztJfjdkpXAQAAAH33e872JRR6BQAAAHrud8X2KBR6BQAAAHrqd0Z7Ewq9AgAAAD30O7P9GLd13QcAAAD0ye+abWvcTutGAAAAoA9+F2hfx+2qrgQAAAC6LtUb+V2oPRu3k7oUAAAA6LLRuH2PMsGSD+N2XpcCAAAAXZbqjGxGmWBJKvR6S5cCAAAAXXct9muOlAiYvB63M7oUAAAA6LIU3HgfZYIl38ZtTZcCAAAAXXc39rfRlAiYvBi3FV0KAAAAdNnZcXsVZYIlO+N2QZcCAAAAXbc+bntRP1jyM/ZP2QEAAADmkBbR71vY/r/YPxWmb+3/nfLPno/bxpT2bNx+RZnskpeh0CsAAAAca6PQQlxrf0uFXq8Y8gAAACBQou23lKHydNxOGvoAAAAgUKLtt+1xO2f4AwAAgECJtt++j9ttXwEAAAAQKNH+LvS64qsAAAAAAiVqluyPgRO+CgAAACBQMuT2Zdwu+woAAACAQMnQ21bYbgMAAAACJQNvP8btlmEPAAAAAiVDb2/H7awhDwAAALOtjttaC9v/PW6jHrb/VeG/fTRuP6PMMcAjQx0AAADoqvuxv02mbpBkZ9zO6U4AAACgi9LWmNdR7thfBVsBAACATroTZbJIPsf+9iUAAACAzlmN/UKrJQq2pmyU07oUAAAA6KJSWSTpz1jXnQAAAEAXpayPV1Emi2Q7FGwFAAAAOurWuO1FmSDJk3E7qUsBAACALnoTZQIkX8btsu4EAAAAuqxEkGRr3E7pSgAAYElWw4taYEHqBEh+jttIFwIAAEuU6iHujtv3cbuoO4DScoMk70PBVgAAYLlSFsnBUzq/xn52CUAxVQMkv2K/YOsJXQcAACxZOq3z8EEUO5N/DlBElSBJitau6TIAAKBBt6asVbbHbUXXACXMGyR54cEDAAC0xIspa5Z31ixACccFSNL+v5FuAgAAWuRk7GeRCJYAxR0VJEkPHgVbAQCANkprlR8hWAIUNitIcj8UbAUAANrt6rj9DMESoKDDD5Qv43ZNtwAAAB0xiukvfwVLgCwHHyQvx+2ULgEAADpmI6YHSz6Fo4OBitLDI6Wq3dAVAABAh23G9GDJTqi9CFTw3kMDAADogVRj8VVMD5Z8HbfzugiY92ECAADQFy9ierAknZBzXfcAAAAAQzMrsySVHbilewAAAIChmRUsSW0jZNcDAAAAA3Jy3D7G7GBJqtd4RjcBAAAAQ3E5ZgdK/hR5vaSbAAAAgCFI22t+H9N+jdvdsBUHAAAA6Lm1OD5Q8qe9G7fTugwAAADoo4vjthfzB0pS+z5uN3UdAAAAtM+92D+dRaveNsftR1QLkhxsb0LtEgAAAGiV3RoLfa1+S7VLHo/bKUMRAAAABEq0/7bjPBy3FUMSAAAABEq0/Za28myEgq8AAAAgUKL9T/s5bmcNTwAAABAo0SI+hqwSAAAAECgZePswbmuGJQAAAAiUDLl9Grf1cTthSAIAAIBAyVDbrgAJAAAAtMfl2N/qoVVv18dtc9x+RV6x1o1wHDAAAADQMw+iWpBke9wu6DYAAACgj1Zj/iDJ47DNBgAAAOixi3F8gOTruF3VVQAAAEDfHbf15v24ndZNAAAAQN+djf1skVlBkifjdlI3AQAAAH13atx2YnqA5Hvsn4oDAAAA0HupIOuHmB4k+RL7dUsAAAAAei9tpZkVJPkY6pEAAAAAA5GCJG9iepDkdahHAgAAAAxICoZMC5K8DEESAAAAYEBexPQgyfPYr1kCAAAAMAgPY3qQZEPXAAAAAENyc9x+hSAJAAAAMHCXx+1nCJIAAAAAA5eO+f0WgiQAAAAA8SH+DZI81i0AAMAircZ+ajtAm6SAyOEgyWY43QYAAFigc+O2O27fx+2i7gBaYi3+Ld66FYIkAADAAqUskh8HFiFfYz+7BKBpKXB7sDbJu3E7qVsAAIBFSkUS9+LvN7Y7k38O0LTVcfsybp/G7ZTuAABgUUw2OehW/FsDYHvcVnQN0AKr43a2B9chAA0A0EJp4fsi9jMIzuoODkjj4nCw5F0IlgCUMIr9bY73Qo0VAIDWuBH7BTv/LILf6BIOSPv+t0OwBKC0VDD7YC2otL3xkm4BAGhOyhx5P2UB/DOkAXP0ZF6wBKC+rSnP1XSaz6OQXdJr6Q3EmraQdtnwAqCGO7F/5OvhCVo6ReCK7mGKq7EfRBMsge441fE1z/nYr0PS1xNt0nVtTnmuppaK1DqWvadWZ9x0rX77YHgBkCFlirw5YlJ2RhdxhNGMsSNYAu201qP1TwrUpm2iH8ft5bg9jv2C02mrStezL27H9EB0yi65axgLlGjzt0eGFwAVpUyRvRm/K+/DdhvmsxGzA23GEAiUNNVSAOX5uK1HNwO3s7L2UtsKweheSaleT2I/4peKgKUI4C9BjiLthuEFQAUPj/gNTr/TJ3URFcxKFU+FCM/pHmiN1XF7OvnOpoD454Gsx1LAIWW6pUyNLgVwL8bfxdUPP1/PG9L9ldKiLsR+pO/RZAD/EPio3KRGAzCP9Abq9RG/J5uhYBx587lXM8bUV5N5aL0UPLg2bg/G7W3MzmToQ0trzReTNWgXrI7blyOu5ZrhO6xJXIr27QqAzNX2DBkA5nBxsmid9XvyTJCEml4cMZm/rnugU4GTB9H/F9ipRlcXArnpVLpPM64hZQQ9NGSHFzDZXsIXJKUtpbdr6S1a2hq0MWd7Mvl/DrYUgU1pbB8ngZ5lbC96bagAcIybx0x4ZZJQyqzMkvSG+pbugU5JQYRvC1yDpWBMqsWxGrO3fKYgQdrCtzZ5hqSirR+iXNbLr8mf2fYtp6eOWRurWTkwlxb0xUzBjOtL/EKkgZ2O8L0xeSC8nDwcSgRRNgwTAI5w/5jfmy1BEpYULPkzbzHeoDvWF7AWS8H5usVIVyZBlq1Ca6rdydqzy8GSN6HG2KDsFf5i3m/RtZ2cfMFTuvP3zOu5YogAMEVajD495jdE5XwWNb/5GEe/sFJfDbrzW1JyC86XBSzmU9bJkwIBky5kvh0XLHkrWDIcHwp+MR+2/CGUvpifQyFXAOovVN8e8/vxNrzZZ3EuHzP+Ur2cS7oJOuFTwfXYIgMRqRbXlwKfcdTy+5HWfzuCJbwv9KVM++tOdeB653kDeDAiCwBVgyQfTaJYwnxmntoAd0PADoa0Hlv0932lwOdNz6a2F6A+E0fXjxEsGYBSGSXPOnbd9+e4ppeGBwAVgyQpyH5aV7FgaxXmaO+MSRhEoOTFkj7viTl+C+cJlrQ96y2VYNgTLBmuL4W+mOsdvPZXx1zTHcMDgApBkrTP/LyuYsEuRvUac6lW201dB71ejy3zO56Cr3VP7EnX3fY6Xtfj+FpksvZ6qsSRVD+jm9G0VJjoqKJEa4YHAHMGSbr60qAJ92L/dBatekunWdQp/JhObVC7BNqlRDHXtKZZdhmEEif2PO3A/XkY/dpZwRxOR5no5ZsO98H7Ix420lQBSF5Htwuat81ulD8OU6u2oHoc3agtB323Uuh7vdPQ5/9Y4Hm02oH79CbsRBiUq4W+mA863AezapV8MjwAiP093/O8MJB6K1DStZa24zwMR1hDky4V+j5vNPT5b8Qwal2mwPLOMddxw3Duj/uFvpgXOtwHF2dc03PDA2DwHs3xG7gb3swLlHS7/ZgssmTSwvLdLfQ9bmpLXdqa+r3AM6gLv6PHHcv+vePrYg7YKvClTEV4uvwWbVa628jwABi0W3F0Has/KcNrukqgpCct1Zw7a3jCUr2KMtlhTa7Hnhe4htsduV93jrmOz+HlSS9sR3eOoVqkaRPhc4YHwGClbMN5ius91lUCJT1qqdaArBJYrs8FvrubDV/DrRhWzcvjjnN+bVh326k4/k1ZX48FPm7Clt6o2GsOMEwrc05c08uGk7pLoKQH7UPIjIImnCm0Hmu6kOiFKLMFsCu/qefj+Jcpdw3v7lqLMimafXjzsDtlwgDAMB1X2f7PlpvzukqgpOMtFa5PL7y8HIJmrBf6Lp9pwbWUCPisdejeHXdkcFonXzbEu+lxlHkD0ccJ2xPDA2CQ5i2qZ8uNQEmX264ACbRCiXqR2y25lq8FrqVLJ6mm5+eXUK+kl0rUJ3nY0wmbo50AhidliMxTuT9NBh2nWk96y7amZbXrsV+PIOftbXrDudGD8ZvmaWqp5EvbG27phlauQbp8tG6JWitde1k9T22WTcO8W0rth+tL2vHeoetaNUQABiW9Gfo452/fNd1FCzyI6m+d+3Bs5Wgyh/0kWJIdJPmzvXBDdzSqRF2PNm1XeV/gWrpYBPXDHNdlC06H3IwyxwL35Qfj4HXthVRUgKG5H/2ryk+/rVaYsz3uydzmbvz9ok+wpPqc9+2hsfFItzTmXoH1WPo+tCVDrESgpItlHdZivnpQ1pcd8TL6k+ZV1/lD1/XW8AAYlPQ78HPO374ruouWuBjzbRO72pPrfXjEAkSwJC9I8qc91z2NeFtgPdamdUuJQMluR+/lPNe+Ych3w16BgdyXOh5r0d0iQgDUN++Wm/e6ihZ5MMd47UsA4XYcvWVcsOT4IMlxp3k91U1LtRJlyiC06QjaDzHcQMk8tUrSC5lVQ7/dLkW/0rzqSgM2pVxvxH5E/aIhAjAYowq/ffYY0xZn4+gTJp5MFsd9+Y7Os6AULJnuRMx35LnMkuW6HGXqk7Sp7tCXGG6g5MSc1//a0G+3B9GvNC8AyLES8x9nuBP2F9MOpybjcdo4Tac2Xe/Rtd6Jam/dBUv+dtR2m6MySzzrFu9xgfXY55Zd048BB0qSh3Ne43XDv71K7B97qBsB6LhHFX737uguWiAtYGelt6e3mX3Kit3InKMKluQHSf60LcGShSuxTeVFi67nTJTJkPnQ4Xu6GvMFdnd9v9opvYX4WWAQX9KVAHR8QjPv72F6S7aiy2jBwnfW4upjz4IDazXnqUMPltQJkvyppWCr4WLXYyXqk6y36JpKHXX8suP39l10r7YMEzeiTEqUKBgAXbZV4XdvU3fRgoXvrDoTr6M/9UgO2hAsyVKlJsmsOoTXfOUWalRgPfazZd/7O4UCJRsdv7e35rzOdLCKFzAt8zxE+gAYtvNR7W3emi6jYa+PmJOd7PF1C5ZUM8/pNscFSW75unViPfaxZdf0qlCgpOtButMV5hf3fBXaZbfAAL6pGwHosM0Kv3k/er4Qpf1exOwTSoaQ4StYMn+Q5G30ZyuH9djR7UHLrmkvymTJnOrB/Z33eyirpEVK7R1b1ZUAdNT5qFary7YbmjTrFIUN/SBYcsjrqJdJ4kXo8n6DSqzH2lRD5lqha3o9wOfVfV+JdrhfYADvtOA6UlXlFEVNld3VSgGgiqopzyNdRkNuxvQU7o2B9odgyXRpLrwZ9YIknnPLc6/Aeuxby65pM8oESm705B5XCYZ9DVklrfA2+lFg5+mBz/M9pEQDMJ+Vye/G0NKA6Z7LMT3zaWPg/SJY8re6NUlSU5Nkuererz/b7tridJQ5UfVrz9Z038ILmc6oUlimzQV20oT1R7S3kBFAVwIGqwfaUN5mjKLbxfIou8BMY/9ECz/X/zVu/1uQRLBkjrFS9yXobcNp6b+9JYIKbQpuPY4y2SR3enavqxS33Q67JBp1q8AA/tGCm/g0nEENUGVSdm2ywEoT6rR98vsRz/gUGHgybld7+qO9XfF375kh1BtnY79Q5bPJ9+DPy6M2nOSXFrz3J+Nz1iLqsVsoWCJI0nnrhYIKbRm7q1EtS/Oo0g59m3M8qNgHV309mvOywCB+14JJzuEJxBm3FuCfZ+XdySS6zgTmU3T/mL6DLoZT3ob0HbgxmahujduXOLo+Q5OLjjSP+TjHWPx/JteFYMkJQZLO2iqwHttu0fW8LxT46WOQYK1iH7z09WjOlwKDuOmqvM9b/KAAaHrinN5UvY4y2ywPtrSfeta+4Uuxf8xhlfa0Jb8hTnnrh7TQvTYJiryKvGM3m0pjTxlfnyt8zhT4vOyW/2VjYMGSEjVJ7hg2jdkp8Jv8sCXXUuKQkDZdzyKe71XmY2qiNeRcdP9Y4AtTBtuGWwsMXJo0p+yRqsHwtOD6EPtvtzYnAZa9ODqjcFqw5EnGb8mooUBS1eyab4ZX6wIiVyfj/flkzOYERaa1Fw1d04PIK3gos2SYwZISQRKZJM05G2VeZFxqwbWMCl3Lm+h3bY6qgTFBzAaUOIbqS8PXMO1seBMFYMhuVQyQpEXlo8kka9bEJG1PSTUcfkz5/6dlguRkKzbx7L6cOYGjeWlh9y3KZklNWyg34V2NxQXDCpaoSdKPZ1ndZ9VeCwILKWBdoiBtX4/rPmgruvFbNGgljgVusqDdzWj3/jyAZboe1dL1UzBjveLkKgUzptVNOJj2fynyCrY14Vl0+/hFC+DFtyZOfqqzLfq6oTGYYEmJIMkDw6NxJY4FftXwNYwESSq5m9E3531VlqfUMVQ3Gvr8qcjZtDdJD91aYGBWJxOtedNdU1bI7ch/+zQtzfvgcbmPMn5LnjTUdzlbNJyq1g5XJuM4BQbWDrU/BVvfRv008CsdC5Q4unoYwZIS223uGRatuI8l1mO3G/z8T6LMdpuX0Uxguqnfr6r944SzJSpxDNWvhgZ0+lLOSktddWuBAbkd07fDzGqp7kiJLS4n4t/Mkj8LyipZLX9aE6fo5NbpUjSzWy5OFrldWky+qjk/u+C2T9WX03BKBEnuGw6tcCnKrMeaOO0zrbm2C33+jeh3TZLDqhZ0FQRfsucFBvbbhn4cZk0gbLsBhuJUVEu5Tj/IpYuBpUDDwTdh6W3H+Yzfkp8x+/ScRcpJfVUHq7uT0txgycsOjc0mCyMLlnQnSCL7uj/jsYn1z8lJYONHgc+eilBfG+i9z8lotf1mST5F945tWjnmx+GR28oS3Jj8QGjta2sDGYPpDXmViukpw2NRb5gPnm7zJfLS25vaW52ztz+dkHPCY7CTVjMn9p8b+KynovppTE7/63+wpERNEpkk7fKhwHpsWVsyTk++O3sFPvPPyfxhyMfefszoN6ffLEEXj6G6Hsfv2ZUOzTJsxnIKCGoWB9OMotp+5kVP6Ffj36Nzq9639Yb6Mmey99kjsNOeZD5bmpjM3/IsFCw5IAVo62aSGBftcqbQeuzqgsddyvhIR6WXyCD5FeW2AHddTjF5J5stwZ0CA30Zx1ClicntOSNujk1CoETr+yRwo+KkKo3VZdSR2o16k6YmFqGXMz+vSUq3ncqc7Df1IuZZeBYKluzPt+vOPWRdt0+JY4G/L+B3Pv15KXt6K8pkj/z5nCnz5ZzbXuv58yNktS5ciWOoFrFnN01g1mK/Uv3rigsClYARKNH6ujjImSRvLvHHtM534n1DfZpbA8LRwN33IuO+32vwu58zZ7vlNvcmWCKTpL+eRbPrsTS2Us2L65PfxM3JeC5xCs/BepbXY9hbbGbJPVjlkq5bnJNRJnUqTRpWJy1FB6/Ev8fz3Yz9NPE/7UH8V0vg2eTLnU6v2Snwpbzi1iJQIlDS0yBJ1UnyMoMkEfWO3WyqqOCLzM/raODuu5lx3181/AzYMpEeZLAk3fvXIZOkr75EmUDExhzt6WRu8HoyXlMR1RLbfqbtOHg1WfedcYuPdCWzjx/ousW50cPF0W5IQ0KgROtfoKQLQZK6gZKmFnS5Rxre9AjsvJy6AF9a8LmrBPdW3OalPscWESyx3abfzkc/5l17k3nK3RCgrep0dCsTdxAe93Bx9MRtRaBE61mgJKWpVq2I/i6aCRo/qjHBauLzpr8zN4vxqkdgL+QEyk624HPPk12w6/Z2PlhS4gjgDbez1R50eK6VTupJ9S5X3cbacrJ61ClZoI/Rv8WRiSsCJVqfJoanMhZyu9HMcZVJ7jaWprYz1HmTd94jsBdygntrLfjc6Tv+Ldq7TUiwpH6wpMQRwDJJ2q/EscBNtvQcSi+qL7qVtXzN7H9FcRf0A/sr+rUw2ot2vOVBoEQTKCnlfcXrTkfWNrkXOPfN56ihz7teY4wpSNcPOXVK7nckyKOQa3eDJSUySQRJ2u9Uz9ZjHye/59Zj1e1k9vm6rivvVg8XRk/dVgRKtB4FSqpmZ6QUzKazHHLfjJ1t6PPW2YJKP5zLuPdbLfnso2M+pwKK3QyW2G4zHGs9nYOl7Ih7AiaVvAsB0dZ4WeBLkN5cprTO95OWImG7kZ86ZNsNAiWaQMm+pxnXfKMFn/tbxufeafDz5i5Gvnr89cq3Do3Zg+7E0W92KSe3/lLVYMlKjQWThVP3lKgXmeYLq1Pa+Zh+AunDyRxpa7J+K3HizlFbga+7zQtdU7zRdWWloi/fCwz+23P+fadnfIH/tEuTL3BKHbo3CeJUDbYoZoNAidaXQEnK+Kuaivu6BZ87t2p7k0W4c2t1KZLZLzkL0zZsvXoS7dvO1me5NZjmDZakeWzdmiQONeiWzwXmO1cKfZbzk2BKCrSl2mg/o9yc7F2o63Wcp5l9+0XXlXW10KC/sODPebnCJPaZ2wr0wOWMyUmTxVsPyj1y/lqDn3kv8vdh0x/PWjgHmsesk29+tuSZIFgyf7Ak53SzNhwJT75zUX8ttsgXxSm7KR31+y3KrBvTZ1VPY7aNsBW4FUocQ7XM6NU8P0q23QBddzqqp8CmzJO2VJrPSU1PE6cm9zDn/ga+N1x75XbGGBi14HPPCvS9cEs7FSwpsd1GkKR77hZYj31YwudM4zMVsC6VYfIi1C6Z5n6NPj2r+8p5V2CQLzuD432LJ9oAdeWmXLcpzTrn879t8PPWORrYsav9cjFjDDxu+DMflR0sxb07wZKcI+AFSfqhxPbth0v8vKlUwm6U24qzYgj8ZVSjP9d0XxnpgVwiInhzyZ/7+hGf5aXbCnTcvcirk9GmIHFO7asmC9Cu1VyY0B9nMif6TXrS0s8lWFItWFI3SLIlSNJZJQ6/WHZGacpcKFX89Z2x+5c6J9Le1H1l3CwwsFOq97L3vp48IsBzzW0FOux8ZpChTZXkc97Ip9+SJgti1vk9FCjpn6r1apo++WjWm90rbmWngiUySYbpcoH7/7Wh+18yWCLQ95+1GOYBBq1SIs2rqb3Z04pc/QzbboDuShOETxnP4bYdB/cwulfnYyRQwgEfMsZBUwVTZ02oty06BhMsESTpto0oU+ujyUDPr0Jj2SK/fqDEoSaF7HZ4QE+rU/LaLQUGNllKdZnO9WCR+bDhz1yncNpjQ7d3ck6+aaqQ/KuQTTLkYEkKlHtJ2G3vo3tlEBYR7PnTLhkStQIlylAUcLnQYL7SoofKbbcV6Ki05SanZtRGy64jvVXPebPU9MSoziRvw/DtnZysqDsNfM7VGd83tUmGESx5KUjSeWejTDbGqYavI43DUsVd066BoWdIXQkn8XV2UnjwWOCmBvLhN5ZpgXHGbQU6KicL41u0r1L8KOM69lowKXoqUMIBOYX0Hrdo3F52C3sfLLHdph9GBcbCboefm7PavYGPi1WBkmaVSPNqcj/c4ailNCOgq9Yzn8H3e/Lb0obnd52aXQIl/XMp8goRLlMKkv4IaddDDJa8FCTpjRL1Il+05FrSmCxV2HVn4GO8TqBk29eqnqNOjanS1hu8hsNparfcVqCDTkwmBDnZJG1Luc7ddjMSKKFlVjLGwYclf8ZpdXXS3O6s29frYMmrsN2mT0psV7nRouu5X3CsjwY8LuoESnZ9req5VmgAN1Xh/fSUz2LbDdBFt3u0OL+XeS1tWNgJlHBY1RdKe0v8bKkewbRskgduW2uVyBxwfGq/nC8wJn5F8/VJDipVc6WJ4LNACcUe1jsNfv4rvkhAD6xE3tukHy2bGP2Rc7Txlx78LgqU9FNOptey3vTfn/FdkmnQTul5vV1g7p2esad1Z29sFBgTb1t4XR+iXFbJUMe7QEmDSqR5PW3w84+iXcdKApRa7HRpP/JBFzv4WyJQwlFeZ4yFZRzVnTJop2WTXHfLWmmlUJDkYLDklG7thRL1Iu/2NAA09BNNBUo62PFtqaj+5NBnueC2Ah2T3vx+y3z+nm/h9eTuwb/Q8c8vUNJfOWPi6hI+17OYfgIK7QySlFgMTzvVQvZQ9+cAJepFtnE+sFZwrL+2XhcoWaZRgUGbJvdN7pE8+KOjsi8wpGdxG9NsT2dO+Jr+LTnokUAJhzzMGAuLLiyfth4f3v//fTKppn1BknexuOOB01xYZkl3lQgm/Ih21qw5VXCcfxno+BAoacjbKFNxu0kHJ+QKlwFdlLsF8mYLryV3C1Gb3oI/jG5uRWVxRhljYdFzkmlbOEZuVeucKDTfVrOkv55Hv7Mt9gqN8bTmG2L2VJ1AyRdfrzyl0rxGDV/DmwPXcc5tBTrmeuRn8620cEGQG/Rp0wLvTo3fRNse+ulGy8bCtIDkm3AKShvn2iWLWR7XPrbwd4HjlagXeafF11eyLs/5AY6POoESh5xkWis0YFdb8kN0xS0FOuhl9Cdz4Ubk/5acbdF1jARKOORCxlh4s6DPkgq4fo9/t9yccZtaFyRZRibJtC2ZapYMYxHc1t/Qw0p+D64OcIxcjHrb8siwUWCw2vcEkC+3nkfTRbRnyX1zutOy68jN8hEo6a+zGWNhUXXTXoUtN10IkrxpIEhyMFgis6QbRtH/2h2bBcf2EJ91azX6a8tXLE+JytvPdCNAtns1JkVtS7GvE1xo22/JpRrX8saw7qX0fasa1FzEy6T1sOWmC0GSum/Q08LyRc0/Y1uwpBNKBBGeDeAaBUq8vFma9GbkV4HBarsLQL6PPfrh26nxW9K27Jg6VfqlufZX1ToC3wr//afj32PEnXLTLilgVTeTZDP+C3zVDZa8EyxptZPx7za6vhR2FyhpR6Dksa9ZdaMocwyVPZAA+Yue3G0311t2Les1fku+RjvfhufeG8fU99enjPGw6MXGLbelVUGSugvCrSnPw7rBEkcH93MB/Kf96sD9FShpbo5139esmQH7TjfCTKmo5YbWyrbWkjFS52SVtr0h/BT9SwvNvSa1u/rrXcZ4KHVc67X4NxPYUdTtCpLUzSQ5agtV3WCJo4PbaaPAeuxTB67zdcFAyY0BjpORwNJylTiGSoQKZisZPdfKto2WjJFXmZ//Y8vG+r2a96Otb8TfZV7PN4+/3so5oWq1wN97Jv7dcpO2utlS0Z4gSd2FYMokOS5Lu0SwxJhplxL1Ih8N5Dr/tLUBjpO7oUzG0pwvNFAv6UoQKBEoyZImxHuZn/9Ji8b5ySkLuL4cafisxjUprNlPzzPGwoUCf+/hwqA/J3M52hEkqft7v1nhmVGiZoltOO1wKvK3eLb9BLzDPhecw50b4FjZqNFfMsmW2NkHU4tNBEGgRKAkz5Uan79N9Uke1rwXOy3+Dt+ucV1nPAJ76UHGWLha8+98HDJ626rEEcBVgiSlgiW24bTDqMB85me0v15kGt8lDhD5U7x6iOvPR5Ffv4aKSqQ/2RcLAiUCJfnq1CdpSwbGatR/G9bm35I6RwRf8Ai0sIn6W8vWpiwwHAXcniBJiSOAc++lYIl5YldOWSu1k6Er9VgWIff7vuNrVv3BXiLN67quBIESgZKl/+i16W3KuwL34mqLv8Mrkf8W7KpHYC9dzxgLo8y/KwVEd6dMei1u2zGXrptJslXgWS5Y0m0l6kU+6MB1rke5+dvWQMfKG/21HGsFBmkXjqECgRKtzYGS7czP3pZCrqP497j4qkH4LpwOs5N5nxzZ2k85W+ZytsmkBfSHKd8xdUn6ESSpk0kiWNIPq4XmM6sduNbHBedvQ912+LHHgbRWeV5gkG7rRhAoESjJdiLyM/vetGBsp0n14QKuOYVPNzvwPX4ZJnP859ySnjfTvk/rul+QpMJ4ESxptwdRfy7TlaPoPxWcv10c6HjJzT6yA2RJHd3GozVBoETr4jPsQo3P3oYTbw4HD7YngYE+Zl3kHsn3wiOwl84sYSzcNp5aGyRpsibJcTaifq2Lk27z0pSoF9mF58JKwbnbTgy3PlPOy7W0A0QAtILVQgP1sq4EgRKBkmzXorv7kden/BCnoqc59UrOduB7nFuE7o1HYG9VHQuvK/zZV6ZMiN9PFhs050TUzyR5soRFXt1gyVvBkqUF3UrUi+zCy4Y70a9t0004FXaALMUohpPmBQIlWlt/bO/W+Oy3G/zcKbBxeMtN2nt8JqoXPe1SJfacTMwvHoG99T2qv6mfR8o02zv0/34NR023IUhS9/f80RI/b91gSaqN4y30Yq3FcOqTfC44d1sd6Hi5HDJbl+JlDCPNCwRKtDYHSupMZEcNfeb0BuzwPuM0AVqJ6VsFurCFaJG/nW06nYiyvkT5oODpKQG59MZZ8dbmgyR1M0ma+L2pGyxRs2SxShQ37cKL65Kn3Qw5S/NGZp/d9FWrNskdSpoXQJvVKbzXVKDkafy75ebPNsycIuFdKjA2yrxX5wz1XvpQeEGT0qqnnYKleGvztqI7mSSCJd1Rol7k8x4+KxVxnS638O9ZX7X5rRUaqFJAAeqpk23UxNabW/Hv1pqHB/7914rXkP77LmVbrEb1rUWpXTXUe6lqhsG3I/6s9D2Yduzjhm5uVHq5+LrDQRLBknb/npRYj7U9W+BWyCYp5WlGn332VatmSMdQAfQ1ULLsBVTKGjmcjbgd/xX8uxTD2MK5E92qJ8PivMgYC7MW49NOUXkVtm01rW6Q5FmLrkWwpF1uFgoetDljMW3J/RqySUrJycx56qtWzccCA/WJbgRoNFCyzAl4qo9wuLjkz0OTlkcxjC2cD6OfqdFUl1Nf4LBZtS/eC5I0qkTh1qctvIeCJf34/T9YLLzNz4mtKBcksfbM26p1TbfNL+1R+lVgsF7XlQC11alR8mqJQZJpRSvvHPrvPmVcQxcn3DmZM47m66ecRefhbcvTslJS1pJjgLu9wGtjkKRUsCS91XZ0cH170e+DNe5GuSDJF8/E/3P9VdfwP0LAvZLbBQbrTw9IgMYnrMvYd5qCJNPeYGwd+u/OxbD2zVY97eSnyUov5WQXrR6zGP8aiv826UTkbak6nEHW9u973WDJO2uBWi4UCiCMWnp916LMi/k/v5+XDZm4ktF3r3VbNW8LDNj3uhGgiDs1n8cXFhwkmRYQ+DRlgnw/47M/HtgC+ZLh7vt7IFAybTH+XZCkca+ifk2SrgRFSwRLZD4t7zdkWmtjACH91v2IctkkdjHsy8nQcSxwBSnFuUR0756uBChirebz+O6CPleqPTItLfjHjODM+4zPvtbh+7aa8Xt613DvnVHkBcyexPS3pmu6tFF1M0navN1mkcESmSXVlTgWuI2ZilcLB0keGCr/o+p2wHQfTum2+d0uNGgv6EqAIs5E+wq5jY6Y6Ew7vSWn9tX3Hkyu31W85k3DXaAkZmf23tCdjUnP0JcxnEwSwZJmXSy0HmvbCaSjwkGS+4bKX6pu+TXnqOh9oYGr2nU/bLSojdwOBqzu0Xmlvj/pzcPzqL5VJmex2Icf8FsxnJoslBv7jo9un7qnj3ShJskygiW24cznUaHnRgpKtCFAtXLM3CGnbRgmf8nZFWK7bwXno8y2m2+6sjd+t6ipe4NJer3n8mrNz5D2sR71tmLriIVATu2rUQ/uW5ocfq943WcN9165EbYzd90Qt9ssKliyHV6mHudEVM8MaPPRr2nu8LXg9aT5zFXD5B/XKvbjV11WzbPoZ5oX9X4QNydBivTQ/rnk4Mju5O9OCzB797HYqr8Fp+oENU3Y1ieT29y06pOZz47Vnty7qm/RZA70y1qBRTaCJH0Llsgsma1uAffD7WWDz77twtfyqUdzg9KqZiFZV1WQsklK7RlzHnN/nZw8+B5F2Wj3n5YymlI1+VHs12UA/gtYlCjs9n0yCTvuGZ0mIukt9ueYL9vrqNTemxmf82OP7t2FqJatuWW4C5RM2hPzqU4HSZ71+P7VDZa8DTVLpllZ0Pz61hLnKunFzocFrA8eGTNHqlI+QxHXit4VHtBrunQQ7ka5ANub2A/YAdPdj3LP6JRyuTn5Do8mLVWOT9kPO1FtS9xxWSo524Y2enbv3oSXDQIl1Wv0GAfdDpL0nWBJeaWy+2edDrOoZ0qavz+Mslts/rQ0J7liaBwboKqSuauIawVPFjCoP/qBH4wSBafu6EY4VgpIfIv21A1Kk9zj0qfTJPh7CLZfqnj99l8PO1Dy2hyq00GSpwO6f4Il5dxbwu922rqSskvqZhOsxv623PRyZXtBn/VrzJcBS/X6JBd12XzRp0VGLtMbNNsn+i/d4zpFgO2Rg/mttyRIMu8JDjmLxD4cCzzNx/C2R6DEySCCJIIlgiV/S9f+JMocqFFlK8unyTow1cUaxX6Afu1Auzn55ymAk16KvpwERb4v+LN9nvy9AiTzq7Ket713zsjTlyV8EdOXKR0XuarLey23dsI7D0Ko7GWDAZI0uaqSAZZzHGBfgwTXo1pVf8/G4QVKPgmSdDpI8nzA39u6wZIhBghTgCS9LFzEdpWutbRtJGXS3fDbV9mJimNINskUZyaD72mUKQiYm0KVfoRSZDJFLc/7Mgw6UJIWXOd0HVSWJpOfY/nP8LRP+NISng2jHt+7TxX64ZqhPqhASfpOOza1OVei3hv9PhduXUaw5PsAFnArk3GW6o29jeWfJNnG9n6yLrQDId/lkE2S5cHkh/dHy78ke5MJuElhd+1l3PeXug2ynVlysCQtAqruab6c+Xet9vi+XY1q21cZRqAkvUg6q6sadzMzWDLE7TYlgyUpSHKpx31yPWSNHMyWTJkj6555xcybCZeebQ7NOGCzY1+ekVvWWTn3+4Zug1rS2+fSJ5Ydbts1JrA5E+aPA7hv8x7h98tEchCBkpR1taqbWmO9YrBEJkm9Z3/Kqrjc8/4YDTQokoJDbybfkdQH53xXijsV82cmPdNdAiUs38WMe+34Sygn7XEufRpOWsxfrfk9zcl42RjA/TpfYWLzwPDuvEuCJJ1c2M4TLBlyTZISwZI0F7wykPHUpwDI98mzK7X0cuPVZM25MbnWFPiylWY55j0pac89gWbcyHjISimHslJRuLTveSfq1SBJle1L7BNfzfwMawO5X/NWqE8BMMU9u+1szC7cauLaXmm7xFEBTdtt6gVLUt/acg/1zFv37JaugmY8zlgM3dFtsDCXJ9+x9LYzFYxLmR278fcboLRlJxX1ejhZEJQurPwg8qreD+WIyLR4nrd+mOdl9x0uauwI4G64GtODJYIk89uY8ay/rmuglpsx/5ZmzytoSE56/apug157Hwo8H+f+nP3yySSnN4vFlCF01/3slMPBEjVJ8se/IAmU8zHmewGlgCs05HTkpfcD/ZWyJXJOjhgNrJ/SYmveQPO6YdV5ttl017XJgkMxxHwbk2fZTV0Btc1b9uC+roLm3M5YDD3WbdBro3As8LzWYv7TA2zVgOakt7IySer3IVBP2qL8JWy5gdbbylgMXdVt0GtvM54LnwfcX/PWefJmCACG7UnM93LltK6CZn2N6keKeSsK/ZXedPwMxwJXkd74zHNaUSr+etYQA4BBOhfzFYJ3ohQ07FrGYuitboNeuxmOBc6RjmSeJ8D00hADgEF6N8c84aFugubNk/p1uN3VbdBrm+FY4FyjOfvrhq4CAHOE+PeFtLok0ALboVgj8J8U7PgejgWu41XMt/f4lK4CgEFI226P23KzG+qSQCukSXrV4z8/6zbotbXI23Yz0nX/YyXmOzLYMaUA0H/pJdT7OL6GmVOloCWuZyyGnug26LXn4VjgEtJkZ2+OfrulqwCg1447GS+9uFa8FVok51jgdd0GvbYbjgUu5Uocn7WXtjk5BQcA+unqHHOBkW6C9jgR1esQKNYI/XY58rJJNnTdTKM5JkgfQ+E2AOibc3Ost+7pJmiXSxmLoVe6DXptIxwL3FS/PtVNANAb89Qre6SboH3uZyyG7us26LXP4VjgRXkxR1/e0U0A0HlpXvQmBEmgk4778irWCMOyGnnZJI4Fnt88wZKrugkAOm0zBEmgk87E8ed4H25fdRv02oNwLPAyHBcsSXuZL+smAOikh8f8zj/WRdBeo4zF0DPdBr32MRwLvCzHBUu+xX4BOACgO+6FLbbQacelgynWCMOSjqf9lfFc+KTrsj2P449cXtVNANAJoyPmUqme2y1dBO23G4o1Av+5E3nZJE90XS3HpefujNtp3QQArXY3ZgdJbKmFjljNWAy9023Qay8jL1ByQ9fVdjuOzubZCZklANBW9474Hf8SttJCZ+QUbHyo26C3UrbYj4znQvp/Tum+ItJJN3tx9BYnmSUA0C5HZYa+HbcVXQTd8T5jQXRJt0FvrUdeNskbXVfU6rhth5olANAFG3H0yTYndBF0R3pz/LPiYuibLzr02ovIC5Tc13ULeUYfVeQ11Ze6oJsAoDEnjvitTtm2tiVDB61lLIZe6Tbo9Y/9XuQFSs7qvoW5GfvF32YVhVvTRQDQyLzpzYzf5w8h8xM663HGYmik26C3bkVekOSzrlu4lDkyaytOKhp3WxcBwNKkF0QfZ/wmpxqQTgiFDqt6LPCv8NYY+iynZlFqz3Td0jwNe6ABoElXZqyj0ouji7oHum01HAsM/Od25AVJUtvQfUt1OaZnl6RtU07DAYDFehnTXxrJIoEeGIVijcB/C++fkR8oUbuoGXfi79ol67oEABbuwoHf3p3YzzABemIzHAsM7BcKzS3g+qelIMs5XdmIlEGSTip6oCsAYGmeT357bXmFHklpYd/DscAwZCmw8S7qBUgOH1V7XrcCAABdtJaxCHqp26DzUnAkbddIRVt/RbkgycHMkkchuwQAAOiYjXAsMPTVmdivVXF78l1PqaEpMFJ3e03VlvbspsJmd8ftRuwHaA82Bc8AAIDWyDkC1LHA0A2jWG5AJLetulUAAEAbpLe4VU+32NVt0BmjECgBAACY282MBc1j3QadkY6o2+xAO+1WAQAAbZBzLPBV3QYAAAD0UdpGUyVIkk7GOKXbAAAAgL5ZjerZJO91GwAAANBHd6J6oOS+bgMAAAD6KOdY4Mu6DQAAAOibnGOBv4zbCV0HAAAA9M1aVM8m2dRtAAAAQB9tRPVAyU3dBgAAAPTR56h+LPCKbgMAAAD6ZjWqZ5Ns6zYAAACgj0ZRPVDyVLcBAAAAfZSKslYNlFzSbQAAAEDfpON9v0a1IMmP6N6xwOfH7YzbDQAAABxlLapnk7zu4HVuTz77TuzXZAEAAAD4x0ZUD5SMOnaN1w989m/RvWwYAAAAYEneRvVAyfmOXeP2gc/+3C0HAAAAplkZt19RLUjyuWPXePPQ519z2wEAAIBprkX1bJIuZWSkLTa78XcR2lNuOwAAADDNs6geKLnWoevbOPTZN91yAAAAYJaP0d9jgc9NPu/Bz7/ulgMAAADTnInq9Uned+j6Dhep/Rm23QAAAAAzHDwyd9620ZFruzvls790ywEAAIBZtqJ6oGStA9d1Ydy+T/nstt0AAAAAMx08DWbe+iQnW35NaWvNzpTPnrYYnXbLAQAAgGlS1kXVbJLtDlzXmxmf/bVbDgAAAMzyIKoHSrZafD0p0+X1EZ995JYDAAAAsxw+EWae9qil13J23D4d89nPuOUAAADANDnHArc1UHJz3PaO+dxv3XIAAABgljtRPUiS2rsWXcOFyeeZ53OP3HIAAABgluO2qRzVLjX82S+O22ZUy4hZdcsBAACAaa5FfpAkte/jtr7kz5yO/E1bbN5lfN4PbjkAAAAwTToZpk42ycH2OfZrllwft3PjdqLA50t/xuq4XYn97TJPx+195NVT+dPuuO0AAADAYSkIkY73/b3AlrJNdsdtO/YDHMe1L5P//usCP5PTbgAAAIC/pLoiH2OxQZI2tk9uPQAAAAxbCoqk7TBpy0kqerrIbI22t7uGAwAAAAzbb+1/2nnDAQAAAIZNgGS/7RgKAAAA/P81ASYini+7+AAAATh0RVh0TWF0aE1MADxtYXRoIHhtbG5zPSJodHRwOi8vd3d3LnczLm9yZy8xOTk4L01hdGgvTWF0aE1MIj48bXN0eWxlIG1hdGhzaXplPSIyOHB4Ij48bW92ZXI+PG1zdWI+PG1pPkY8L21pPjxtaT5MPC9taT48L21zdWI+PG1vPiYjeDIxOTI7PC9tbz48L21vdmVyPjxtbz49PC9tbz48bWk+cTwvbWk+PG1mZW5jZWQ+PG1yb3c+PG1vdmVyPjxtaT52PC9taT48bW8+JiN4MjE5Mjs8L21vPjwvbW92ZXI+PG1vPiYjeEQ3OzwvbW8+PG1vdmVyPjxtaT5CPC9taT48bW8+JiN4MjE5Mjs8L21vPjwvbW92ZXI+PC9tcm93PjwvbWZlbmNlZD48L21zdHlsZT48L21hdGg+AnUtbwAAAABJRU5ErkJggg==\&quot;,\&quot;slideId\&quot;:260,\&quot;accessibleText\&quot;:\&quot;Stapel F unterer Index L mit rechtspfeil darüber gleich q Klammer öffnen v mit rechtspfeil darüber multipliziert mit B mit rechtspfeil darüber Klammer schließen\&quot;,\&quot;imageHeight\&quot;:30.81081081081081},{\&quot;mathml\&quot;:\&quot;&lt;math style=\\\&quot;font-family:stix;font-size:36px;\\\&quot; xmlns=\\\&quot;http://www.w3.org/1998/Math/MathML\\\&quot;&gt;&lt;mstyle mathsize=\\\&quot;36px\\\&quot;&gt;&lt;mover&gt;&lt;msub&gt;&lt;mi&gt;F&lt;/mi&gt;&lt;mi&gt;L&lt;/mi&gt;&lt;/msub&gt;&lt;mo&gt;&amp;#x2192;&lt;/mo&gt;&lt;/mover&gt;&lt;mo&gt;=&lt;/mo&gt;&lt;mi&gt;q&lt;/mi&gt;&lt;mfenced&gt;&lt;mrow&gt;&lt;mover&gt;&lt;mi&gt;v&lt;/mi&gt;&lt;mo&gt;&amp;#x2192;&lt;/mo&gt;&lt;/mover&gt;&lt;mo&gt;&amp;#xD7;&lt;/mo&gt;&lt;mover&gt;&lt;mi&gt;B&lt;/mi&gt;&lt;mo&gt;&amp;#x2192;&lt;/mo&gt;&lt;/mover&gt;&lt;/mrow&gt;&lt;/mfenced&gt;&lt;/mstyle&gt;&lt;/math&gt;\&quot;,\&quot;base64Image\&quot;:\&quot;iVBORw0KGgoAAAANSUhEUgAABYIAAAFsCAYAAABxbc35AAAACXBIWXMAAA7EAAAOxAGVKw4bAAAABGJhU0UAAAEM0Inv9AAASPxJREFUeNrt3SFwFNvWAOolEAgEAoFAjIiIQCAQCMQIRAQCgUAgRiAQCAQCgUgVAkG9QiAQvKoIBAKBQCAQEQgEAoGIQEQgENQrBAIRcd7sm8l/uTnJZGZ675ne3d9Xtc3/n3NuevXunt2rV68dAe32z5TxZjzOCREAAAAAQN3+OWH8GI8NYQIAAAAAqNc/M47N8TglXAAAAAAA9flnjvF5PNaFDAAAAACgLv/MOX6Pxy1hAwAAAACoxz8LjtfjcVb4AAAAAADa758GI20kd1kIAQAAAADa7Z+GYy9sJAcAAAAA0Gr/ZBppI7nzwgkAAAAA0D7/ZBw/x+O2kAIAAAAAtMs/BcbbsJEcAAAAAEBr/FNopI3krggvAAAAAMDqpYTtPwXH07CRHAAAAADASqUWDltRNhlsIzkAAAAAgBbYGI9vUS4Z/Gs8RsIMAAAAALBap8fj1XjsRbmEcKo+PiPUAAAAAACrdXM8vke5ZPDOeAyFGQAAAABgtVLv4BdRrjo4/Xcfho3kAAAAAABWLvUO3o1y1cGfxmNNmAEAAAAAVqt0dfDvsJEcAAAAAEArXB2Pn1GuOvjdeJwTZgAAAACA1UrVwW+iXDI4JZqvCzMAAAAArM6V8RhWPs46jVnciLK9g5+PxxlhBgAAAIDlK5n4M9o3fk/O+XHjR+H//Z3xWHfZAQAAAMBySQQbq0hG33bpAQAAAMDySAQbqxqpL7GN5AAAAABgCSSCjVWO77Hf5xkAAAAAKEgi2GjDeDoep12OAAAAAFCGRLDRlpE2krvokgQAAACA/CSCjTaNP+PxYDxOuTQBAAAAIB+JYKNNYy8kggEAAAAgO4lgoy3jy3hcckkCAAAAQH4SwUYbxrOwWRwAAAAAFCMRbKxy/BiPay5DAAAAAChLIthY1Xg7HhdcggAAAABQnkSwsezxazxGLj0AAAAAWJ6PsZ8MrnVIrNa3Idyayw4AAAAAYDUuj8fnKJMA3huPJ+NxRpgBAAAAAJbv1Hg8Go8/USYJ/D1sCAcAAAAAsDKpTcNOlGsF8WY8zgozAAAAAMBqPBiP31EmAZz+u7eEGAAAAABgNS6Ox6coVwWcNiAcCDMAAAAAwPKlXsAPo1wv4D+T//4poQYAAAAAWL5UBfw5ylUBpw3hhsIMAAAAALAaj6NcFXAaL8fjjDADAAAAACzfeuz36y2VAE4bwo2EGQAAAABg+Q56AadEbckN4daEGgAAAABgNb5GuQTw3ng8CRvCAQAAQF+cngwAWqZUEvjbeFwWXgAAAOiNtCfQ9ni8EgqA9imRBN4KG8IBAABAn6Q8wPv4b27gsZAAtEvOBPCP8bglpAAAANAr58bjc/w7T3BPaADaI1cSON3wbQgHAAAA/ZOqgb/H0fmC28ID0A45ksCPwoZwAAAA0Gcbsb9p/FEbyW8ID8DqNUkAp7d914QQAAAAiP2+wEflD/6EZDDAyi2aBH4+HmeFDwAAAJhIXwt/jKPzCKky+KoQAazOvAngX+NxV9gAAACAI5yP/c3kj8spXBIigNWYJwn8aTwGQgYAAABMcVy/4IM2kzabB1iBWZPAm2FDOAAAAGA2D+P4HMNuKDQDWLqTEsA7oYcPAAAAML9XMX0D+oEQASzPtCTw1nicEyIAAABgAadjv8BMMhigBY66Ef8cj9tCAwAAADQ0iP1WENPaROgZDLAEh2/An8PbOAAAACCf9dgvOptWGawtJUBhBzfdtJvng7AhHAAAAJDfpZieDP4zHreECaCcdLP9Nh7XhAIAAAAoaBj7Cd9p+xXdEyaAMt6EDeEAAACA5diI/a+SpyWDnwgTAAAAAEDd0gb1J1UGvwrtKwEAAAAAqpZaVJ6UDN4ej/NCBQAAAABQr1mSwd/H47JQAQAAAADUaxTTE8FppGTxbaECAAAAAKhXagHxzwzj6XicFi4AAAAAgPrcjNkSwWnsjMclIQMAAAAAqMv1mD0RnMbeeDwYj1NCBwAAAABQh9cxXyL4YKSWEheEDwAAAACg3R7FYkngg/F9PG4IIwAAAABAu6QN31Kf3w/RLAn893g/HmtCCwAAAAD9NIx8yUaj3SP1Dk4VxqdNewAAAADol2FIkPZt/BiPuyEhDAAAAAC9MQyJ0b6OnfG4Nx6nXAYAAAAA0G3DkBDt+0gbyqkQBgAAAIAOG4ZEqLE/fsZ+D2EAAAAAoGOGIQFq/HfsuiQAAAAAoHuGIflp/LcieNMlAQAAAADdMwwJUD2CIx6GHsEAAAAA0FnDkAjtcwL4XkgAAwAAAEDnDUNCtG/j93jcH48zpj8AAAAA9MMwJEb7MvbG4/l4nDPtAQAAAABW7+x43B6PL5EnCfxxPC4JKwAAAABA+6SE8NdYPAH8J/bbQJwSSgAAAACA9noYi1cBD4QPAAAAAKD9RjF/L+CUPD4tdAAAAAAAdXgUsyeBd0MvYAAAAACA6qTk7ixJ4K3xOCdcAAAAAAB1GcVsrSDuCRUAAAAAQH2G4/EnpieBf0z+OQAAAAAAKpP6/P6M6UngT+NxQagAAAAAAOoziJOTwO/H47RQAQAAAADUZz322z1MSwI/HY9TQgUAAAAAUJ/z47Eb05PAD4QJAAAAAKBOZ8bjcxyfAN4bj5EwAQAAAADUKfX6TT1/j0sC/xmPDWECAAAAAKhT6vU7LQn8azyGwgQAAAAAUK9nMT0JfFmIAAAAAADqdT8kgQEAAAAAOuta7Pf+lQQGAAAAAOigtdhP9h6VBP4xHutCBAAAAABQrzPjsRMqgQEAAAAAOutNHJ0ETm0irgoPAAAAAEDdHsfRSeC98bguPAAAANB9pycDgG5Km8OlhO9RieCR8AAAAED3pX6R2+PxSigAOunseOzG0UngO8IDAAAA3ZeSwO/jvwmBx0IC0DlXYr8H8OEk8F2hAQAAgO47Nx6f49+JgXtCA9A5qTXE7/DiDwAAAHonVQN/j6M/Fb4tPACdc3Fy398aj1PCAQAAAP2xEUdvHrQ3+f8B0C0XwuagAAAA0Evp8+CjqoJTP0nJYAAAAACYgU8vqWGOfoyjk8GpMviqEAFgbQYAAHC0tBHXi/F4JxRU4Px4/Iijk8G/xuOSEAHQAZfHY3c8bgkFAACQw83436TaNSGhAsf1C04jbS60JkQAVOzseOz89dv2PvZ7JgMAAMxtPfYrgA8n0b6GzxCpw8M4OhGcRqqgGggRAJU6ao2Wvnq5Z50GAADMYzQev+P4Pqs+racWr+L4ZHCqDB4IEQCVGU75bUvjc+y/0AcAADhW+lz+45QHiz/jcV2YqMjp+N9PZyWDAeiC1ALp5wlrtgehOpjCXsf+Z1ZGfePbZKEMAPTTnTi+CvifyVrhijBRocFkvTutTYSewYA8S3tGeim9PR4fxmNrPJ6Mx+ZkrTKc3LPPmBpxMfZbdk2rDk69g88JFaVsnzABjfaOXdMXAHrp3OQha9o64YuHCCqXPpGdVjmVKoOvChMgz1LVSF98pETn09jf3PZ8D+dH2jTu4wlx+uE3Djco4/B4Y/oCQO8MYz8BNm2NsN3TByu6J/W2Pukz2lvCBMizVF/klvrD3x2PCz2ZI6n9w4sT4pL2eNAqguweT25S3yYLKTehesY90xcAeuXR5KFg2vogfZKpdRRdMpzhOcW6GGiTh7Ff9Zq+zvkhdzH3SK0TUq6qDxvd3p9hbZdajWirQTFnJxfb9cmC6mXsJ4olids3hqYrAPRmffZ+hrVB+mckgemijRkelJ8IE9BSqaJzbfIMP4r9StDUGuC3vMaJ43PsVwp3ORE6muE3Lr1UWHcpsUzpokv9SVIlync3o5WPvclDIQDQbZfj5E1F0ngWksB02+04uTjlVfiEFqjH6cnvfKp+/SbPcWLP3AcdzoNszPAb9yv0DWaFUsXwTzejlb4VAwC6bRSzfZX1WKjoiWszXBN6ZAM1OjX53f/VkpxDutfuThl7K/q7UnzuRjdf+s3yG7c3mSewEqmJ948W3JxSiXzqh5d2z06fWGwuOLYOjfeTheRBD+VV3uwOjy3TDwA67emM644XQkXPzPKgnL5gvCxUQIVSC4lVFN2lVhXpy4vUKnSeJGuq0L0S+xWtqWI3fZnxJZZTHNfFVgnDGc+/IgBW5lasphr2wQov+vOTm3MqyU+V0eltVOpJlhp4f4rlJMdtiAEA3ZTacc3SD9hn8PTZKGYrGLktVECFbsdy207eKLCeGMR+3uJ9lCuoS//dBx1cC6Vk/CzJ4JfWgazKsj5dSG/2r1f0EHfQU/lt5N9s76JpBwCdkx6admZcCzyz+Kfntme8VlJ1vf7ZQG2W1TP4xhKOJeUvUtLyT6FjSF+Id20zuVmTwYoCWImPS7g5pYei2nt9Xc1089tzoQNA56SHpN1QCQyzujnns8QlIQMq8jTK51leLfmYUk4ntbksUSGcEudrHZsDqeXGLPmj9HW6F54s1aso/6lClxZu52K/lcSiNz8bxQFAt8xa9XFQ9WKxD/tfCvqEGOiqe1E+EbyqL41vRJk+yOmF+qBj82AjZssdWR+yVFuFb05d3QQl3XS/LhCPp6YcAHTGMGZvs5X2IjgrZPAfrxd8tkgtJS4IH9ByoyibZ/m04uNL1bu7Uaal6KBjcyElzmdJBqd+zGdcOixD6URwl/vhnp3cgOeJx8iUA4BOuBazt4z6anEP/+dRhkTBDWEEWmwU3d+APr2UK9ELuYtrpvszHntKBvvyheLeRNnewF13NuarDLZRHADUL33qN2sSOFUMrwkZPZc+eU1tVD5kfNZ479oCWmrWxN+ioy33vosx+5dRff+yfNa2rPaSoLjt0BaiqbSR3Cyl/j9d0ABQvcvj8XuO9dCGkC3dMJazW7ux+pHW4KnCWG9FoE02C973dlt2rKNCx3mrY3Mi/U7N+jL0pUuIkr4VvEENexTHWSqrP5puAFC1eTaGS+OukK3EMCRI+zZ+TK43CWGgDUq24HzSwuN9X+A403rrfMfmRfqifNYc3EOXEaX8LnRz+tOzhdjGDDHZNN0AoFoXY74k8DMhW5lhSIz2daTWdKl3pq/wgFX6XPA+d62Fx5telO8VONbnHV1PzpqHu+5SIrfzBW9Ob3oWy1MzXMw+DQWAOs27J8CnkIhapWFIiPZ9pA3lVAgDq1Kib+5BlWxbN1Irsf9UKjC80MH5cWuO47/kcqKWRfK9HsbzpH7LA1MOAKqTHrjmqexJD3/rwtbZNa5R10hJk0cuCWCJzhW8p71r8XFfKXTMXf3C6lnM3hNaLolsHha8QV3sYTyfRD0N3QGA2czb924oZCs3DAlQwzocWI0bBe9n91t+7LsFjjm9YD/bwXmSvhz7NGMM0ldpZ1xa5PCq0M3pa0/jeXtKTF6bbgBQnadzroGeClkrDEPy0/hvRfCmSwJYopIFd23fPO15oeO+3dG5kr4gm7VfcGq9oe0YjX0vdJG+6Gk8p20YZwEKAHVJDx3zbHySqmDOClsrDEMCVI/g/WSMHsHAsr0rdF/7VnlOpMn42OH5ci+0YGVJSm4Ud6OnMb0aPhMFgC5Ife7+zLH22Zv8O7TDMCRC+5wATg/KEsDAKqSKzVIbxdVQcFeyP/K5Ds+beTbau+YyY1Gl+tb86fHCa31KXCxGAaAOqar325zrn8fC1irDkBDt20if1qbemXooAqt0ueB9blhJDEp9eX6zw/PmQszeIsIXaCysVH/gDz2O6SBsUAEAtfsY829EZUHeLsOQGO3LSNX4qSflOdMeaIH7Ua7grpYXXaVaY2x2fO48mCMWaSNj/YKZ226hi7PPPUsGx8Rky3QDgCo8ju5W6MCqpRcmqff2l8jXM/KSsAItMs8n/vOMNxXF4GUoOlxESuzuzBGPOy435rEW821+Ms+43OO4Do6JyV1TDgBa7+oC66NXwgZzSwnhr9GsMu5+qIYC2udHlMmzPKgoBpvR383ymhrOEY/Ui/qCS45ZjQpdmLs9X5ANQqUQANQofW45b0+7PxbgsLCHsXgV8ED4/mMj9j/BthdJOz0K/eP75kqUa4OzVlEcSrXH+NWTeTRPaw0tIpjZ6+jvLpYlDcPmeQBQo60F1j0e8GFxo5i/F/BD6+r/c3PynHGQCBCXdnn019x9GhI1fbHoC66Txk7H7+/zjD7syXApulstzgr9LHRR3uh5XG8cEZNPphsAtNrtBdY8qXpY4gUW9yjm++pQL+D/SpXAf+LfvTPdk9o7t9PLRsng7vsUZfIszyqLwyjKJYIHPZlLr8IXamR0OcrtYtn3xcfdsFEcANRkkZYQadwXOmhk1o2r01r6nHD9n9vx7yTw358InxGildqM6T3lJYO7axDl9mEaVhaLUZRLBPflpeC8+3q9dgmy6I+THRybOWqn8XvCAgCttcjO1qqBoXySYM86+l9uzZAY0CZidWapclcZ3O/72iLjd4XXdKlY9G3/pe05Y3PdZUiuyTTreCi08eaIuFwWFgBopeGCa547QgeNrrs/J1xjP8Jmy4fdnCFuKoNX5+kcvyEqg7tpkb0GZhnvKozFg5AIXsU69bt7P0dJfUNKfa5wUXjjauy3h0iVwS8nN20/8gDQPun3+WssVg18VvhgIemT3pP2KvkUeh0eNlrgGU5l8PJsLvBbojK4W9K19ivK5Fke9OSakAg+2s6c8XnicuSoRUSJi/G7HzIAoAdrIr2BYTGDODkJLHn5bykJtGghjw3kynsaiz9DSwZ3xzDKJT5rLLh7XjAeV3s2t+7H/K1Ezrsk+VupzxVeCi0AUIlFN4hLi2vVwDC/9dhv9zDt+koJNUmx/5Xj82rJ4HIeZTg/r52fTtgMBXd/exflEsFrPZtbi3zVb+M4/sduoYvxhtACAJV4HItXbwHzOT/DM8gDYfqXJpXAksHt/R1RCd9NpfZhqjWhtxPlEsF97IH7doE42auK/1gveDEqPQcAapAqSWbdcKnvnyNCU+mB/fOUayolOkfC9C+DBvcpyeDynmQ+N7uTc06dzha4Xg/GzQrjcTrK5Z1+9XSO3Vjwng/FPlfYEVoAoBIvGzyo+2wd5ksGvJ9yTaXEyYYwHetaSAa30dPInwReE9aqjUL169+GBePxpadzbNGXDVdcnpT6XOGp0AIAFUhfMP1ecL2zKXwws/TSZFoS+Ff0b+f3RWyEZHCb5N4ASxK4G0rtw/Sp0njci3KJ4Oc9nmdvYrG2M/TY6Sj3ucI14QUAKtCkkktbCJjds5ieBNa7cHYqg9vhUUgCc7RS+zA9rjQeb6JcIrjPe1PdWjBmQ5dofw0LXYi/LSIAgAo0qQb+FtpCwKzuhyRwbhsN7l/TKsXOCO1MXkT+PqcXhbUTBlEu6TmsMB5nJvO7RDxST/mzPV/HLrKBqF7Bfryyj7dCCwBUoMnmPs+FD2YyrXpVErgZbSJWI3dP4B+hb2eXPIxyBXc1voC+E+US459Mt6ktl6YNL556qtTnCncrOf60wBla6ABAL6UKkiYVKjeFEE60NuU6S8mvdSFqLCXaVQYvz8vMsf4e+xWkdEepfZjeVBqPj1EuEXzXdFu4RY2q4B4aFLwYL1QSg4M3dWlxmpq5j0wLAOiNzQZrnVSB50UyTJcSiTuhEngZSlQGv3ef+5fclcA/w8uQrim5D1ONSc90n9+LchXS5025/3xNsGgMLwlfv4wKXYw7lRx/+qTi+6G//bNpAQC98b3Bemdb+OBEx20OlJIkNlrMzwZyZeVuq5iSwF6GdM8wyhXcDSqMx+uC8Xhquv2fRb8KeSV0/bJV6GJ8UsnxH7VhxUPTAoAWOzN5CFifJFGGk3Fp8n+3cdnsNqKfu3ZTh9S25Mpk1Hpd/z9x/MY+153iYkokg1UGl2kHsWa6dtJmlMmzfK0wFmtRrjo6/XdVA//Xu7DZHidIP+Sldm28UcmD9FH9kf0YA9CmxfPt2H/BmhZ33+LkT+v2Jg8KzyfJAInh4y26scbB2BBCMjo/mVMvJ9fw3w/Ozyo6jnOTv/f/m3Lt/L8hqViaDeTyyp0ETs/hNmnqrp3od8Hd396EauBledQglveFrx+G0e9dLI/axfOraQHAil2dJFHSy8oc/dRSxdGmpMu/XGgY3/Tv2kSJRaW5kz4Hvzt5SP4WJ1c91VCtkzZPnLXQJG0Sd9tUKEqbiDxKJIG1g+iuQZRLfA4ri8X1grH4Zh32L02+dEvPHYpHemCz0AX5rpLF988j/vZHpgUAK5DaOqTkb5N+tbMkhGetYB3Ef1tOLDKuVBDzRw3jqT8ws0oPVqny707sV+qn/SgW6ePX9qRpKrJY5OVKalXnRVU5ksGLS8eYu5oxJVtsDNdto0LruJ9RV6LubMF1bfqt0WP+385EsyIHLZt6YLvQRXmn4oc/P8oALHOBfC/KfT7YpK9t0zXCmwri/7nhMT43hTlCau8wnFzbLyfzLFcS7kWLj/tSw4dPm5GVlV4C/g7J4HmkY3sX+SuBPW92X6l9mF5XFoeSG8TdNc2KrOFtGteDh89SDbvb3uvowjELoS+mBQBLkBJFqfr3Z+SpLNqejJ05/puPT1gjNG1J0faXwlcyxP6mqdz7tfRwMtdTj8LUb7pkRf8/k2u8rXJUTb4xrYrSM3j5c1o7iP45VfC3YFRRHJ4W/C18YZpN9TyaVVoPhLC7RtHfXSyPe0O3aVoAUNC5ycJ40aqs9AD/Kfa/arkYx38emF54pk+0v8RiicxbGdYDF1p+Lh734BjJ79bkGszxEmfR0cbd0c9EvgTjPdOsqBKVwe+je3069QRmUcOC9/9aqslTrmmvUAw+hq9HTnK7YYxtGtdhpT5XeNny47465W+/YloAUECqHNyM2TdQOmpDpacLJoBS4ur7lAfTo5KZ7xuuBWr4wuZrhod6G2r0z2asLgF8MDZaGJfLGY8vJZTPmWpFlagMft+h5EzuJHD6DdcOwu9El78I+Vt6mVcqCfzF78NM1qL7xZ0saLfQxdnm5tKn4vg+jN890AFQwM3JQ+Aiv6mpauthhofr9O8f9wL4cL+5HG0hnrT8nORIWn02tT3gr2hstjAuw8zH+NRUK84GckdTCUxTpfZhqmFfgudR7rfv7WSNyslOZbi/XxTG7hkUujj3Wn5xTvthf2ZaAJBRWkA12Yws9T/L3XrgRZzcC+xmhvVA23dxfpLhGG2m0U9pQ7RUTTmM/YqbwREjfWGWKvFTMrNE4cXblt7vch5jeoA9Y7oVVyIZXGtlcPqb9QQmxzwqtQ/TRouPO32x9i7KJYHTuk3R3nyafvm2KYTd87DQBfquxcd854S/fWhaAJBJ2sl40R6MO4UX+0dVa/z9MvRtw7XA7woW600Xx2k8Ms2ZQboWRpG3p/CPFh7nuQLPFbdMn6VQGbz/t74PSWCauxVl8iy/W3xN3Y5yffP/RPs3H26rpi+2vglh95T6XOFhS493eMIDubYQAOQwiP1NLJpUmZaugku/d1+OecA4lyEh0PZK2QuZ1jw3TXfmsDZ5qMq15m7jRoWfI+9zhV3hl6fPyWBJYHIqtQ9TGwvuSlcBp7XqJVNqYTk2RdbbvENKfq7QxokynOF4LTQBaColBhetiEi/U7eX+LcetXFqqkK+m2EtcLvl5+lGpjWP3mnMKz3Q/o7u7skxKpAEYHn6mAxOf1vuRJYkcL+V2ofpXouOMbUCfRyLb4A8y5p4M7qz+WTNv8n3hbE7hoUu2O8tnfyzLLivmRbwH1cmCxjDOBiqHmeT2gQsusHa11hNxcPhh9/UzzRHf8S27+b8ItO6R/9SFnE30/x73MJjS9dEzs+Dd02XpetTz+BToRKYvAZRrjp20JLjexLlEsAHL4+8aM/3XN/0fHwUxu54UuiibdMuloM5HmZ/hrYQcGBY8IfdqHOMXBYnJj6aPEimf3dVidPDlbHfMizuP1Vwzr5HN3u0Uoe05szRo7qt+3KMQiK4dunrkK5XBmsHQQl3o1yLhFVeK2m9+DbKfVV+cIwbplBW5zOcl1TkclYou6HU5wpt2NAh9Uub9zMFbSHgv4Yh8WlIBM9qvWFC52Ws9kXkmchf1dH2DdRy9QfeNv1p4E50O0n6KtN19tVUWZlSlcFt+JKiRDuI9AWqJDCl9mF6uoL1YWrztRVlq38PXhLdCIV5peS4j9u4tQMGUa6Py5kVHtPdyQ/6IhNdWwj4r2FIfBoSwbNeK00+gX7SkkXvh8zz5UrLz9vNTMf50iVAw4fsHA/XbW3DkivR5oXLapWoDG5Dm4i3kT8JrJKRkvswDQv/7alyNPWdTwnnj1G28vegej6tg20EV16OL5C2hLF+oyj3Jqf0jXUwecBMx/B48iPe9PPOP6EJORxObkl+GhLBJ/+W7jWI6YMWHcvLjHNlr4Lf1Fz9gTddBjSUo2q2zcUMOZLBr02TletSZfDpyJ8E1g6CZTxD5bheUvHBhcnfmb5KeTq5Fr8t6Xni52QNtiH/slQ57nnaNJkIU98SDI8ZtyYPzUeNe5OHqTQeTx5ItyY3pU+TSVfyjdQbUwKWtogxJIK7IO2e2yQJ3LYNnh5nnCs1bCjx0XVBS2xkmIcPWn6Mpybr+q4eX5/mau2VwSXaQUgCU2o9dXiebc050vW1vaR8yrTigFSN+mw8robWD6vyNNP5PCeU9ToV5Xu81DZumBbwP4buC4aE17E2G8Zy1T2BSxxTTf2BT0WzJL62UuROTDV9OH9XybEuWv180zRpjRKVwcvaQE4SmGX44pnhPzFILR9Sf2EbjLXDw0zn1u9xxS66Of2rLYQbFPyvoXuDERLBR2naQuF1tLMaYjPjXGl7r7dLGY913SVBBk03FvpWyXEuWhl8wRRplRqTwZLALEO6V+1Fv54P0u9P+rr6/uT5UbuHdrqd6Xw/Ecp6PZLQ+J/x1pSAfxm6NxghEXxY0yRwetA909Jjy9Uz93u0/7O/OxmvCy+SySFHpU4tn2ume+A8m9Z8Mz1aqaZkcPpNeh+SwNS1vqiloC6tjbV8qOOeneOc27y1Yp8lNJS3wwmG7g1GSAT/rWnPt68tTxpuZZonLys4l88yHeuenwoyyfG13tWOPpC+ND1afR7bngxO/63cSeDfIQnM0d70+Dnh+2R9lb66khRun0sZ73+qvit0Jvr3ucJJD3GqeeDfhu4PRkgEH7gfzSuH1lp+jLkelG9VcD5zHet3PxVkcipDQu1RZce806F7Sp+1ORlcoh1ESoJsOO0cwz5M+yMVHt6RMGyV8xnPr7ZoFRq5MSlthxkM3R+MkAiOyLNLeg1fnnyL/rxc/Z7pmvjkp4KMmn6x96qy453lK4Q/EglVuBb5C42aJoP1BGbZLnhW+Nf4EfsvKc+YHq3gmbDHttyQ/mfcNiXgSEP3B8OPfpZKp7uVHGuOKpYPFRznmfAymXZq2oP8awefSezjUY/0TNWWZHCJJPCfyZoAjlOqP3D6imnz0Hg+uYcejA+TNUl6Qb07Gb9b9AyR1pgPw4u9Vcv19cZjoaxL+uzse6GL+2CXyFuTZMFocrFvTha26Qb1ZnKDSuNj7Fcf7c4wSrayOGdawJGGIfFp9DsRnD6h+tkwZrX0tjybcS3QdhczXhOv/VSQ0d0Mc7Kmqqu3MxyPthB1uRH520S8X2Bev438SeCrTi8nKNUf+EqG9ez65NkureVThW7aIDgljZedLE75H61VVmc303l8J5R1uVrogt5b0sIz3cQuTxYZ6Qb2IZoliT+aEnCsYUh8Gv1NBKeKhaafaafP4Wp52Xg90xypoWfYjYzXxJafCjJaa0HCYJlOusemF3E2HKrPRoHk0qyVwemfKZEElrjiJOleVaI/8DI25kq/PamFWdrobSeW80yxFQryVuFr5EvoU5EHhS7kVX4amZLDjxe88Y5MCQCO8DqavyCtqXqo6WZ4NS0Kc3666dM4cmtaTXmnkuM8PcOxPjEdqpWjt/68lcGl2kEMnU5mMCyUZ1lFy60Lk7zRbpRvF+Ely3JtR75CUC9qK/K+0EW82YJjSzesj3P+3RdMCQAOeZjhd/FBZcec43PGF5Uc66OM659HLhcya1qt87yS47w8w7HYlKtuOXrsH5UMPqo68lSB59yU6LjuNDKjx4XyLKtcT6brahTlWoseXGePQlJxWT5kPHfrwlmHs1Gu125bJsGZORbQX0wJAA4ZZvitfF/hgvZHhrVALQ/MLzKuf+64ZMis6abOHyo5zpO+QtC+rRtuRfkN5E5H/iSwdhDM60uhPEsbXoilHMurKFsd/DpsJLcMOc+je2Qlrhe6aH+07IH30owLjoemBACHFrrfMjw81vaGPEdf0j9RzyZVOTdzGblsyKzpFwk/KznOT2GTuL64HfmTwQeVwSXaQaRx02ljDueiTMHdr5blWe5HucLCaRX/5PMyFEP0zoso9/ambWbpfTIwJQD4S44NZu5XeNyjqHuvgBJrhFmHZBW53cwwL9ve+uykrxS/hc+EuybdK3O3iUiVwSUqgSWBmdftQnmWVy081mHsv3CUDK7TZmiP1juleru08SHopGoKuxwCkHsRv1Np8mIrw7HX9JXNt8i3Bhq6dMjsanS/TctJ91uJuG4q0TM4dxJYT2AW8brQnLzb4t+pkpXBr02pYjYznqfnwtl+awUv1HMtPN6N8PYCgNmcj+bVDXuTh9wa7WRYCwwqOt6cu2APXT5kdiG6/2JmWluIdH2qBu6u9Iz2O9qXBN4L/S5ZTLpflSq4a/Pa6mHha1IbzzJybpgsYV+Be4Uu0E8tPd71sMMhALPJ0V/wRaXHfj6aV3XsVnbMOatYhi4fCmhaNbnV4mM7aY2u52D3ldhArmkS+LbTwoKuFJqXOxUc+1bha/OG6ZXdKOP52RbO9ntT6OJ80tLjHYS2EACcLEdLiFTddKHS48/xonirouM9lXkddMUlRAFNq/Tft/jYpu1Z8j1UA/cpGdGGZHD6G7SDoIn7heZmDWurs1GuGjqNH9HOr89rv/fmOj9fhLPdUrPtX4UuzrZ+QjOY8jc/NiUAiDwtIWpvN5Rjo52aPqcdRH8+26ReTftNfm9x0mBatfN9p753CYlVJoP3Jn8DNPGp0Pys5QXFrcLXqfYD+e+7uc7NrnC2281CF2V6eG7rjo7THvQumRIARJ6vZVK1wplKj/9cNP8E/U/UtbvzICSCab/NDHPzbAuPa1rl3PewU3wfpa9yVpUMviX8NHQ6ym2AWNPa8lPha/WqqZb1npvrvPwWznZ7UeiCfNPiY74cPjkD4HhXMj181tzP8m70rz/YxZAIpv1GGebmWsuOKa2/f0z5e/Vo7a+UkC2VTNOLmpJKFdx9qiwOw8LX6ydTLZtrmc8NLbZb6IK82+Jj3jjmb35mOgD0XkpIfMnwO/gt6n65+CFDDGrb1Tn3w8rA5URL52nbPiueVg38NRRq9F1KqC2rMvimcJPJ8+jXPkzTfCl83erl3c518FkhbadBwYtxrcXHPTrmb75sSgD03p3o/gvRk5zL9NA96PkCeOByoqXr9zb1202fT0/bUOiaU04sp2ewSmByKlVwt1Hp9Vvy2t023ayDWf7D7lFv7tvsYRzdx1G1AUC/nY7pnyfPsxnTmYrj8DD6uUmEBTA1SOvVpgmxNm2OfC9sBMRsRlEuGSwJTE7rheZpbXsv/L2+/hllk8Hrpp11MLN5VegibHuLha0j/ubnpgNA7z3K9Ds4qjwOnzPEYMsC2AKYYppWmrVlL4/09cGvOH6jmQtONX9JyaSdAs+uqZXTGeElo3uF8iwfK47JmyibCH5i2lkHM5tSb2Xa3qPlqJ0r7TYJ0G9npyQk5q0GrvkLk6vR308XLYCpxceGc/NLS45jWg/Nu04zf0lJ4HdRLon0IeqstKSdPhSapw8qjsmNKJsI/mHaWQezvAe9o97et/2N6uGdZ3+FthAAfZerGvhB5XHIsblJrZ8uWgBTi6YJse8tOIb0Ge9xn/nbII6/pbnwPspvFCcZTK75+qvQHK15T6PzUb7Pt/YQ1sEs4UHvqPGu5cc9OOJvfmk6APRart7AfyYL3VqdyfTwUuumHblfklsA0+Z1/KoTXsd9JrwXvtTjf3+fl5EEPhjvQzKYZq4XmptdKF77Vvj6vWf6NTK0Du6+r9HPzxU2or5WFgCUlWvz1FeVx+F+pjhsVnr8axbAVOJBhvl5saWJkqdOLxOl20GoDKaEJ4XmZRc2z3xd+Np9Yfo1MrQO7rZBwYvvYsuP/fDCOVWA2RwAoN9yVSjUXMWWqkx2o9+f5uVeH11yaVHIrQzz89oK7zXHbfiV/u8ScBx4G8tPAksG09ROqHY9zpPC1+1H06+RYebzcVZI22VU6MLbqeDYD7+Fem06APRark/4au9peTtTHHYrjsH5zOuiocuLQq5kmJ+3V/S3341uvkwjn5SAXWUSWJsIFjUoOB8vdCA+o8LX7C9TsJFh5vNBy7wqdOHV8EnsZvzvW7qR6QDQa7l6D96vPA6fMsVhq/I4SARTgxwvLR6t4O9O1UHfj/l7njutxOraQagMJoc7hebhj47EZ2MJ16yNRhc3DIngTvte6KK7VVEMUiXF5nicMx0AeitVV+TYwXgv6q7UyLlJ2q3K58TvkAimDk3n5yoSr1vH/C0/o+6NNsmjbUlglcHM6030t+BuFheXcL0OTMOF3QovLzqr1MWXdkrXAwSAmjyNfBVDNcv1Ce6fDjws5+qTnMYNlxgF/Yy6Nh5KRRjHvXi75XT2XluTwH//zttXhmlOZbgvHze6srn9uSVcq5dNxYWNMp6HXeFsl/uFLrjPQgtAZQv2H5l+A0cVx+Fi5KmKTmO7A/PiS8a10chlRovn6jKv11NT/t5XTqXf48jXpunw1zoqg1mWy1EuudmlgrvSieChqbiwUcbz8FU426XUm9bHQgtARXJ+/lRzW4iXGeOw2YF5kTMZMXKZUVDTSv4vS/xbH8XxFUOqLPvtdJRJAt+Z3INLJIPNWY6yWSjP8qVjcZIIbq9RxvOwLZzt+qH9VeiCs8svADXJtXFqzQv0tcjbE3e9A/PiRcZ4PHCZUdDzhvPz+5L+zvUpzx/XnMbeP5uWKFK6cyixoTKYZfhYKM+y2bE4SQS318PQ17qTrof+wACQs49bzcm+rdAL7LBHHt6oxGaGOboM28f8bz9zCnttGUngA6NQGUxZZyY5kRK5lo2OxUoiuNvrioPxVDjb41Whi+2t0AJQkWsZfwMvVhqD9cwPxlsdmRujjDF54VKjoLsZ5mjpqsbjqou+hIrKPltmEvjA7cifqPtgHjNRquAujS69cDgT5RPBl0zHhW1mPA8PhbM9vhe62O4ILfRO2v171zD+Gjcrmr9PMv3+pc3mTlV6Db/JvBa41aF7m+Q4fUk8DAr+fRePSbyldjRrTl+vvY3VPI/eCG0iKON5lMmzvO9YnAZRPhE8MB0XlnPfkJvC2Q4XC15sF4UXeme4hB9yo64xqmj+fst0zK8rvX4vZ34Y/tOhB+HzkbdaDEq52uI1fKr6+nLM/+Y9p6630u/EqpLAB1QGU8JOobV11/YauBLln0e0LF1czpZxQ+Fsh/uFLrQdoYVeGobEp1FnIngt4zHfrfT63c587ru2M3CuDfQ++qmgoAsZ5mipzdqO23QxvTw75dT1Uol2EOmF5iJfo5SoDJYM7q9BwbX15Y7F6mbhZ5E907GRD6Eyu3PeFbrY7AYI/TQMiU+jzkTw3YzHfLXCa/dugXO/2bH725dMcdn1U0FhTefo7SU+6KfrweZa/ZSS/+8LJHyazN9RSAaTx51C6+qa248dp1Rx4sH4ajo2kqtQZC+89G2F9IP0q9DFdkt4oZeGIfFp1JkIzrlxam0PfCkJ87PAuV/v2P0t1xz57aeCwppWr+fe52NtyjPHFaert8+huZPAufpPpv+GNhE09SbKrKvfdDBWzwo/i7w3HRv5GroGSNjMMNIPpx4s4L5iGDUlgn9Ef6sOnhY4712sen0Y/X1ZQF12G87PRxn/llT982kJ/zvUo03tII5zK2wgR7P7XokX7LXtvTGrD1H2WeSpKbnSNcXBeCeU7fC40IX2WWiht4Yh8WnUt2C9kPF431Z2zaaq3d8FzvtWB+9v1zLGZ83PBQV9iva0dTlut/GP4RPRPipVCXynwN+qMpgmc6fUuvp8B+P1vfCzyG1TspFc98HHQtkOHwtdaE4w9NcwJD6N+hLBt6OfVQcpCXNU368cC74utog6l3GeXPVzQUFNP0l+kenvOK6q8kdHkxlMVyIJvBd52kHMO4clg5nmRaE19bcOxmotyj+LXDQlG1HN3iFnC/youdCAYUh8GvX96Of8QuZuRdfrcZtzvG0Ygz8dfsjNVbVyw88FBb2M1Vf0p/XA72MSd/oC91PunqlNN4ablcpg5rUbZdbUzzsYq1Kb6h2M1J/e1yeLy/nV5Lpwrt6Nghca0F/DkPg06ksEv854vDcruVYvHJOkeZ/hYX27w/e4XHPlgZ8LCtpsOD+btrhJ1b7H9ce84/T0UtOXE6v+8mQjVAYzm5IVrl382up1lH0O2TIlG7mc6Tz8dr9rh+eFLrS3Qgu9NgyJT6O+RPDXjMd7qZJr9aiWEOllbo6ewZsdvsc9iP61EKE+j2J1L3PSg94n856/lEgCr+Klq8pgZnGv0Ho6zb0zHYtVya/UfYGVx0am82AfsZbYKXShecsP/TYMiU+jvkRwzge7QQXHe2fKb/j18OnXNJfCi3PqvcZnHTsN/rePq+76JOHVS7mTwClptMqqyGshGcx0b6PMevpTB2NVclO9gyrUs6ZkI6NM5+KZUK7eoODFpj8w9NswJD6NuhLB5zMfb9urNQZxdMVvesBIPdS2Gh7/bsfvcWcyJQG++rmgxQ9ui17Hj6f89y44Lb2SEpu19gQ+yUbkTwa/j+5Ve/ZRWkf9KrSe7mIi7UPhZ5A3pmRjjzKdi9tCuXr3C11oO0ILvTcMiU+jrkTweubjbfsDylFtMNID7aXJ//9nw+PvQy+2HLve/wmbl1A2UbXsPT9GcfQnvmmu2xyuX1IS+F3kTwJfb9ExlqgMfh8qgz0HHT+6dh9dj/LPIENTsrFcLWXPCeXqfSx0oT0RWrAAColPo65E8NXoTyL42TF/892M1++tHtzncr1QH/jJoJArS76XXY/j+zzedTp6J3clcEq4brTwOG+GDeT4X4+jXIuDrs2LZ4WfP/SkzSNH8cN3YVy9kg25bwovAJW5Ef1IBF875vf/oCVEjkX5n548wObaEXzo8qOQQYb5eX7G/60rcXxlpJ6A/VOiJ/BGi4+3VJsIyeA6lSq4+9CxOJ0vcN30sTBhGb5lOBcvhbF7D7x//0hrxA1AbUbR/URwavvw85jf7vWMi71tC+O5hkpJSj5kL6Ni/bh7SxqpNYD2J/2SOwmcEkXXKzhuG8gRUbbg7pF7xVzjm9+fLE5nmtM3hHL1nhe62N4LLQAVGmX+PWxbD6yzcXzS8sFf/9xahsXepvXUXOOpy4+Cms7P9RP+++mecVwS+GvoB9g3JZLAGxUdv2QwN6NcYvNyh+J0JcolzCUe88r1BZz1QAvsFLrY7gktABUaZf49HLTo2NID5Kc4/gXu39USD5aQOOqSjQzxeufyo6CSrUsujMfuMf/ej9D/um/6ngQ+IBncby8K5Vl+RXeqW4/btDjn+GQqtmqtuyOMqzcoeMFdFF4AKjTK/Ht4tUXH9uqYvzElcA63c2ra1263Z/PmdIYH/p/h00XK+RllEsHnpzzI/2nZPZDySvQEvl5xPEokg/UMrsNuoTzLxw7F6EmUTQKn+8cVUzGbHJsj+/qtBe4UuuC+e5ABoFK3M/8mjlr+cL43eVD927lo/pneVg/nzqsM82XNJUhLkxJHbQKdXiB9iW4m8Mj3O9OkErgLGzyV2EBOZXC7DaJccvNBR2J0I8q3hNg0FbPK0QbNy+EWeFPognsitABUatjB38Rncy6S70Z3EuDLfthvGjeJM0r5nPmaPnvCf/OBkPdKiUrgjQ7FR5uIfrkX5ZKbXUikTespn7NyWnFiXtsNz8kXIVy9HJ8wyvID0DUXM/8mbq/4eB5O+dvS59xnjvh33kXzKq6zPV1b/W4Yu8cuQVr6APfg0Fyf9t97KNy98iy0g5iFyuD+eB/lWh3Ufr5TO6FvUTYJnPoor5uG2f0IBaOd+CEqdeGdFV4AKnUu8n/auqrfxWm919Ji7qg2BOlvbZrM3O7x/Gn6tdUHlyAtTUxsTv47KQkx7WXRc6HuldwbYtW6MdysVAZ3X8mCu8+Vx+akL0ly3UOGpmErn4/0a26BrbArIwAcpekb78Pj9pL//lMnPJzvTVkk3wo92Zpo+qL9R/iUkXau/R9P5ubrsIkV+0q0g7jVg7iVqAxOz+CKsdrhZpRLcr6uOC7LSAL35R6yCk2fD75a367e6QIPucq9AeiKpq0RDo93S/zbz08eCKf9Pfem/Puvwxv/pmus7w3jd9ElSAFNk3ZbJ9wfUj/GM8JsPsXiVXx96pGuMri7clfJd6F9VFrXfI2ySeA07ph+xTxpeG4eCWE7fnhKXXy3hReAni92jqpQWEavsmGcnIR8NuXfT2/qm7aF2DV9GvfLvCeEFPA4mifqpm0Ac06Ie6NEEnijh3EskQxOrZlUBq9OSsT/KphrqbHoLlVIl94YLq2zJYHLetfw/KwJ4eq9KngRXhJeACpX4rO+NwX/3lSF93Sy0Drp09Fpn2UNMxznlunTeMPB10JIAZuF1v6pyksSuD9UAudVIhmcXsxIBq/GrSib8HxTUSzSHHw+w9rU5pLt17RQxP4XLXA+yjUvt1EcuebodoXjmVMHnXGu0ML1ZoG/NVVRzbL78izJmhyV0CPT5z8+NIjhT+GjgM0C97T0BcJAaHtDJXAZpdpEaNWyfNtRNulZyz4CN6N5m6xZ42EDsvLWW/j8w5weFb4YoanBEn40Soxtpw465UOB+0R60LuacVH2NnOy5luG4/NCeN/10CeYdnmQ+X6WPn/2JWB/qAQuaxj5Wwpo2bJcl6N89es/Lb9uLhZaPx+3Oel5024p7jY4T+nZwiZxK3Y2yvasSUODepoahEQwsHp3Ct0r/kwWVItK1VNvY/bqoV8xW1LxYrgP5pTWQ0164ukTTG6jzPexoZD2hiTwcgyjTM9gz+fLkXuj4ePGTrTvpftwsjZdRiL8T/j6bNneNDhfm8K3eq+WcGEqzSeXC7H/ZvX6JGmSWi+kHal/x2oTvt8nN8NUWXNjMucH4U0XdE36pLLky9NPk3vI6Rn+jnSfSRs9zbvj8q85fpfvZzgmi73/1WRzrnfCR2ajkMRjfpLAy3WtwLNOen5SGVxWmtPLSIK2qfVHSkannsjbSz5uX0wtX5PCBlXbK7axpJvTE6GmsFOTH9s3S/zB/TmZ2+vCD72So2fuLPeXVEWRNtTYnIwXsb/p2qdYvDpo1krgA5/Dy+Dczjd4oE/nTxUXOY1CEo/V/gaaP7O5HPmTwdpElJMSot9i+cVJad22tuRjTcnnG5Pn8F9LPNbUC/huKLxahSsNzttb4VutS9Esiz/vD7x+YSxzofSj8Hy+HzZbgL5qkshb9ZcL8zwcnMvwv7lruhxpM7rZB5D6jDJc57eEsTdyVwKn39JrwjqzFKvcibZUGayPf17phe37Fa73UlFU+vqoVLHSqUluJyVhl538PbhvvAwvMVapyR5jl4VvdVIG/+eSL9idWP7bKfprPcpUBn8LLzWAiIdRVxL4ywK/wTkSRFumypHOxeIvE54LHxk1vc71re6PEu0gJIHnl55DbCDXXimpvqyN0WZtOZaSwukl8mCO4zg9+ecvTf7dh5M13cdYfuL37wR3ug9pK7B6H0OLs6qktzd3Y3WVTOmmcSeU77Mcuftfp2q6C8IKTBbIq/jkb9EdlBf5giHHg8zIVDnW81i8bYj2EOQyanB9Pxa+3sidBE4JnQ1hXViJnsGfw9eOTd2cPC+2eU2Y5k36WisliLcPja+T/9/Plv3N6e9J+wJpx9gOa7F4wZ12cUuWEq/ps60vLbmYdycPQCorKelu5K1a0IQe+NvFWO4mIItWjy7y8vVUhofMdN/0uenxUkXLolU1Q+Ejk9GCc/Cl0PVGiXYQV4W1sfR5de6EXUoGqwyeT0qKPWhRnqVL4+PkN8oLina5t+D53Ba65T2gpgsnbS7T5jdTaTGQqpXSxgPpLdolD45kMsw4T+8KJ3CE2y39bU0JxiZ9O29m+Bss+E626KZLz4SOTEYLzL+00Yuv+/phEHmTjSqB80oJ9T8Zz0+qCJUIPvmaSOur9EWE5G+ZVmYPQgFWmy3aFmIodPmlMvnXk5OyG+2vUJr1Ifbr5EHyTfgUgPkNMy6KPPAAx2lbv+D0u9m0J/9Whr9j09Q40blYrCpYewhyGc05915ZE/VOrg3GU/GPzS7LPO/kOD9pP5+BcB4pJX0/R50bBbd9pJimvrH35XuqsL7geX4jdOV+ALp+kxg6zazourAbNnCS1P9+1S9hc/XhPx15NgLRB2w2mwvGdyR0ZDCaY869C0ngvmqaDE7JHjvFlz0/TZKUKoGn2w4J25z9fj9M1j7Xwkvt2jyKxVrFrQldGcOQCIbDcnyy/dNDDzCj67GaDTZS0vZp5GurlGNNsWs6zCz1vlukhZfWG+QwitkrgT2w99uiyeA/k4QPZV1Z8Pyk3+uB8E0lEbx4wvfVZI2a7gFeNtRvd4G5YGPZgoYhEQyHbYZPm4HlOjdZ8C7j88Gfk3tU7r76LzL8bVumwlxuLRhnm+7S1Cz9wLWD4MC8yeD0olJP4Paenx8hCTwLieD9ebU7GQftO19P1oypRdpocq2vhf2euupGLPaiyWZ/wFLl6HGpUT2wiPXJ4jh3QjhVVr2dLMZKVeftZvg7R6bA3L4uEOdXwkZDwxPmWLqPSQLzt1mTjSkJrB3E8l2N2do7/XB+gDl8WGCdelvYgGVbdEfLg/FNCIGGzk4WQa8n95RF2j58iv3K32GU/zT7SuRJVqsGmd+1BWKd+lIPhI4GBlPm10Ph4RgnJYPT78BVYWrt+fnutwOYw3rMvxdKysV4kQws1ZnJIrRJMuOlMAKZpdYR6dO5UezvkLz510gbMNyN/Wrf4XhcWMECajOaJ4L1rl3cItUWfqto6kv8u1LwprBwguOSjekFps1C23t+0v9tXXiAObyL+QsVtC8Dlm4YzZMZPmUA+mYn9FZfpUHM305EVTBN3ZzMu1QlmDZ1UdHPrA4nG9M80m6gvefnp/MDzGkt5q8Gvi9swCo8iWaJjLSQ1dgc6JNB5OljrBKsmYcLxPyFsAErcpBsTGvna8LR2vOThr1PgHm9ifm/DNQSAliJT9EskfFBCIGeWSQBedTuwDSTFs9fQlUwUI+UbFRp6vwA3TKM+aqB0wvBNWEDVuFszP/5wuHxSBiBntmO5ongLWHM9tA+b5/7N8IGAMCKng1uCRmwKjejeTLDTsdAn6SN6Zq+QEtjJJTZPFog/kNhAwCgobuhIAGoyItolsj4FvraAP0yiuZJ4FTBapOpfBZpEZE2+zstdAAALOjcePyI+VrDeQYAVmqem5ZPmwEi3kfzRPC2MGa3SIuIh8IGAMCC5tkgLvUF1oMcWKmL4dNmgHmkCtJ5k41HjU2hLGI053lIC/KBsAEAMKeNkDsBKjNvL5ujhgdooE9uZbhv6k9b1rs5z8Wn0OIIAIDZpT1DdudYbz4XMqDGh+WjHp4B+mQrmieBv4fEY0mp79rXOc/JPWEDAGBGb+dYZ3609gfaIH3e/DN82gwwz33zVzRPBOutXl5qffR7jnOyNx5rwgYAwAnuxHwFIAMhA9rgWvi0GWAew8jTFmIklEtxY87zkqqIzwgbAADHSJsTz1pskP65i0IGtMXTaJbISJslnRZGoEdeRPMkcKo8vSCUS/NwzvOjfxsAAEdJBQPf5ljzbwgZ0Cbz9k88PF4LIdAz82wIcdzYFsaleznnObolZAAAHDLPHku3hQtok1SNthc+bQaY1ZXI0xZiUyiXLn298mGOc5Q+47skbAAATDyZYy15R7iAthlF82TGQBiBHtmMPIngoVCuRPqUb2eO85Sqv88JGwBA741i9kK6R8IFtNFWNEtk7Aoh0DPzJBGn7Rp8SihXZhDztffYEjIAgF4bxuxJ4MfCBbRR+kT2VzRLZjwRRqBHBpGnGlhisR3n8scc58yCHgDAulH7N6Baw/BpM8A8HkaeRPBIKFsh9f/9Ocd5uy9kAAC9cnY8voVCOaADNqNZIuNP7FcVA/TFdjRPAqdPyi4IZWvMkwxO524oZAAAvZD2lvg84zrxrnABbdc0obEthECPpOTtrH3B3DvrcjFm/9wvtVS6JGQAAJ12JmbLmaTnA0lgoPXS5w1/olkyw80O6JNR5GkLsSmUrTSI2T/7S5v9rQkZAEAnpU2d38dsSeDrwgXUYBTNkxkDYQR6ZJbFoN7qdUu/a7Mmg3fG47yQAQB0SkoCb8VsX4ldFS6gFrPc2KaNXSEEeiT1Q2/6FcVBJekp4Wy1lNz9Msdv4UDIAAA6s+Z/N+OaXqswoCq70SyZsSWEQI/cijzVwO6ddUg94T7MeE6/jsc5IQMAqNqs7SDSP+OrMKAqg2iezNgQRqBHXkeeRPAtoazKsxnPa6oglgwGAKhTKgKYJQn8MnzdB1ToYTRLZKTPo08LI9AjTb+i0Fu9Xg9ifyOQWXoG20AOAKAuZ8fjc5y8KVxaE0oCA1XajmaJjG0hBHrkauRJAn8WyqrnwI+YrWewZDAAQB1mSQKnNeBloQJqlWPDo01hBHpk1vYAJ42HQlm18zM8KNhADgCgDmm99ilOLoK7IFRAzYbRPJmxLoxAj3yPPIngoVBWL30OOMuLAZUjAADtldZpP2N6K4hHoRUE0AGb0SyRsSuEQI8MI08S+IeFZKekTf9+xcn99K8LFQBAq1wbj99T1nDfJ/8MQCfsRLNkxpYQAj3yJvIkgl8KZeekVhEf4+Rk8C2hAgBohTsxvVXmq/E4J0xAVwyieTJjJIxAT1yM5j3VD8Y94eykVOV9P6ZXlaTxJFSEAwCscs02rb1XahPh5T3QOaNolshICZGzwgj0xLvIkwT2Eq37BuPx4YQ5cFGYAABW4saUNVpa858XIqCLtqJZImNbCIGeeBT5ksD/TP57dN/tOHrjEecfAGC13h9an6UvulQBA52VPoX4Hs0SGZvCCPRA+tR/L/Imgr8Ia2+kvnIv4r9tRT6GthAAAKt28a81fiqSuyAkQJcNo3kiYyiMQIedHo/nkTcB/Pe4IcS9sjYebz1kAAC0Rtq34bowAH2wGc0SGKmaWEUT0EUpAZw+C/sW5ZLAB5+fWXgCAAAARaX+vk0SGFtCCHTM+ng8jPIJ4MMjtQ2wIQUAAACQXap2O+hVaMd7oI9S39Yrk3tZSsTuxnKTv4dHuie/Ho87sd+vzBcXAAAAQGPpk+emSYuBMAKVSFW+r8bjw3jsjMePWG3Sd9a2EakyOX29kRLEW4eG/sIAAADAiVISoUmC4pMQAhVp2gqnjWPTaQUAAABO0vQT6E0hBCoiEQwAAAD0ziCaJyCGwghURCIYAAAA6J270XxDo9PCCAAAAADQXk0r414LIQAAAABAe6VK3lTR2yQRPBJGAAAAAID2GkbzvpTnhREAAAAAoL0eR7Mk8K4QAgAAAAC028dolgh+KoQAAAAAAO11djz2olki+LowAgAAAAC0141olgROm8ydEUYAAAAAgPZ6G80Swe+FEAAAAACgvU6Nx69olgh+KIwAAAAAAO11OZolgdNYF0YAAAAAgPbajGZJ4B+xX1UMAAAAAEBLbUezRPALIQQAAAAAaK8z4/EnmiWCR8IIAAAAANBe16J5f+DzwggAAAAA0F5Po1kSeEcIAQAAAADa7XM0SwQ/EUIAAAAAgPZKLR32olki+HoP4nRhPE6ZLgAAAABAje5GsyTw7/E43YM4fZ0c6+vxuGnaAAAAAAA1eR/NEsHbPYjRjUPH/Mq0AQAAAABqkSp5/0SzRPC9HsTpy6FjvmHqAAAAAAC1uBbNksBpXOx4jK4fOt5foVcwAAAAAFCRx9EsCfw9up8UPVwN/N60AQAAAABq8jGaJYJfdDw+N4845pFpAwAAAADU4ux47EWzRPCtDscn9U/+euh4Uz/l86YOAAAAAFCLw71v5x0piXymw/F5eMQxfzBtAAAAAICaPI9mieDPHY7NYDx+h7YQAAAAAEDlDrc9mHc87XBs3h1xvNpCAAAAAABVuRLNksBpDDsam7vHHK+2EAAAAABAVTajWRI4tU043cG4rI/Hr2OOeWTaAAAAAAA1+RjNEsFdrI5Nie1PU455YNoAAAAAALU4E/v9bpskgh93MC5bU473k2kDAAAAANTkejTvD3yjYzF5dMLxPjRtAAAAAICaPI3mieBzHYrHoxmOd2DaAAAAAAA1+RrNksC/OhSLWZLA2kIAAAAAAFW5Es2rgXc7EIfUJ/nNjMf7yLQBAAAAAGqSNnnreyL48nh8m+N4r5g2AAAAAEBNdqJ5IvhP7FfU1uZs7PdH3pvjWFMbjVOmDQAAAABQi0vRPAl8MK5Xduyj8fixwHE+Nm0AAAAAgJo8j3yJ4C/jcbrlx5sqeW+Ox+cGx3nVtAEAAAAAanFhPH5FvkRwGh/HY9DCY10fj4fRvA3G99AWAgAAAACoyFbkTQIfjN+x3z4hbai2qqRpqkxOrSo2Y79SOdexPTFtAAAAAIBa3Ij5NkhbdPwcj+3Yb0FxL/bbMgzHYy32K4fPzfj3Xpj884PJv3t18t9Jyd5R7Ff7vhiPD+OxW/B4tIUAAAAAAKqwEftVu/8Yc1c6awsBAAAAALTa+fF4FsupBO7ieG4KAQAAAABtk/rkXh6Pu+PxLiSAm45rphQAAAAA0Aaph21K+u6ExG/uthCnTS8AAAAAoA1GIWlbYrw2tQAAAACAthiFpG2JsWFqAQAAAPTb/w8GmxdpPj7mTAAAATh0RVh0TWF0aE1MADxtYXRoIHhtbG5zPSJodHRwOi8vd3d3LnczLm9yZy8xOTk4L01hdGgvTWF0aE1MIj48bXN0eWxlIG1hdGhzaXplPSIzNnB4Ij48bW92ZXI+PG1zdWI+PG1pPkY8L21pPjxtaT5MPC9taT48L21zdWI+PG1vPiYjeDIxOTI7PC9tbz48L21vdmVyPjxtbz49PC9tbz48bWk+cTwvbWk+PG1mZW5jZWQ+PG1yb3c+PG1vdmVyPjxtaT52PC9taT48bW8+JiN4MjE5Mjs8L21vPjwvbW92ZXI+PG1vPiYjeEQ3OzwvbW8+PG1vdmVyPjxtaT5CPC9taT48bW8+JiN4MjE5Mjs8L21vPjwvbW92ZXI+PC9tcm93PjwvbWZlbmNlZD48L21zdHlsZT48L21hdGg+fSeYNAAAAABJRU5ErkJggg==\&quot;,\&quot;slideId\&quot;:260,\&quot;accessibleText\&quot;:\&quot;Stapel F unterer Index L mit rechtspfeil darüber gleich q Klammer öffnen v mit rechtspfeil darüber multipliziert mit B mit rechtspfeil darüber Klammer schließen\&quot;,\&quot;imageHeight\&quot;:39.351351351351354},{\&quot;mathml\&quot;:\&quot;&lt;math style=\\\&quot;font-family:stix;font-size:36px;\\\&quot; xmlns=\\\&quot;http://www.w3.org/1998/Math/MathML\\\&quot;&gt;&lt;mstyle mathsize=\\\&quot;36px\\\&quot;&gt;&lt;mo&gt;&amp;#x21D2;&lt;/mo&gt;&lt;mfenced open=\\\&quot;|\\\&quot; close=\\\&quot;|\\\&quot;&gt;&lt;mover&gt;&lt;msub&gt;&lt;mi&gt;F&lt;/mi&gt;&lt;mi&gt;L&lt;/mi&gt;&lt;/msub&gt;&lt;mo&gt;&amp;#x2192;&lt;/mo&gt;&lt;/mover&gt;&lt;/mfenced&gt;&lt;mo&gt;=&lt;/mo&gt;&lt;mi&gt;q&lt;/mi&gt;&lt;mo&gt;&amp;#xB7;&lt;/mo&gt;&lt;mover&gt;&lt;mfenced open=\\\&quot;|\\\&quot; close=\\\&quot;|\\\&quot;&gt;&lt;mi&gt;v&lt;/mi&gt;&lt;/mfenced&gt;&lt;mo&gt;&amp;#x2192;&lt;/mo&gt;&lt;/mover&gt;&lt;mo&gt;&amp;#xB7;&lt;/mo&gt;&lt;mover&gt;&lt;mfenced open=\\\&quot;|\\\&quot; close=\\\&quot;|\\\&quot;&gt;&lt;mi&gt;B&lt;/mi&gt;&lt;/mfenced&gt;&lt;mo&gt;&amp;#x2192;&lt;/mo&gt;&lt;/mover&gt;&lt;mo&gt;&amp;#xB7;&lt;/mo&gt;&lt;mi&gt;sin&lt;/mi&gt;&lt;mfenced&gt;&lt;mi&gt;&amp;#x3B1;&lt;/mi&gt;&lt;/mfenced&gt;&lt;/mstyle&gt;&lt;/math&gt;\&quot;,\&quot;base64Image\&quot;:\&quot;iVBORw0KGgoAAAANSUhEUgAABggAAADpCAYAAADxorzvAAAACXBIWXMAAA7EAAAOxAGVKw4bAAAABGJhU0UAAACbp/nYUgAAOuVJREFUeNrt3V+oFd9+GPDF5VCkSDklhhhqYT9IkSJFqCGWGnIepPjggxTDtdTSXZDigwQpQoRa2EGKIZZaaqgPPhyKFKGWWmrAghQpUqQINcRS4UqQIEEuQi2x9FeuF273umdO3J7f/rPW7JnZM3s+H1jk5v5+95w5s9Z3zfq/QgBYve1x2u81AIBvNCDGAQCAfvnZOP1onH7VqwAA32hAjAMAAP3qmMT003H6x14HAPhGA2IcAADoV8dkN/2XcfrLXgsA+EYDYhwAAOhXxySm/zVOP/RqAMA3GhDjAABAvzomu8nFaQDgGw2IcQAAoIcdExenAYBvNCDGAQCAnnZMXJwGAL7RgBgHAAB62jFxcRoA+EYDYhwAAOhxx8TFaQDgGw2IcQAAYE387XH6cYkOiovTAMA3GhDjAABAx/3COP3bEp0TF6cBgG80IMYBAIA18BthZ+tyTufExWkA4BsNiHEAAGAN/NI4/X7IX8Xk4jQA8I0GxDgAALAG/v44/e/g4jQA8I0GxDgAANA7f2mcngYXpwGAbzQgxgEAYI38TPqz9P/2pD/dk8r8TBenAfgOSr7RiHFJjAMAgE5TT5OL0wB8ByXfaMS4JMYBAOiQUWLSaZL6enFaX2IEWG++T5LLTcW4JMYBAKB0Z0KnSerrxWl9iRHA917yjUaMS2IcAACdCRMEUiUdk98QIwC+g5JvNGJcEuMAAHS/M6HTJKWmZ2G9tjabIAD6VJdJvtGIcUmMAwCgM2GCQHI5Ws9iBPC9l3yjEeOSGAcAQGfCBIGUnf5onH5FjAD4Dkq+0YhxSYwDALB+nQnW3y+M078p0SnZHqf9YgQAfKMBMQ4AQLcY/CQ6O04/zuyQ9OUCNDECgG80IMYBAFhLBj/7rexqpT5dgCZGAPCNBsQ4AABryeBnf5VZrdTHC9DECAC+0YAYBwBgLRn87J+yq5X6egGaGAHANxoQ4wAArCWDn/1SZrVS3y9AEyMA+EYDYhwAgLVk8FN+uwBNjADgGw2IcQAANFQNfspvF6CJEQB8owExDgCAhqrBzz7mtwvQxAgAvtGAGAcAQEPV4GfP8tsFaGIEAN9oQIwDAKChavCzZ/ntAjQxAoBvNCDGAQDQUDX42aP8dgGaGAHANxoQ4wAAaKga/OxZfrsATYwA4BsNiHEAADRUDX72KL9dgCZGAPCNBsQ4AAAaqgY/e5bfLkATIwD4RgNiHAAADH72jAvQxAgAvtGAGAcAgJ8z+AliBAAAAADoIYOfIEYAAAAAgB4y+AliBAAAAADoIYOfIEYAAAAAgB4y+AliBAAAAADoIYOfIEYAAAAAgB4y+AliBAAAAADoIYOfIEYAAAAAgB4y+AliBAAAAADoIYOfIEYAAAAAgB4y+AliBAAAAADoIYOfIEYAAAAAgB4y+AliBAAAAADoIYOfIEYAAAAAgB4y+AliBAAAAADoIYOfIEYAAAAAgB4y+AliBOivUWJC/iHfUSYAAFhDBj9BjADqOHWc/EO+o0wAAKAxqTEJYgRQx6nj5B/yHWUCAACNSY1JECOAOg75h3xHmQAAQGMSxIgYAdRxyD/kO8oEAADrYRRcaAViBOgrg0ryD/mOMgEAgMakxiSIEUAdp46Tf8h3lAkAADQmNSZBjADqOHWc/EO+o0wAAKAx6TUhRsQIoI5D/iHfUSYAANCYBDEiRgB1HPIP+Y4yAQCAxiSIEa8JUMch/5DvKBMAAGhMghgBUMch/5DvKBPwrc1xOjVOw3E6N04DrwQANCZBjACo45B/yHeUCdbX4XHaHqfvppTLJ+N03CvqjTPjtOE19CKfAY1JECMA6jjkH/IdZYKeOzZOHxeUzThxsOVVrbXBOD0t8vuC17HWRuHr5N9hrwM0JkGMAKjjkH/Id5QJ+ikeKfQhsXzGf++gV7Z24m6Ba+P0eSKvH3kta2v/OH2ayOsv43Ql2DUCGpM12+5xMusuRgDUcfJP/sn3LuT7yRa1oW+HndWNF8fpbNhZtXxImYBaXM0onzHd8crWymCcXoTvHyl1wKtZa3HXwKs9+f482E0AGpMteP51TJcVXzECoI6Tf/JPvncg34cdaFvHI1Di8Re3xul82FkFqUzAcl5mxuEbr2xtXArf7hqI6V6wkrwv4u6h51O+s2e9GtCYrENcYXB/nJ6N07vQrwmCE4qvGAFQx8k/+SffO5Dv8Qzym2FnBX8cMHjfgbZ2PBYhrnSNOw32KRNQyncl4o5u2yzq+r15eyOYHOibmN/3p5SFW8oCaEzWLTbeTxQN+dzVCl1KXzrQUREjAOo45B/yfd7AQWy3Xw/tnzCIq2DjwqRDygRk+VIi3uiuI+H7RwrFNPJqeu3OlDIRd+zt92pAY7IpF0o2Sqal2HGJOxXiDOiis02fFP9uTHGV1Lsifa7oWV4rumIEQB0n/+SffF+TfI8LX25X0EaObfB4GeLu3QKTKf538ciLuHLxcSg3KRFXQ49C+xbqqAtoq7cl+tx00+mwc4TMtJ0DMArTjxRzLwFoTDbmwRKdjA9h56z/Ki/RiVvu4sz6qbBzaVOcUHid+Vx3FV0xAqCOk3/yT76vUb5vlGgTT6YrJX7fqaKvkHsMyquWDWqoC2ir3Ik//dxumrUw86ZXw4RpOwnipKDjs0FjshFXQvmLypps+MffdT1Mn3Xfmy4qumIEQB0n/+SffF+zfL9Tst3+bMnfe3CcHob8lc4nlAmYaxDSJ+C+BKuJu+hamD454EJiphlNKSufxumoVwMak3UbluxoXF3R88Zz2G4teLbjiq4YAVDHyT/5J9/XLN9HJdvt5yv6/XHncM7xpG0Z1FAX0Gapx/5aBNc9syZ1HwWTA8x2L0yfdDdBCBqTtRqW7GgcXPFz3w+zzz71sRUjAOo45J98N0Gw0zau8k6A3L5DPBbpgDIBc50LO3fyzTrW97xX1Dl3w+wdXfu8HhZ4GqZPulsMCxqTtbleoqPxogXPvVk0lvY+20vFVowAqOOQf/J9DfP9bol2++ManuN+5jPcUyZgobjILU4UxHsJtov/G/9/g8nrU1fH+1kOeD0kiONd0+4dijsJDno9oDFZhzJnmbblMp3rwUU/YgRAHYf8ox/5/iTUfzlxijg4kXtx8XFlAuiBWRdPfw6OiCFPPKJv2h2ccVGsiUPQmGxFR6Mt25qOTnm2U4qtGAFQxyH/5Psa5vv70J5jQR+E1e9kUCaANrkW6r8Lhn45G6bfURLH8RytDRqTlfqU2bj/1KKKaGPK89myJ0YA1HHIP/m+bvm+L+RPDryredAi93kOKRPAmpp32fQ9r4clzDr145pXw65BkdCYLOtgiYb9/Zb9DZ8nnu2tIitGANRxyD/5vob5fjK061jQzdCO447UBcCqndgzLjGZ3ozTfq+IJb+3H2eULydo8POJgTgYGreZOsdMY7KsyyUa9pda9je8m3i2h4qsGAFQxyH/5Psa5vuoRLv9dIPt8JT0VJkA1kwc/H87o06JOwqOeUVUYNauvQ9hdbvzaIFjRSGY3Dp6xGvRmCwh9+zQ+IFr2xE+kx2Tq4qsGAFQxyH/5Psa5vuLkH8saN2XGD7LfKb3ygSwZh7OqVPueD1U6OmMcvbIq+mvuL30uykNwONejcZkptyLzl628G+YnCA4qciKEQB1HPJPvq9Zvu+f0v9rw6XA90P+roZNZQJYE8Mwf0L0oFdEheLpMbPuubjg9fTXpTB9lYgBUo3JVCdKNOhvtPDvmKwgne0nRgDUccg/+b5u+X4qtPNY0O0Sz3VMmQDWQDzW5fOc+mToFdHgd/dTcNRQr90I04+AMXOkMZliVKJBf6Jlf8OB8O3lP4gRAHUc8k++r1u+lxmIP9jS59pSJoA18HxOXRLHJja8ImpwbE65u+/19Nu9MH2S4JxXozG5QO6ZoZ9a+JGb3GKlMhQjAOo45B/rmO+5x4I2tXDmYTBBAPTPxQV1yUWviBo9nlP2jAX32MacwnHN69GYnCGuvG/jOaZlbYb2XZ4sRnS4AHUc8g/5vqzDIX8Q/l5Dz/YsmCAA+iWOO3yYU4/Ef+boY+p0Jti9wgz7xunJjMKxXfxzNCYnnSvRmDcLjg4XoI5Tx8k/5HuzLob8dvuphp7tXYlnO6JMAB12e0E9ctMrogHzdhYOvZ5+izOUL2cUjng2mtXVGpOT7pRozA8UB3S4AHWcOk7+Id8blbtK/0toZvXqoRL9iZg2lQmgo+K42qfQvklQ+mfeRNX7YBeLymqc3s4oIG9VVBqTE15lNuRfKgrocAHqOHWc/EO+NyruBG/rsaBldiS/USaADlu0e+CVV0RDTiwoi1e9IuJKjlnnoX0OzW031cFor6MlGvO3FAV0uAB1nDpO/iHfG7VVot1+uaFnK7Mj+Z4yAXTUwbAzpjavDrnuNdGgeccMxZ0um14RcafArPMg45bTS15RrxuTl0P7zjEdBHdliBEAdRzyD/k+aVSi3X64geeK7fYPoRsXFKsL+in2L8+O07VxujtOj8LOcV27Ke60uVfEWLzn41ho98WeRyf+llWJi1HjquSnofwZ58fH6co43R+nF2Fn3CqmN0W+xInHC6GdA5vXQzvvWKG/7ga7CEgQK6Z5s5u3g5ut+9qYfJjZkP9cc1mJPzsegfUpmHEXIwDqOOQf8n3Xm9DOI3yGIX9y4NUK+5/qgv6MgcQB5veh3P0YcdJrFHZWiu8VL55telf9IOwMpk8eD/yu4WeIx1jHBYZx8P7LxHNsZ/6MayHvUvPvinGLwy0pWxsJ5eqjEKRhZxLqNAtx+bmTRSU1q7DEmV9bTvrVmNwf8s8xfdRgB8MMpxiBVYvfxa1xOl90ykZFip2jUxpZ6riO1HEHiu/r9eI/1+1oESOjIm6OyD/k+9IGIX+A83YDzxUHyl6XeLYzygQ1OVL0WX9WUfqu+HnDotw+Cc0NzsfJiXjiw/Pw7YB8kxMEsd0QV/E/nPEMqRME8W+5W2L8Ye8JGHfC6he3ng/tPUKtD+LuldNhZ7xoNJHi7p+Tob/jmin3FJ1VfNi1aEbpXRFQ9KMxearER3lYcwdj8mLtw4qcGIEVOFE06l/P6QhNdlTuq696Y5SY2jA4Ejvzt4pBhcnOwo0af2/skD2e01E+IP+Q76UNQzuP8ClzXOlTZYKa3JzTdosrvm8X38fY1hsU6XAxThIn0Z8ktP3qHpzfLOL9aVg82FfXM+xOTDwLaQP62wv6+HEg91OobtIm5tMqF+k8W/G4SZ/E8hOPorpWtGk/J5aRt0V9MOjZ+3q14L08U6TIqcy+qMxmWrfBzxuhXeeYXpn4PS8UNzECDRoUjciy29C/FB3OaQM6zxakR16/Oq6kA8UgR+zE3yrK06IOeJ3f18cJAxkD+Yd8L2U75K96rnsV5YmQvxo4HnFwUJmgYvvnfIPeF2201AHl+J26nVC2P1T4/BvFMz7KjKkqJwhiPz+uwH4a0idJFk0QHAxpg+ll0tOwmkmCw4nvZyAsl37PcVLgTQVl5X7J/HiQ0I97Ftp1Gsvt4G4MMlwK6VtS3Uuw3o3J3Mr2ZY3Pshm+HZi7qbiJEWhAbCA9XNDQ/65o+N0qvqHDsLPK7EVYfGTC84R4eCgb1HEJDhWDBzeLAYS3JTrwu5NZdXSoT4T0M9E3e5h/aJssI8Zs7urbur8tsU7KvZg4fk9PKRNULI5ZPAmzJ8UPlfy58bi8dzWXkWPFd/1dKDfwuewEwali3OdFyTbFvAmCY6H8wpvUdGcF5S3lcuLPwrK04wl9szdF3MRjhraK9vGdBd/J+PMuZsbGshNkq3AxtOP4QTpiK6Ogx9mwg17ZWjYmByU+wHVexHRnz+86qriJEahRXHl9d0HjMw7Axi3R8wYz46Doy/DthWQHJ35HSmfrsuxQxyUYVtihPlHD813L+P33eph/aJs01X9r4tuSMnA6bXDmjDJBDWatmH1fwVjGIHx7BG4VZSQuThkt+LlNTRBU1a7YO0B6Jsy//7LK1PQR2a9C2jgaeWI+LlpYFf/58Tk/Y7OIrS8L2qApC6GfJpa/T6FdY6YpC3Y+BIvBKeSeExk/rKe9trVrTJYZaDhR07Oc2lOJv1HUxAjU6MKCTkusj+IRbDmrrO+F7w9+pu7YG8gSdVyC3TOStybSmaJd9yLze36lhufLmSBo4ugT3yjWKd9HJdrtdS22ORvydw58qrEfoS7ot7Oh/jPg44DkrHPPc3fknQ/VDo4vO0EQ/664K/FWUc/cLNGm2DtBMAzTB2jjfxd3elwt2i+HizbwsaLN/CiU28UQF+o0Ndh5NPEZrdBOFwfXH4TFu7mHGfl8YcHPu1lRPv8stO++mo3EZzfGy8+315Xd5nU9mGUahfW50Cr3HNPPoZ4jCeIHYe9A3Q2hKkagpvpm0WqQV0VHpYxn4dvBzyfBCqN10+ZBpfMZnZn7Nfz+M5ntivPyD/me/X3JGTSsut92sKg7cgfw4sKfw8oENYhl/HVDfddZk+CDzJ8znIjRuBr6QdEvvx/KnbW+7ATBrHd0KqRfBjs5QTCcUkfE//9OSDvqabeeyX0PTQ12pi6GuCQ8k8SB/EUTzjEuypyZf32JPLoX0ie/N1v4XlN2+N01MLBTYfU1jcLyZ8A9D/0+cmhdGpNlzjF9XMNzHJlReR0LiJHVOdfzb0VO6lKsHk/4BsYOyf4lf8fk0Q4pl8xdV22o41bQcX1VU9si58iR6/IP+Z7kUKjuwtAyDhTftNxdA3Fw8eaS31VlgnlON9h3jZMR0wbwByXGpOaNp+Se9vCuxvd7O7POOTulrnoWyu2UvZP5Hh41VOZSJ2tPCs+FbcaUBasvQvmd1vMmEHe/UYdmxGjqReFtnQhKOR7pY+j5AvCt0MwZaOueYkE61dMytC6NyTKxUOVxBPuLgYEvoZkVT4iRHGUvCetjGnWkXKYM1l+rqO55M/GtTHmHx1Ub6riKO1ypg3h17Ao8Hdq9JdugoLjtYr4PS3yfL1RQl8T+QlxFmbuo6LtiYPGQMkHN5u3UrOOIl2nHAx2p4fc8Du2YIDgZ8nYKfTclD/bVlL9NnXawt15MHTg+IDxnigPwKcdYvaggTxftbp22ozZ1sc3bFo9bpU7u9bofumUwp7IUO39XQ/8GctelMTkqkeeDJX9n3Fp8rqiEPwfn9YmR9jJBsD4TBPEbdTfh77i4ovr1UzAhqo6r3vWw2k7BxZA2SXBF/iHfk+QeC1pmcCoO2JwuBkYehnKXi74q4npTmaAhnxpuo8Y2296Lhbdq+D059xTUOUGwL5S7EyAOop+t4Pcfzvz9dR8zlDqe+Elozv3WpFzy/CpUN8my6OiuvUfgvU7M52GL3/OVxL/hap8L41YwmFN1ilu5DvWoDK1LYzL3HNMP4dtLEbeKhstwT7paNMZuFZ2Zx0UFm3N+4YmAGFktEwTrMUGwEdJWYJ2r+PcOM97fQ1WGOq4GgxZ0bIYJnfpz8g/5Xku75FOYfw/UnaKdHvtxz0P+0UGTvyd+Zy+H5RcSKRPkOhZWc0ns1VD/BMHh0I4JgrL1T5Xv5GnG775V87tY5TGO6yCOG75NeH/vK/6mLMq3yfsvTyXm8fPQ7kVeZxP/jsd9LpBbBnNqSbFR2Zcz1tahMRlX9XzX0rLkeCEx0sWOuAmC9tlfNNwWPf/lGn73MOP9ucBMHVeXlIsO676cbNHqpYH8Q74vdKRF3/zPxWDd9aLvt0+ZYIUWrbJ/XtPv3XsnyKkVl9G6JwhehbxxoaoX+53N+P3Pan4X2y15ji6KcZOyMj+OU1W9w/VoWHw81q7UCamtlr/vY8Fu9oW2DObUPlC07oVrHRqTwxaXIccLiZE2MEHQ7QmCOGCRcmZpXauMLma8v4EqQx1Xk5SzR5808Bz35wwiyD/k+2Kjlnzv44BonFQ8uSb9PXVB9y2ahI4DjQdr+t2T7cwLNf2O1J09dU8Q5Jw8UEe79lDIm6Co05vE57gvPL8Rvxkvwup2t8bfv+jYvNh/PBrSjrTqwgRQTtwc62vB3DKYU3t6UeOHWGOyGtstLj8nA2Jk9UwQdHeCYCOkTQ48rHGAI/X8d9uP1XF1Sjm/uIlVQ7M6KNvyD/le+eBcUykOksXB2f3KBCs0WmE79XKo/7i+1P5ImyYI6pJzDFpd9VLOBcUWPX7rQeJ7e1Rju3RR/zDuWki5ty5OIBxds+/cub4WzC2DOY0dOXR6TcuQwc96y43jhcSIGDFBsIyUCdCXod5jEe4lvrvrqgt1XI2OJj7n4RW9s7PyD/le6YDU5DdueyI9Kgb4nhX/7F2o7qjRz0U7YFOZYAVGIW0i/EANv3sQvq40vrji/kgfJggeh9Xvzs25F2IkPP9M6s7qumJ116KdtVdD2r2Z9zr07lPvAe3thNaWwZxG063Q7bMp17ExOSiRj9eKfBwU6Vj4elFx7OAPZ6RrRWUTP+gfE37P3YAYaQcTBN1sAKdcHPYh1H+sT+oW2uOqC3VczT4lPOeFmp9hc0YncJ/8Q77X0ndNPQ99oxjwiou64mroOxnfr2nf1kvKBA27nJiHde1YexnqXfBhguCrexnPcKKmZ8ipj90xtuNo4jhQTOdXXF+kxFucXD/UofefWoc8VlRZxrmMQH8ZmlmdpjGZ5lrIb/RXMYi1UVT6Hyvo0CBGYK84wJFyZmTdWyg3QtrKzI/Bjil1XP1SOvW3an6GaR3qB/IP+Z7kbshf0b/s5NuBor/wOeT3GeIRDpvKBA05FVa7oOVG2BmAu1LT32eC4Nt3nfoMWzU9wzDjGc4Lz597nvi+nrWsvlhVm7lqqZP+7xVVlhXvGUjd6vUxtP+W7740JnPPMa36fOLDMzocjhfSCYeyDoW0Sesmzjw/llj+H3bgvQ7Czmqbu8W7i52zE4pbp+q4lIuKn9b8DDca7Lz7Ronbdcv33B2NjyouS09C/gDK61D/Tj11gbogipNhXzLy8kbH+psmCL4ahdVPEFxvwTN0yYXQ7ILURY6G5SYH4nhV1+7dyfmGG4ujElczPsw316DgdbkxWeYc0zpW+U0bLHC8kE44lBG/KSmrI2KjroktoZcSy/+wxe/0QDGY8GXOANRBdVwn6rjLibFRpzeh+VViffxGidv1y/dBiQGMqzU8x90Sz/E+tH+SQF2wHu5nls1XoTsTJSYIvhqF1Q/O3wsmCFLtL74DbTrepsw3te7va922M/6+wwEqciakDzw/Dd06t2udGpNbJSrCOi5dOhEcL6QTDs12GM419DypHdW2DpzE7/PbxM7ooKdlrkt13JnEZ62rXXYktOdy4nX+Ronb9cz3YYl2e10Dn9uh3E6CTWVCXVCzk6HcYF+c+DrQ8r/NBEF+e7/OwfmHwQRBqpwjoZq6k20z9Gv3QO63u+9llhoasak7CeKxNRc7+nd2uTGZ82GtcxBrENpzWSFihO46mvjdafLipZSjjt62+J0+DXmr8NRx7a7jDic+6+mafv+d8P17qTbkn7iV75V37Ou+22YzpA08T/v+bigT6oKalb1cO/ZB23yZrAmCcuMYWy14D31ejR2/F6l32DR9OW7ZCYKujl3mtCPOBqjYvcxA6+KRQ11uTL7JzJ83NT3HYM/vuS90dMIhU+rRQnEC4UhDz7SVWPavtfSdni3RYL6sjmt9HfdlRfm4WQy+TP6eM/JP3Mr3JPumxM+iVHd7+nTJgZWhMqEuqNmJkHcXwd4U25PHWvh3mSD4ahRWP0GQMxE16HEfrY27B3Lr/b2TqV09Jv3mGnyr6bDDJT7OLzpWgXa1MTkoURneqbGcmK3UCYdlXE4sZ9sNPtOtljaG6+gAdmE3hDpuR8qq39sNxOgz+Sdu5XuyrRL5eqGl5S0OXu5XJtQFNRuF5c4X/1L0fdt07JAJgnL5u7Xi/OjzBEEcSE+9e2AV7cIydcO5DudHTtxcMbxAWxoncYXMmY78fV1tTA5L5EtdebIVHC+kEw7lxZXJKUf5fG64o5eyS+tDaO8qlM+hXMN5s2flr2t1XMqREw8q/p37pnQQj8s/cSvfa+nU76YmdsuV3UVwRZlQFzTgcVhukmD3qK4LLfl7TBCUqxO3VpwffZ4gOB/au2L9YIn64Fno7u6B3LgZGWKgDmUusWriw9b3xmRuvsRVFHWt9rkQHC+kEw7lpa7Uv93gM6VekvdwDWK3752grtVxKRdnV30W9d7dA9vyT9zK9yy5C66aWgkeJ/8+lihvb5QJdUEDYt/1ZVh+kqAtxw6ZIPhqFEwQdMGTxPfzXWh+keixEvXA8Y7nR07cjAwxUIenodxH+IYORm1ytno1seXrenC8kE44lBMb3Cmr5GLD81CDz5U6CTts8bstu/rwoDqu1XVcylmwnyv8fXt3D3xuWUfZqmFx2/Z83yy+YTn52eSE+O2SZe6oMqEuaED8e16FaiYJvhTlfVVHZJkg+GoUTBC0Xc5x43dX8HwXM+P/8RrkSU7cjAwzsMpKYXIb3ykdjFptlWgQ1XmJ5oPwdQBvv7DRCYcaBiaeNPhMBzIGcw61+N2WOSLwgzqu9XXchcTnrWol197dA1fln7iV71mGJfL0VAvrlLYPPqgL1rcuOFjyfcxKcdJ7FeeQmyD4ahRMELTd1ZZ+s3blHEEWxzSPrUGe5MTNKEDFHmZ+bJ+E7q1a6GJjchTatd1098LEh0JGJxwyxFWVqSvkthp8riuhXUdANDkodV0dtzaXnVaxuje26T6Fb48u2pB/4la+ZylzLGiTRzUcDeUGWR8qE+qCBsWYuB+qmyRYxdiFCYJy4xl19QFeBxME86Qe7/U5NH+8UGyL5hyPd3NN8iQnbkaGGqjS9YzCFyuFy6GbF350sTFZ5hzTuvJmf/g6wHde2OiEQw3fmfcNP9ebsB5H6W1kdn7ehH5eMt+1Ou5IaG411909P/OE/BO38j1bzirVnxWDMk2XuTKDq6+VCXXBClwK+ScctOUSYxMEX43C6icIct7D0dAvmxlx9mgFz3cmI+8+hfW5vD0nbi4baqAqw4wKIQ4+d/myj641JmPDL/cc03s1P9OBosw4XkgnHHI6vqkdpVsNPtf5jDLfha2qg8T3/C709wK2rtVxm4nPu+yAx6k9bcEb8k/cyvdSedmFVeCfSjznd8qEumBFYvvrRejebgITBF+NwuonCJ604Bna6lzGu7m0gufL2U00WqN8yYmboeEGqnA5pE8OxLPnuz4o3LXGZM7g1W46p1ijw0XLnA7tHIhP7TTFc367smsuDijfCbMnlx+F/l1w2vU6LuVoritL/Py4GGFy5WqbV6au6zdK3K5Hvl8r0W4/uYLnfBfKDaoqE+qCVYltsFHIXzi3aGD+cAvizARBM4Pz28EEwSx3Mt7NKhYLv8+IpXVaxHozI1/OGm5g2Y9s6mWRsWM6DN08Uqjrjcky55huKt7ocNEyD0L7jjA4m1HeH3TwncfdXnHC+HrRMYsrfgaKYifruLcJz3t7iZ9/d0874oj8E7fyvZTcY0E/rqh/ZYJAXdBVh8bpaahukiDupjm+4jgzQdDM4HzOYOupnsXVq4x4afqbdSL0dxW9SS0aEWfKUy8hed/yjuK6NyZzG/AvFG90uGiZfSH9OIO7LWwM27apjlu1lMGQ+yV/duxQTO4kvST/kO+lv3W5q5sfrehZTRDQdfFM8jehukmCEyuMMxMEzQx0XtLunyoO+H8O7bwzJ7UNvLv7dWPN8iZnguBw6KFjRQUnLZdSK4BYINdtNXqXGpODEg2cmwF0uB6o55NTEw3grYxy1dTFcTlnbcbB00OqBnXcCqWcvfq0xM+NbbwP4dszmTfkH/K99m/dKu8fCKHcpa8flQlaJn6vLoZyd2pMG1w8UPHzmSD4ahRWP0GQc9zpxR7FUc6Y03bDz3Y843u1jsdsP8rIm32hh8o0vKT8FIPwvA7Gyl0qkXcnAuhwlV0Z18c0aiA/cjoFg4Y6lK8znumZakEdt2K3aiqn23sGKDblH/K9tJzjK1Zx506Z9zmZ3ioTtNTuvQ1fwnJt4jsr6o+YIGhmguBIaP/k7SqczHgv1xp+tseJz/U8rN/ugZzY/dDXyn/LYE7tKTb+jq9xGepSYzL3HNO4emJfAB0uEwTtmiB4HtKPtGvC9Ra+I9Rxy3asc+/vuBhWf1GqQUHWKd9z2x6r6tAfCeXaC0+UCVouHrHxMCy3SPLwCuoEEwTNTBDkHAN3t0dxk7OruslV+lsZz3VyTfPmReLf39tjxnMKiZSf4gq1/WtehrrSmOzSOaaIkbYxQdCewe/9GXVZEyv14/bxj5nvaEu1oI5bsZQdhTkDDEfDt8dNXpN/yPelDEp8fx+s6FmHS/QTlQm6Mmb0smQ5r3Jg2ATBV6OWtLtT76140KN4yTm1osmFxC9Cu3agr8KHxL9/O/TUlsGcWlIseKd1MFrVmCxT1i8F0OHKaZBL9U8QnMh4ltsNlI3Js9xTzqyNuxo2VAvquBW7EKpbjXww7OwWnewEb8g/5PtShiW+v6s6L/luyfbCOWWCip0sBrZu1PTzr4b8BXdVDtabIPhqFNoxQZB66WufVmTn5M2goWc6kxm3gzXNm7Ye/dQaWwZzKk/x6Ic+3XjdlcbkqEReDgLocOU0yKX6JwguZDzLlQYbm29D2sqUbVWCOq5D7d8Uj/fEwX75h3xvbNBp8iiTQyt61rIrqw8oE1RsWORRHMSv65jcYyX6BVX1qU0QlBvb2GqgzDnTvVzeNHVX1ctgHOxAsNu9sg6SlJZuhP6dWd+VxuSbkL8LBHS48hrkUv0TBDnn/Q9rfI44CPp+4nddDGmX2Q1VCeq4Fki9QG5/Rjx+6GiHyqCguG1jvr/P/Pa+WtFzDkK5i1yfKRPUYBiaOUN8kBmjVe2WMUHw1Si0Y7BzkPEcfRknG4V21adnS3yj1nHB8/GMv/9gXz8iWwZzKjtS6GRPy1AXGpODEnl6N4AOV26DXKp/guBexrOcqvE5HuypL1N2NqxyhSfquDLtgsGCDteXibJ9Uv4h3ytxOJRbpNX2gaC2T5arC7pvOJFPN2v+XTlHXl5uuD9igqDZ1dCp+XKkJ3E4Cu2pT/cu6OrzCvpzLak/Wi0G6XZPUxzceBXKrfqYTHFr+YEel6EuNCaHJfL1XAAdrl23evytyE1na86LRy1o3J0P306Qb4ZvJwy6tGKSftZxqduMj87438fJt8lzmC/JP+T7SgZXmlgtPUv89n0q8awfQztX0qoLum+yz/u6gd93JzS7eMYEQbl6cqvm95F6JFxf7ui8FNpTn94K5cY4zyT+/MNF/p/oQL5cTfzb7/mU9FscCC4zSfClqJj7ftliFxqT2yXy96DQQIeLFsrplNTRITi2Z0Bkd5fCh7D63RWo46p+7mkxFCcNPof12XHoGyVu25bvzzPb7HWetz7PqOTAyzVlgpoMQ7P3XGzu+R6aIOjnBMEwNLuTpO3OhXbUp0cT43NaSl34cit0Z9X93cS//YJPCbkza59Cjy+u6Fhjcl/IX93zXLaiw0VL5XRKzlT8u+PxQB/D91dYpJ7n7rupjmuTjyXK7JE9AxSxvbAh/5DvlYkDjrkLt1axO+1QyYGX96G953CrC7pvuCevrjTwOx8mlJmqnsMEwVej0J4JgkOJ9fbtnsRhzln3dU7i5U62T6aUI8ri8UWfQndW3T9J/Nsdh0vWXQzxWKKBV9aZxmRO3u6m67IVHS5aKqdTUuVKnYPF92/yW7h7gevtxEGRDdm3lkaJqW1SBhomjwwb7PnfvAvrccRkV/OP9cz3Mx1ptz8J5QZdzikT1GgYmr+8+0ZobkWuCYJv47VN58mnvJO+HDWaM9F9tKZnSDlOZ94zPk34HZdDM/feVeVNsFCYRKk3ez8qAp6v2j74ea1E4/2obKVHMUK3PM4oU1Wt1InfvRfh2110k/Xk24Rn2ZZ16riWSRloGBb/7mDPvx9j4Ij8Q75X7m5o/2WKN0K5yYFtZYKaDUPz93MME8rMoMHvtgmC1dSRKWMuse3Ul8VCqav3z9fwu1OOFnoV5i/wiv/7Rbvddgfc33YkT1Imba76jJA64HI9WP3Yxcbky8zG+wf5jA4XLZZzJF4VF9QdCt+fAJhcCXYs8VmGsk4d1zIvQtoZrIM9gxLxvPNT8g/5Xot3IX/gvcnFW2UWHu2unN2nTFCzYZi+wLHp37l3sL6qvnXqscHf1fw3t2GC4E5o1wRB3GmcMgB7pCexmDrZfavi3xt3d79JiMnYv7uy4N+bN7k4uXugC0dHpfZX+1I+mWMrLB4w3vKaOtmYTD0PbzI9kKXocNFiFzPrtGUaOifCztFA886kvJn4HANZp45rmZQO/nb4dsAytinOyj/k+0r6ZLOOr2vK9VBuciCu1DygTNCA4Yw8O1bj71w0aVbV4OFGZtzVOSH3ugXx8jDjGZpa1JBy9NrFnsRi6v1sTyv+vffD4smB3T7Z+VDuHoIDe/qHgw7XjZPphU8IB8P8lSrvDGp0ujF5JeQ34i/J0sr8Xih/Mc46TerocFGl45nxUfbSqNjh+y58fwXk3lVgKccLaXBpB3R1gqAPHVvfKHHblnwvc7zQpwaeKw6GPAzl2qgvQnfuKlEXdN8wNDMIOWnRgGRVkxOHM2PvcI1/86cWxMuLjGe40FD5O5/wLHd6FI/vQ7PHLg3D4gn1wcS/fzLh2aZ9v7YbqluqlLID3zhgz8XtqPOOn4kzoAe9poVGob0XWqUMXK1qhr0P/t44/dtx+k/j9Keh2kmBn47TH47Tvw/VXsTatxihe2Ij8mNGrMQVz1sZPz82Fqedm/l6SiPxQOIzKN/rrauDSrkDfpfkH/K91n7Zp1CuTVjXGesbxYDL+1D+zoF9ygQNGoZmJ7hj3H4Ozdy7cToz/s7U9I73Zz5HHeNJsV75LuMZrjVU/vYl9FHe9igeU++rqWL86cSCMhF3sh3a8785FPIXmu29/Ph0R/Li1YK/83MR2/TUosmBG8E59F1vTJ4P5RrzZ2RpbX5hnP7+OP2PUH5i4N8XebQhRuix2yF/heXFBXFzoujITTuWbdZuuguhPWefoo7LtZ3x7LflH/K9VmXP9t9d1FVlu3B3YuBtyeeJgzSXlAlWYLigLXi04t8379itN6Ha+0FGmXF4s6Z3fCbzOc7V8Axbmc/wqMEymJJPfTnnfdEE2uQO7WXEXTofF/z8WRNVXxLLT+xHPgjN7Uyq0v6weEKtTztbmFJAnobZKy2HXlHnG5Mxj8tccrY7OUS9Ysfrv2Tmy4/H6dfFCPzc0ZB/v8ruLoCbxXduWAzIxJUh81ZHxn92aMZzPA5pkxP7ZJl2QAufO3WC4HZY70UjvlHidtX5fjhxEGXRcZPLrNSN36mTxSDBhyWe49Gcb6YyQd2GYfERI1UdvXN0TtzG/77qQeDcCbsqL0eelHsU2r0anmE75E9aNnWZ+yAsHoy93qOYvJyYR8eXiMN5kwO3FvTDXi7xvTvRkTxIWTjscuKeisEx68zZj6G+Lao6GM3ZCOXOFZ78gB6XrbXLWX3xp6H6FS86XHTdo1D//R6v5zSYUlZjVL29HHVc0x3sB2H9d5T6RonbVeZ7bN+9qeibFQcl7xVtzHnn/sd/dqwYNIjHJdwPy09QPFuDfqS6oPuGCfn3Pix/L8CxMHtxSVzAUvWxI5dKxuXVip8jTq7kHoUW30eVA6knStZXTS6CXLTTuW93kz1PyJ/nJdqbsSzMmhyI//3ZhJ9xs2Rs3evQ+1/UZ34QMKASvj/DfNjr6XxjMp7f9ios38GIg16j0N0VQF3wFzPy44oYge+JKyWXWeWYcmTDvNVGqccLDWWVdkDo5gRB3G26X/75Rsn3WmwW7btlB+YXDcy9m0jvQ7ndd/N+fpxcOBnWYyJRXdB9w4yyG/u6ZXZ4xiNzZg1KxniucnIgfoOvLRm3t0I19wCcCOVPKPhUvLdl64lTSzxDymryqqTsdO7TOEv83r1OyJ/7GWXkcpi9UOthRpk/XqIcxTJ4oCPvftGCtlhOjwV6adZ2sGfBZcRdbUweLj6UcXVAFRMDs2Zz7xQNrtgBGAT3U1ThlxPff+zM/UCMwFSnKx7smLxUeFE9l7qDYSCbtANC9yYIXoT+XFbmGyVum8j3A0Wb/VrR98q5YLNNKX5z4+ThpTXsP6oLum+YWZ5jP+tGSFsouRV2jpac1e58G5bfRRMHjeOAZTzvPK5QrmoC8bvi2a8V9VDK4GYcSD9SvNMHFbW3d993bL9vZryTs0W7u4pniJMVt4pnqLONvmgRxpWexeaBom25KH8WDe4fD7OPeI3l63yJZ3udWX66dLLD+YT3TQ/NuvjqUXA2clcbk6vuIBj0Ws7pxPf8T8QILIylqjpQseGasg16X0jbYv1C9mgHhO5NELwOzZ3VK//oS77/LHR3QiB+y+4U39uDygQtNlyirMejvuJAeByYj4PYo7BzVEwcL/m4IEZifCwzqf4u1LubaFaaNZga30MTk5i7OwumORfyjzMqW8fVsZp/sCBPn/cwPveHtOMtPxX/XpyIPhW+Tq6/DNMniWL8xB0FZRexng1pk0+fi2fpkicLyv7RQO9cmFHgt4OV4F1uTJog6La/m/iej4gRWOhISDvfct5dAzkrTs6G9J0IaAe0tY67F6ZPah2Qf75R8r0XEwSxfxhXXMaB0birIa7KvF0MxJwrvq0byoS6oEOG4dsjhHYHfg+Er6vh74XZ9wfkrsqPA+lHO1w/DGc8z7MWPMPVNRjXuLXg9/b1aJetMHsXQE78PS36bxsN5NXrDo7LHA7zJz5u+2T0z8kwffb3ZjA5oDHJKv2rhDLzIzECWc4WnbVFq7DiP39ZdB7LXMq+nVimt2SJdkCL67jr4fv3buyTf75R8l2+KxPKREcdK9p2KfcAxPZfHISOOwTiUb0pK4jjxEIc2IzHwziimUXibsx5uyDu9fz9HC3iNS7yStmx8q7o510J9ex0HYado8L27qCLuxO6eOzm3TnvMu6KOiBE+2UQpl/geNWr0Zhk5f4gocz8nhiBUjaKTuKporG3m04VjdFlB0HfhrTtsY7w0w5ocx13aqIDdC30d+GIb5R8l+8oE0Rx0H8QdhZZbk2kuHJ40+uhhCth/i6uw17Rz+0v+mhn9vTdThd9uiYH6DdD9+/djIP/8xbMnVPk+vdxe6cgaEzSSr+YWGbOihFonSOJ5Xnbq9IO6EAdd9ygh2+UfJfvKBNAbZ7rL9Cw0Zwy98Dr6Z+9F23ELTvnvRaNSVrhhwnl5Sfj9OfECLTO9bDcmapoByD/kO8oE0A/xMUYs46wsouAqsXdA7OOtopHCzkerafi9pzvinTG69CYpDUeJJSX/yxGoJVeBxe5o46Tf8h3lAmANKM5dUq8FNr9oFTl3pyyZly4504pBBqTtM6PE8rLb4kRaJ1BYll+4VVpB6jj5B/yHWUCIOxMALyYU69c8IqowNacMjbyekBjknY5llhe/roYgda5lliWNcC0A9Rx8g/5jjIBsOtQ2DniZVq9Eo+EGXhFLCEeLfRuRvl6EuxSAY1JWucfJZSVj2IEWullYlk+4VVpB6jj5B/yHWUCYMLeu0In00OvhyU8nlGu3ozTptcDGpO0z39KKCsPxAi0zoE5DfrJFO/92ed1aQeo4+Qf8h1lAmCPeTuSr3k9lHAlzF54esTrAY1J2idu6/pJQln5O2IEWud8Yjl+4lVpB6jj5B/yHWUCYIZHM+qXuBjpmNdDhlhePk8pS/G/O+71gMYk7XQmsaz8ohiB1nmcWI4velXaAeo4+Yd8R5kAmGHfnL7F67CzcxkWORim3zsQd7Sf8npAY5L2+hcJ5eQPxAi0Ttz98zmxHNvGqR2gjpN/yHeUCYB54rnwL4JLZSlnf5h+P16cHDjt9YDGJO32PxPKye+KEWid1OOF3npV2gHqOPmHfEeZAEgQJwlezqhr7nk9zBB3oDwN0ycHzng9oDFJu/1yYjn5W2IEWuduYhm+5VVpB6jj5B/yHWUCING8nQQ3vB72iDtLph1P9SmYHACNSTrhHySUkXiB8Q/ECLTOh8QyrFGmHaCOk3/Id5QJgBzz7iQYej1M2J5SRt6P02GvBjQm6YYHCWXkP4oRaJ0TieU3bunc73VpB6jj5B/yHWUCIFNcGT5t8PdL2DnuFO5NKR9x98nAqwGNSbrjTxPKyGUxAq1zM7H8PvSqtAPUcfIP+Y4yAbCEUdiZFNhb91z0anrt3oz+5z6vBjQm6Y5fTSwjR8QItM6bxPJ7xavSDlDHyT/kO8oEwJK2xunjlPrnqlfTO9N2lnzR9wSNSbrpHyeUjz8WI9A6RzLK7zGvSztAHSf/kO8oEwAVODhOz4NJgj6bdjfFu7BzBC6gMUkHPUsoH9tiBFrnbmLZfetVaQeo4+Qf8h1lAqBCcfX4jfD9I4e2i3/G+ooTRC+m5PsBrwY0JummPz9OP00oH39bjECrDMLOxcMpZfeB16UdoI6Tf8h3lAmAGsQV42/31EX3vJa1tTlO7yfyOv7ns14LaEzSbWcTykacQPgLYgRaI27nfJFRdp96ZdoB6jj5h3xHmQCosX8yCl93ExgwXm9PwteFaHYNgMYka+BeQtn4r2JEjNAag5A3ObB7UdQpr047QB0n/5DvKBMANYp3pF3wGtbe0XE67TWAxiTr40cJZeO3xYgYYeXi1t2b4/Q55E0O7KZP4zQMzgPVDlDHyT/kO8oEAAAakxqTjB1OLBt/Q4yIERozGKczYWcwP176FbdvvgvlJgWmpfiz4s6hy2Fn6+9WkY559eo45B/yHWUCAACNSfrjHyaUi/8rRsQIjRqF6iYDctIzr14dh/xDvqNMAACgMUl//LuEcvFAjIgRGjUMO4P1TafbXr06DvmHfEeZAABAY5J++EHY2R2wqFz8QzEiRgB1HPIP+Y4yAQCAxiTr49cSy8VfFiNiBFDHIf+Q7ygTAABoTLI+fjuhTPxIjIgRQB2H/EO+o0wAAKAxyXr5bwll4l+KETECAAAAAHSXwU/2+gvj9NOEMnFGjIgRAAAAAKC7DH6y1w8TysNPxmlDjIgRAAAAAKC7DH6y13ZCeXgqRsQIAAAAANBtBj/Z608SysNviRExAgAAAAB02ygx0Q9HQtpg+F8XI2IEAAAAAOg2q6OZ9JsJZeFjC54zTlCcHac/J0YAAAAAAMox+Mmk/5BQFu634DmfF8/yT8QIAAAAAEA5Bj/Z9YNx+klCWfg7K37OX5t4liNiBAAAAACgHIOf7DqVWBZ+YcXP+aJ4jj8UIwAAAAAA5Rn8ZNc/SygH/33Fz3h24ll+W4wAAAAAAJRn8JNdf5BQDn5nhc8XLyT+o4ln+atiBAAAAACgPIOfRL+UWA7OrPAZf2fiOX4kRgAAAAAAlmPwk+iHCWXgp+O0saLn+/U9z3JDjAAAAAAALMfgJ9GD0N77B355nD7seZZjYgQAAAAAYDkGP4l+nFAG/vUKnusXx+l/7HmOPxIjAAAAAADLM/jJrySWgX/V8HP9lXF6F1Z/UbIYAQAAAADWksFP/mlo3wTB5XH6PzOe41fECAAAAADA8gx+8seJZeC/NvAscfD/v895hj8WIwAAAAAA1TD42W9nM8pATHG3wQ8qfob4835jnJ4m/P5/LkYAAAAAAKph8LO//mKYfsb/ohRX8f9e2BnUP1X8nI0Fvyv+8z8fdnYInB6nH47T747T74/TTzJ+998QIwAAAAAA1TD42U9/Lcw/yqeN6U/ECAAAAABAdQx+9sPfHKffHKftcfrD0K2Jgd30L8QIAAAAAEB1DH72w++Hbk4KTKZfEyMAAAAAANUx+AliBAAAAADoIYOfIEYAAAAAgB4y+AliBAAAAADoIYOfIEYAAAAAgB4y+AliBAAAAADoIYOfIEYAAAAAgB4y+AliBAAAAADoIYOfIEYAAAAAgB4y+AliBAAAAADoIYOfIEYAAAAAgB4y+AliBAAAAADoIYOfIEYAAAAAgB4y+AliBAAAAADoIYOfIEYAAAAAgB4y+AliBAAAAADoIYOfIEYAAAAAgB4y+AliBAAAAADoIYOfIEYAAAAAgB4y+AliBAAAAADoIYOfIEYAAAAAgB4y+AliBAAAAADoIYOfIEYAAAAAgB4y+AliBAAAAADoIYOfIEYAAAAAqNH/BzfaYttBIGZ3AAAB6HRFWHRNYXRoTUwAPG1hdGggeG1sbnM9Imh0dHA6Ly93d3cudzMub3JnLzE5OTgvTWF0aC9NYXRoTUwiPjxtc3R5bGUgbWF0aHNpemU9IjM2cHgiPjxtbz4mI3gyMUQyOzwvbW8+PG1mZW5jZWQgY2xvc2U9InwiIG9wZW49InwiPjxtb3Zlcj48bXN1Yj48bWk+RjwvbWk+PG1pPkw8L21pPjwvbXN1Yj48bW8+JiN4MjE5Mjs8L21vPjwvbW92ZXI+PC9tZmVuY2VkPjxtbz49PC9tbz48bWk+cTwvbWk+PG1vPiYjeEI3OzwvbW8+PG1vdmVyPjxtZmVuY2VkIGNsb3NlPSJ8IiBvcGVuPSJ8Ij48bWk+djwvbWk+PC9tZmVuY2VkPjxtbz4mI3gyMTkyOzwvbW8+PC9tb3Zlcj48bW8+JiN4Qjc7PC9tbz48bW92ZXI+PG1mZW5jZWQgY2xvc2U9InwiIG9wZW49InwiPjxtaT5CPC9taT48L21mZW5jZWQ+PG1vPiYjeDIxOTI7PC9tbz48L21vdmVyPjxtbz4mI3hCNzs8L21vPjxtaT5zaW48L21pPjxtZmVuY2VkPjxtaT4mI3gzQjE7PC9taT48L21mZW5jZWQ+PC9tc3R5bGU+PC9tYXRoPpHD5kEAAAAASUVORK5CYII=\&quot;,\&quot;slideId\&quot;:260,\&quot;accessibleText\&quot;:\&quot;dicker rechtspfeil öffnen senkrechter Strich Stapel F unterer Index L mit rechtspfeil darüber schließen senkrechter Strich gleich q mal Stapel öffnen senkrechter Strich v schließen senkrechter Strich mit rechtspfeil darüber mal Stapel öffnen senkrechter Strich B schließen senkrechter Strich mit rechtspfeil darüber mal sin Klammer öffnen alpha Klammer schließen\&quot;,\&quot;imageHeight\&quot;:35.45652173913044},{\&quot;mathml\&quot;:\&quot;&lt;math style=\\\&quot;font-family:stix;font-size:36px;\\\&quot; xmlns=\\\&quot;http://www.w3.org/1998/Math/MathML\\\&quot;&gt;&lt;mstyle mathsize=\\\&quot;36px\\\&quot;&gt;&lt;mtext&gt;F&amp;#xFC;r&lt;/mtext&gt;&lt;mo&gt;&amp;#xA0;&lt;/mo&gt;&lt;mi&gt;&amp;#x3B1;&lt;/mi&gt;&lt;mo&gt;=&lt;/mo&gt;&lt;mn&gt;90&lt;/mn&gt;&lt;mo&gt;&amp;#xB0;&lt;/mo&gt;&lt;mo&gt;:&lt;/mo&gt;&lt;mo&gt;&amp;#xA0;&lt;/mo&gt;&lt;mfenced open=\\\&quot;|\\\&quot; close=\\\&quot;|\\\&quot;&gt;&lt;mover&gt;&lt;msub&gt;&lt;mi&gt;F&lt;/mi&gt;&lt;mi&gt;L&lt;/mi&gt;&lt;/msub&gt;&lt;mo&gt;&amp;#x2192;&lt;/mo&gt;&lt;/mover&gt;&lt;/mfenced&gt;&lt;mo&gt;=&lt;/mo&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e8AAADcCAYAAADpyVr4AAAACXBIWXMAAA7EAAAOxAGVKw4bAAAABGJhU0UAAACUN0bFwwAAPNRJREFUeNrt3X+oFdt+IPgvD3nIQwZDDLEZQ+8/JEgjgzCGNoxhTkAaCTJIMMQmQp8mEqSRQYIwNi1kN9L4GJs2tDD+IUEaafzDR2zmhjYgwT+k8Q+b3CaGsXkySCONBOHZtPAMzwd39hrrcI/n7rP3WvtU1a7a9fnA4iXv3Xuqdn1XrR/fWrUqAgAAYHt3J2WPywAA+kpwfwIAAHTHN5Py40k54lIAgL4S3J8AAADdmfCk8vNJ+UOXAwD0leD+BAAA6M6EZ6P8+aT8sssCAPpKcH8CAAB0Z8KTyt9Mym+5NACgrwT3JwAAQHcmPBvljyfl+y4RAPpKfSW4PwEAALoz4UnlryblV10mAPSV+kpwfwIAAHRnwpPKTyfl910qAPSV+kpwfwIAAHRnwrNR/nRSfsElA0Bfqa8E9ycAAEB3JjypvJmU33DZANBX6ivB/QkAANCc35mUnyww8fnnLh0A+kp9Jbg/AQAAmvMrk/JkgUnPs+rfBQB9pb4S3J8AAAAN+WeT8vPCSU9a6fQPXToA9JX6SnB/AgAANOfXJuXHUb5y6e6k7HH5ANBX6ivB/QkAANCMNHH5kwUmPWmidMTlA0Bfqa8E9ycAAEBzFvkAWHpV+Q9dOgD0lfpKcH8CAAA79c3Ay99uKj+dlP++qfztgn/zzyfll1UtAP2SvlJf6f5U3J8AAIBJWLfK30zKb6leAPolRV/p/lTcnwAAgElY98ofT8r3VTMA/ZKir3R/Ku5PAABoxt5JGc0pB0zClCnl36rzAPolZSX7Sven4v4EAIAOGGcMbF+bhClbyr+K/q5WWtU6D+iXFH0l7k/F/QkAwAoZh+S9UrZP6El1HkC/pKx0X+n+VNyfAADQAeOQvFfyyuNJ+SV1HkC/pKx8X+n+VNyfAADQAeOQvFdml59Nyh+q8wD6JWUwfaX7U3F/AgBAB4xDInNIfnNS3hRMdn48KUfUeQD0lYPqK8H9CQAAHTAOicwh2DUp/zLKVin9yaT8QJ0HQF85uL4S3J8AANAB45DIXHV/b1L+umCi85NJ+V11HgB95WD7SnB/AgBAB4xDInOVXZqUvy2Y7DyblF9R59V5AH3loPtKcH8CAEAHjEMicxX98qT8RZS9WvxH6rw6D6Cv1FeC+xMAALphHBKZq+a34/PrwrkTnf8yKb+hzqvzAPpKfSW4PwEAoDvGIZG5akpWKP1oUn5BnVfnAfSV+kpwfwIAQLeMQyJziBOen07K76vz6jyAvlJfCe5PAADopnFIZA5twvOfJuVX1Xl1HkBfqa8E9ycAAHTXOCQyhzTh+VeT8n11Xp0H0FfqK8H9CQAA3TYOicwhTHj+ZlJOujTqPAD6SnB/AgBAP4xDInPVJzyPJ+WXXBZ1HgB9Jbg/AQCgP8YhkbmqE56fTcofuhzqPAD6SnB/AgBA/4xDInMVJzw/npQjLoU6D4C+EtyfAADQT+OQyFw1fzIpP3AZ1HkA9JXg/gQAgP4ah0Qm6rw6DwAAAAB0yjgkMlHn1XkAAAAAoFPGIZGJOq/OAwAAAACdMg6JTNR5dR4AAAAA6JRxSGSizqvzAAAAAECnjEMiE3VenQcAAAAAOmUcEpmo8+o8AAAAANAp45DIRJ1X5wEAAACAThmHRCbqvDoPAAAAAHTKOCQyUefVeQAAAACgU8YhkYk6r84DAAAAAJ0yDolM1Hl1HgAAAADolHFIZKLOq/MAAAAAQKeMQyITdV6dBwAAAAA6ZRwSmajz6jwAAAAA0CnjkMhEnVfnAQAAAIBOGYdEJuq8Og8sy95JGc0pB1wmMUJMEXMAAIZnHBKZqPPqPKBNQozEVEzFHAAADGRBnQfQJokRYoqYAwCAgSyo84A2CTFCTMVczAEA6I0fZgxk37hMqPMAjRiHhJIYIaaIOQAAGMiCOg9okxAjMRVTMRdzAAAMZEGdB9AmiRFiipgDAICBLKjzgDYJMUJMEXMAAAxkQZ0H0CaJEWKKmAMAgIEsqPOANgkxQkwRcwAADGRBnQfQJomRGIkpYg4ADds9KUcn5fykXJuUO5PyaFKeVOXhpNydlCuTcm5S9q/Qb981KYcn5eKk3JiU+5t+dypfVb/96qScqq5VX6W4na1+Z/pNj6vfmP7zXvUbT0zKHreEgayBLOq8Og9okxAjMRVTMa/H3kkZDbjsVecAFuo7UiI3Jas/ZHRcW8urSbk1Kcd6+Nv3TcqF+JyYf1/4uz/G5wcbZ6IfifyN3/p14W98MClrbhMDWZMX1Hl1HtAmIUZiKqZi3vwBV7mM1TmAbClpfz3Kk9azSkoMpwRx15PZB+PzA4cPNf3utx3+3emcrtUQ57Qy/5DbxkDW5AV1HkCbhBiJKWLe3AFXuVxX5wCypK1hZiVzP03Ki/h2G5W0tUpaZZ67avtlfF6R3jW7qr7iY8xfUZ/61LR90Hp83iYoXYd3GZ36yQ793sNRttJ+Xkn14qrbx0C2o5OX0cDGvW9VURN2QJvkMokRg4zpWgfGoh+ra5HexE8LvdKb/NeqOfSRau4t5lOklYRpD+JLk3J7Up7NSVCsWrmrnQGYaX/VsW7XjqZ+Yz1mb0O2v/pncpLCd6M7W5qlRPaLGeeaEvMpST9v9fy5OX8nlZsdGKycjtlvFryuBliXq3imkh7qpO8cvJzz+x5Gv/f8ZzUnpAcGNu79ShWVhAG0SS6TGDHImKYta990fKz6scovpGt6UMxn21UFNSUSPoXkPcBQrcXnlZrbrai+HOUJ55NVRzarbU6J7tGSf3tKuM960+B5lG0JkxLXd+b87vuxvAT3uRl9fhpAncmIdRo7PAgJfJOX/k1I91QThPRh6bSg5d6Mtq/P5Yoqqs4D2iSXSYwYfEwPVfPyi9X8ravj3jQPvRDdW5HfuZin5Mmr2Nnr8mkLhWvVj6urXKuSIBvbMqQVf+8WOL97NVb8teo/m6hUB6u/fzj68xoJ0G9pFfZ2K1JTUnsnH5vdX3XE8zq7ZT1tn5XI3tjLfdEk9NWYv0/8vpZ/b0pYTltxn/678wv0O8dj+zcNbuvHTF568ltSPV2P1Urin1BF1XlAm+QyiRFiOmXcezl2/n23t9V8dmMb3Y1yv/rvX8Vib72mf++MmM+fhC+yAv/DEhIvKSG0Fp+T+88i72N6O5GSMG+mVKqLNf2eC/HdhyepAlyS/AAadGZGu58622M1HCOtdH0+p41+v4R+5OKcPi8lpXeaXL8x53c/r65PG0Yx/eF36tuO7uDv7o3tt1u66BYzeemREzuYwKSxcHpgdTY+L/DIua8PVPdlKkeqcW06h/Vq/Jfajwex2GvPe1VRdR7QJrlMYoSYbuNqLD7uTePUnAVue6qx7XiB8ey9joxnOxvzRT5ed78DFzQlHh5FM8n7e3N+/05XF85L7jwMCXygfqkjnfU0vM4PfaeOd97bXanTG7X029Org7MS9+m6HKrpWI8yBiZttPEPY3rivo5rvnub35kSmgfcaiYvPbLICqG67qN5k5/0YOBBxjm+VD3VeUCbpE0SI8R0hlG0uyX5rmosW5LET4vpDor5dDcWCN7VDlXA21Fv8v5mNLu36KXMvz/WTgI1Sp3grH3e0wrtup9057zdlTropleiH5nz21O5XOPxDmQc71LDv3naw4r0/x+r8RgpbtMe0Nxxu5m89MjrKB8Hr7V8jgdi9sfFfedJnQe0SdokMUJM51kkeb/TBW4px/A0urVIppcxP7tA8NY7VPnS05xpbw8ssgopbc2TuwLrfZQnutJKxdz9VT+F1YtAPXbH/LesrjV07PvR3jdKthsszHva/ybq/9jqtTnHTH3NkQZ/9+Mpx7zVwHGOxvSHBAfddiYvPVGavF/Wb9zubZdULqie6jygTdImiRFiOkdp7vfrmo6bFn2VJPBfRXtbzfYm5oei38n7ZG1K8mCRi7ne8HVY6/l1Bvop5w2rppKtByPv2ypnGzp+zsODcw0cNyXa5n1svalByYEp17yJNys23Iluv6GHycsspdvm3FriuaZvckx7q+eo6qnOA9okbZIYIaYz7I/y3O+VGo8/irKP5t4Q8+9ewL4n75NHNVzMceF1GBf+/fWG/z7AVukB7bzk+dOGz+FuNPM20zw5b5alVfdN7T9/LeP41xs47rTt2W42GN+DU473zK1n8tID+xYYA59e8jlPe1i2T/VU5wFtkjZJjBDTGQ4vMO49XvM5XCk8/lEx/9aeWI3k/dkpCZlSF6PZp1CnYnlPuYBhetKBtuZItP90fXfkfRzneoO/exTzH5yk1Qd1v/Uw7UO1aw3HeNq2TLZ+M3npuuOF47IPUf8WW6VOSgKo84A2SZskRohpodJ8ZFpcV/cit72R91b+Rnkg5l9aheR9egix+dXnTwv8jaPR7FOoA4V//4S2EtiBtcy2po39yV9lnMfHqC/heyfa+QDPPI8yzuFhzcd8N+W67mr4d07bmumUW9DkpeNKV/886cA5jzowqVHnJWEAbRJiJKb9imnOW+FNzlE3PCk4h2V8C7TTMV+F5P20JMkiXkb+hxsWSYY8i/wvLO8JgMXlfBTmXUvncjOz7btbw7Fy99lvY2uX3I/C1/VK4q4pf/t5C7/z3JTjnncLmrx03P0oG/924cOwe7ec02VVU50HtEnaJDFCTGse9643dB7Xo9v5507HfFWS91sv8iLSPlDzPqKQXh851uDfT6skjwfA4o5ltuePWjqftch/ur7TNwFuZx7rWgu/e3dM/8BkUysbRlP+9r0lxXfsNjR56bBdUfbRrDbe1Flk3G68qM4D2iRtkhghpvPGvTlz0s1lf0PncrbwPB6I+fRJQJ+T91v3cFr0A14pCfF2RpB2Onk7NuPvv4nFHwwAbMh9LW7cwQHDTpLq6Y2l3ITckZZ++6PM8zlcw7FG0czbDDn9puS9yUufJqSlWyW+7NC5b37YuVvVVOcBbZI2SYwQ0xrHvU2+oV76zanXYv7dSUDfk/db95Qf7eBvpcR/ehU5rYZMezKlV0wuxuIPBKb9/Uvx+SnSxt9P//9e7SNQg5w95tvelzz3Vb3UGS66R3vuh8c/tPi7L2We050G+kEr7zF52dl9uVFudeS8d286pxeqpToPaJO0SWKEmM5xuXDce73BcxkVnssnMf/WqiTvNxIIG8VqJGCIDha05wdbPK+rBee16EOF3O+KPOxgPNKbCXU8wN36d5+28BvPhz3vTV76NSF9Xjj2PdmR89484bmtWqrzgDZJmyRGiGlNc+Q2xr2jKM9B7xfz6RP9PifvAYYud/V5+r5Gmw85Txf0M/cX+Pv7Cv5+2x95fJd5XudqONbWty7SWwa7Gv59t2K5b3Vg8lIiba/1qaC9aOMeynXceFydB7RJ2iQxQkwz7S0c975vOEcwivIc9EjMP5O8B1gdd6Kb+8cdjrJkWemgoeThQNsfeXyceV5f1XCsB1P+7tGGf9/LKcc84FY0eemoE4Xj3kcdOvd0X6W3mG63PJFR5yVhAG0SYiSm/YvpqcJx71cNn8/hkLxfmOQ9wOrI3Q6i7f2S08rVkqf+pR+UvV/wt/e1/NtvRP7bEDvdOmfaFjbXGvxth6Yc72u3oclLh90tHPdeFX51XhIG0CYhRmLaw5jmLuxra+vT0ocJbc/dOx1zyXuA1fEhsy1/soRze1HQ11wq+Lu7C373Mjrbs9H8fv8b0uBm60OSN9Hc64+3Q7LT5KVfE9LXhePeg8KvzkvCANokxEhMexjT3O1b29pf/mLh+XwU829J3gOshkMFbfkykvePCs7vbsHfPRbdeRVwp+d3q4bjPYx2Euqpvk17m+KwW9HkpaNGhWPet0KvzkvCANokxEhMexjT0i1q2ngz/17hOT0V829J3gOshrXodvK+ZLuKkq1XSp7g31zC7y75mG4dg6ajMf07Aodq/E1pG6RnU45zz21o8tJh5wrHvLeEXp2XhAG0SYiRmPYwphc6OO59U3hON8T8W31K3r/ddB40Z1RV2pLVk2mf5jOTcj0+J+hSSSs9T8bnJA/QvJIPMT5dwvndjLKP1uYqeYJ/aUmxeR/t7us37RsAL6K+PQOn7Z+YXmvs64dqj1YD3NT3XY72P2ps8tKOrwrHvKeEXp2XhAG0SYiRmPYwpk8Kx70nGj6f41Gefz4p5t/qS/J+75bzyHWpCsBOyiK/+XQNx90oay1c393VOaeJ7aeCWB+pGoWPM+rMq/i8bQTQrJJVpcvodMbRzJ57r6L7ybivC86xjsRxunbT9jhMCfzRDv5uehi73YeP+rjXfRoQbveR5xSzo5qVlZqQljxES+OaPQ2dR9pH/2015jqgeqnzANokMUJMa7QnZufopo17dzd8TqUfz30V7S8E7nTM+5K837oNQK7XC/zGOraXuFvDcTfKuOHrms71Q2Gs042dXqv5VNAYHIphSitdUzLudHVNU0lJ1hMm7dRsPbq9l/P5wrYvJ4m9t6AdWuZ+7A8KzvFyTcc8sc2g7U0strJif2y/guNe9O8tq/WMupOu30lNy0pMSI8Utj+PGjyXjbeF3rcwUUIShtV2sBovndk0zzgRzT18RJs0z56qDp5tYWx4rDrOuVj+B+b1G+67Lil5I/+baq7apMOFc/ZvqvtazDfpS/J+657GuY5X55yC8DTaS96nJFVaUfU8yp54tZG8Tx3blZi/WnW7WO+K8lfPN1Z8DmELnVF17dKTxZw9vdLq2LTFxemwxRA7s154T+7q+Pmdzmzjm1jNX7cbBed4p8bjnpkxUHoQeW9FpQck6YHC223+zsMeJgmOFPTNHzswITR5afcebHKLrc0fer6v21LnYYF5XGqf0ndnPsT87weddslWwg8z2qQ3Szq3tFAtvdl6bVIebxlfnW3omMdj+lutj5c4ZutyjBheTEsXE19s+HweFJ7Ps1hObqzTMe9L8n5rsBc1WqDi1PFhx3Tc81WHUvrEaVzD8fcvcPxpsU4rxBZ9CPJNrO72ORvJra9jZw9q3lRxKmmoDlZ1NKcMPQG16ko/xjhq+fxONdDfnImy1wGX5UrhYKVOZ+a0++kh882q/qxV5UQ1iEsrhGdtNdLHxH1U511SF4eeZB1H/xOZzzrSPj5qIamBOo95xry++mTGvOGCS69N2uJwNa5Mifq0mO/dnHO628A5zFuAkcatRwccI8Q0ovzDsE3mBS4WnktqVw6K+Xf1IXm/e0rHsFMlK8ef1Px7TkVZAn+8g4He2WrA9rGmWD+InSWnL8Zq2V/F5/2cxNiVapC8Vg140pZDb2N28i53hfC1zGv/lf535ZW+HrfW8vmtFZ5fzqTxanR7n/8N61H2EK+Ja/826tvOLZUb0c8tP/ZE+UP09M/vG3Db0vcJaem+n+m3NLHa59SWiYltLdR5mDeXmzfPeF3NKy5U48DU36eV+V9PmQdsbtfuR3e/E0Q32qST1VjvQSy+m0AT7WTOiuK3Sxi36Tfcd10xWuA+bWqVe2pHPkTZYrvjYj5dH5L301Zr7tSBgsn7kwZ+0/VoJnmfbrrTVSf7KXaWmNka65vR7f3727S7+i2zGqIX1QB614wB+ayPdqSJ/dGMeOc+VfXhxdV3uPB+PN/y+a010F7cKvh7L5cYm7Ox/C2N0iTmdg19w9ex2J75XXEsvDk2tAlp6VtJNxo4hz1VG9TE9lio86yWNAZIC57ez+mLz80ZL5yILxfAXdo0j5mXTPlUzVUYbptU1zf86k6iv8o87j39BgON6ZXCe/RWQ+dxPMoS96nfOSPm2+tD8n7aq851yN3+pYnk/cFoJuE9ivpWVa7voAHYrlxZgUb8VMz+EHJqdC5HfvJtVgPxPma/MrSeed3vBkOwryMd9XbWov7k/eNY3ltUTf72Jl8VHFWxfxflew+mNqfvq4VLv5OwrDdVuqTv+7iWJiCaWG16O6xoVedhvrQlyIsZ9e5D1RfnzjPSdzY23rzbeOMnZ0HBE6HolGUklA5VZbSppPqZHizlJtCb6O9eRje3CF1GjBDTaZ50YNx7McoS9x86MjbudMy7nrzf7uLVIXfFZlODl9zKPC74mweq871T/Xvnq3Kr8ObZHOu02vDTluuRXn/ZXR3vTsHf7PP+rmmwezNmr1p9G4u95vNgTsJsu60pXkTeq0cH9L2DUbK/3fOWz20t6k/elwzgHy0xLqUJ4zZWtu+qYpK2HvqqamteV+XVpr7k/Iq1IQdiseT9YZOX3k5IX0fZ67p1bwd1acoEZXegzsOXLs+Zr6WFZ4s83N+8rWJa1Zjz3Zd14dAmzbA7vvyGy6xyteZjl+Qezg84RgwzprujbIurlNuqc2HW4YK2YXO+64CYz9fV5H2qQDdi+0RpE5OptpP3L6LdrWYORVkCP8V6FN+uzkyxuBDTV3qsZzQSaRV5X1+/PJQRr5Q0PbLg3983JzbT6sDR6Obq6mR/5H9Ed4hlf4PXvuS7FG2/Er0W9SfvS5Jyy3wDZVT4288ZLzfqZWE83kRze0GavHTr3nta47F3VWNZ36BR5429VnvsVce8d16y417s7KHfvervPMhM7Fj4o03KSRLmjMMfNtCv524BOR54jBheTEvn209rPO7DKNueNeUHL3ZsjtXpmHcteZ+e1FyL+atH67Aey03e577OMm65Mm6O9VebknynM27YWXszXoh+Sm8ezNte4m3s/LW8WR+eTYn9rUnWB5kN4jI+sjiK+rZvWsUyavDaXy08lzbvy9LBRE7bV7KyoE/J+1X7uHfXnCmMxyWTl95OSEu3/atje79dVR17Hla0qvPGXkMYe+1EWvgz74Hy9RqSG2c2zenmXasXmgBtUqbzSzqviyF5j5hOc7uwb9zJmzFHqnHzqyhfFHUlurmwt9MxLx34PKx+UF3lTpWEfBFlq8LrsB7DS94firKncKWvnG18EHFzQu19jxMfJyPvjYI6tlPYP2dAvTmZdzBz8D1e0nUzgVzeBLJ0e5Y2t5JZi/oT2CV/b5nJ+/1R/4ML2hncPophr7rv+4S0dN/P0v58T/XvpH0605YXaXXr22jv9WTUeWOv/ibvz2bMf+taZLG34Frd0gRokwr6wJwczr4lXRPb5jC0mJa8lZ5Kzs4R+6qxbuqzrlZj3dKEfWonUi45PUjeLeaL6esArA7rMbzkffKx8FovMoDbWyURj0Z/93U9kXmtjtd4zFkfUX5e2Ki8XWKCwARyuRPItwXn8qnFCe1a1PumV+kHeq8tuU3p07kOxazt+Ta2F7A3eX8npKX7fm5sTXG3+s/H8d2tN17Et9+G+BTl7f9T1UmdN/aSvK/GOPPakLrfjlzmxwtZ3Tbpfsvz5ZLrckyMGFBMFxkHvNk0rt1aPsbifW5K1n9dzbXWejSf6nTMJe+Hl7z/uuA6v4rlbLuybMczG6u63yiYt+XJ/qrhy0nOLnObIhPI5U4gbxaez52W6sWJwvM6VXM9Gy+5XenLWwJDc6gaWG58sDclZ+81ONE0eWnPWgfb/wuqkzpv7DX45H2ag85L3DexfV7uR7v3agK0SQVytrC53ODxr0V7H6BfxbESqxPT9Q70tenN5j4v4O10zCXvh5e8L3mFfIgrL9KA9U3GtWliK4V5yc3T1cQ/56HLMrd5MIFc7gTySJStCE3/7MEODiiO1lzPxktuWyTvMXlpV+m+n22U/aqTOm/sNejk/XrGGO16A8fNfVvxidtfm1QoZ8vO2w0ef1dM38LjqRgxsJjmvAXTRkn34+Wejnk7HXPJe8n77crLGN4+v+n3Psu4Nu8aaozm7Ud5KfP8zphADn4C+aDwnNrY1/th4TkdqLmejZd8X0jeY/LSrtJ9P5suX6tK6ryx16CT92lR1LzE/ZOGxmNHM6/TJbe/NqlQ2qZ13hvrTX8E+W4Hxv19HSuxGjFdZKvIpsun6t4ciXn7yYSmPlibnhClJ6PvQvK+S8n7IX6s6HLmtWny4zdv59TFeef2LJb/0MUEcvkTyNLV903X60OF5/M+ox6X1rPxku8LyXtMXrrbD72qxoXnt4xTr1Vj1btTyoOqX879zshFVUmdN/YabPI+veH4IaNONbVd6ZmoZ+EE2qRp5i0ua/pj7dNWHB8SIwYU07Ua5pr7q74ylfS9iFPV2PhqdY+lbzAu8oAg3f83YnnfY1yZmJde+PWGz+dANbl5HpL3y07en49hGWUMqttIjj+PnU1O1jpwLXdX56FML23tAXe3sO6k+n+0ofrwsvBcnmbes5L3YPKykzFeXQsWUsItLQCYtRDlkKqkzht7rfzYa5r0Zu2rjDrV5LdWrmYc/4VbX5u0oDsZ53e0weO/aCl/s2r9BqsT05xz3VzOLXiclAdLif30jb33hcd805FcVW9j3rXk/WZnZlSINid2Q03er8ewPMq8LkcbPo+HsXji/pE+lk32RPm2EWkF6ajGczgQZd/Z2CgPMpNlkvdg8rKTPn3zN2XqkFbXTkvgS4qp8wzXVxn16VrD55CzF/LNjl6/lCw6GZ8fkKZ783wM7w2BrrdJl5aYW0jzgU8N9elD7jfcd/2Kael8e19N9969KF+Ff17Mm08mLCOhezKmb7VQh/WQvJe8/yz3VdIHLZzL3VgscZ9WTVvVx1ZrUb59Tkrg7/QhVXpwkD6u/G7B+nylgT5svORYlJzrDVUXA9mFle77+THqXZV7eQdtGuo8q+VKRl1Kb902+VZv+ttvMs7jVAev39mYvhAljW3Tau+92qROtEmnlji2PR3fXd27S4zcdwOK6YHC+f7zJVynrs3Lexnzrifvk2nJzDqsh+S95P32X6ifNrlv42nzzVgs2TkOmO5clCfw0z9/a4HB2WhSrsf0t6ZeFBz/RObxSn7XsleUuZ8xeWnHWuH9Vvc4bxTtv7WHJAzdczTyHiSuNXwex6P9h5ht3YfpQ+D7BlCXut4m7c84v8ct5VTGYuS+G1hM1zswz7wW/cgt9zrmfbjA0wYcbVZyyfvVdinzetzrUIOxtaTVzUN5As5irsRiD4VSEj4lvU9UA/Ot9lX/W9pL9dE2k9RP1X32IOp/la9kW6BlbkVTusXPBVUWA9nW+tEm7retH8PdpRqp8wxOznesbrVwHjlznScdu3ZnC9rwr7RJnWiT5r1t+7aBY25dcfx+iXPiVeg33Hf9jGnpzg1NfV/lcZQvFjwi5otNLrqc0N36scM6rIfk/dCT97uqgUROw3KoQw3G1nLZ/IgMF6J8Bf60B0Wvq5Lzgef06uqx6l7L3UKnpM0t+RDuMpP3o+j/SgSGq28T0tIPZB9ueHx9XRVS5xmci5G35WUbb/U+yziXqx2bn5V+s+mkNmnpbVLOw6q6E+s3ojtb1PW933Df9TemJXF7H80tKDmyQK7hqZgvNrnockLhVkjet33cISSPzkV39rovaTC2rujbHZAnJdIX3Ye+tKS3VfZtOm7uv3e9gfas7ft4q5HBMCYvnbzXXjZwDrtjsW3AUOdZDfsyx1ptLL7J3Qt5f4eu38kFxpz3tUlLb5Ny3rCtc8Vv+r7W5kV46f/eK0buu4HFtHTc+7zh87mzQD06J+Z5+pK83/pB0Tqsh+T90JP3TzOvxZkWz+lOWKFLs9LA9nbsfBX+rD0t17Ycs2QfvGM1TxS68Er48cJr6OPTmLw0O7Zr8o2cg7H8D+cx7CQMy5Uzlk+Jxj0tnEvOljkvOnb9Li8w9nyx4nWqD23SjWg3Sbd1bnFajNx3A4xp6da4Tb8Nusjq+xcdGit3OuZ9Sd4fCsn7to+7HqvtcGbD0vbEu2SvsK8lBdjhPZD2s/8YO0/Yp1e/78b220+8zfw7rwvr9PWCc3y2xGu9Vng9vU2DyctiSvf9PNXAOWxevXZb9VHnGZSjmfOLtra8zNlG7EbHruHVBcahq34/9qFNynlQVNf2TLurOfrG330oRu67gcb0SXRjv/vNvl6gLp0U8/n6krzfFZL3bR93PVbbrczr0PbE+33B/Xg6YOfSyq/0gaL04aGSLXVSx5WS/2di9uqxowV/s/TDbevRjwHmuYLzfKNKYvKy8GS+pA/9JppZ+XpRP63OM1j3M+rOu2hn1f3hWN5DzJ04v0CO4vmK16s+tElnor233TavNk6LkEZi5L4bYEx3R9kivA/RzgKx8QJ16YaYz9eX5H1sSSrVITfpI3m/mnI/7NHmU8Aj0Y8tQFhtaUJ5rBqEr28qKQF9ohogl6yOv11Qr0v3hl4r+NtvezIgfqoKYvKykJL2oMm3ce5sanO8HafOMxxpy6ycVfe3Wjqfmxnn8jG697Zf7nUc0ofB+9Am5Xzf6qsajpPmIe8bzJUMtd9w3/UvpqXj3rbeUFnk+wkvxHy+PiXvD1SN9aimv7cekvdDTd7nNnRtPZ0sGWRvlKPmSPTAnshfCbvIfncHYvmrbHOUvIp6U7XB5KWx82xj0vk8hvEhN3UeFhvHt/FdmzR/yXmb8nFHr+VXUbaadLTidasPbdL+jHN8VcNx7m75e7vFyH030JiWbB+bysWWzmtflOeZP0Y3Frx0OuZ9St7XbT0k74eavL8R3Xo6uSF3y5KvAvqhZMX5+Ybvm1QOLuk63GrhOsDQJ6Sl+34ebfB6pX2mbZmjzjMcKYGY832ftr6/cy2zHbza0et5qGB8d24A9asvbdK8ldvvd/j3j285xpoYue8GHNPcnSQ2yqhDbcG0cljMZ5O8l7wfYvI+9xq0OaDN3ZfyU7SzYgfq8CKzXu9k/9eSjzwva5D/qOAcj6k2mLwUO1A4UUgJBFvasMpJGNqVu1ihjZWPuyI/AXeww9c0bSf6Kmav1FwfSP3qS5v0KuM8F+17d8eXycp7YuS+G3BMR1GWx33V8vmVPljoysO4Tt/HkveS90NL3pd82KPNrWkuZZ7T7YB+OF3Qt+yknSvZkmZZq9pfRje36oJVmZCuR9l49p6wMoAkDO3JnV+NWjiX3AcJX/fguqZEb/oG04P4nHxK993Tauy3T5vUuTbpaYP3wOYtQt52MP6r1G+477of09Jx752Wz0/yvgGS95L3Q0veH4ru7Y+9J/JetU0PHQ6YH9ETTyN/1f1OBoIlH8VZ1oeVclcE+1gtJi+LuVs4nr0grAwkCUPzRtGdD/LtKUia3BA6bVLN7kczi+OOxZeL746JEQOPaem4t+0FbJL3DZC8l7wfWvL+bHTv1aLL0e3EY6m9Vb1Vppe9AxjsnCjoVy7v8Fglb9Ms4wOS+wuuhYk0Ji/tTBI8CGfVkjDGXssbe+WudL/VQj24UtAOnnSra5NqlvNdubXCv5lWgT+P7r+F3sd+g37GNM193xeOe9t+Y2KR5P1RMZ9N8l7yfmjJ+9xBbVsfq81dIfMu+pP0HS3QtgypjAYw2HmeeS1eRz3bxOTuKb+MV8SPR79WHEDfJqTHCtvgF0LKCiZhjL2WN/Z6mHkOZxquA3sLEjofwzZ92qT6XW7gPrgVXy6u2yNGDDyma4X93zLOcZEP1o7EfDbJe8n7oSXvb0a3VsDm7nV/sUfX2ARy2Mn7S9H+qq8L0d095S+F/e4xeVn2+W0uN4WUFUzCGHstZ+xVsgKy6ZWPtwuuxyO3uTZpSfmVku07Tm1KAqb77KAYIabF49623+w+sEAf/akj8+BO38eS95L3Q0ve34t2tvLIkV4DfBurtyLXBHK4yfv02z5kXoc6X3s9EPlP+A+3fE0eRLfe9oFVm5Dmjmu6vFcu6ryxVz/HXrlv/rxpOP5Ho2yl47rbXJvUgFM15jbS2P5dLG/P7iH0G/QzpqXj3ra3SDse5X30CzGfT/Je8n5og7rHHfr9F2I1t9MwgRxu8j73/kqdXt3bQL3IPPa5lq/JizCRxuSlKSXfvPCGC6uchDH2Ws7YK3e/+6cNt4MvtrRztnDUJi1DTtIuJ7eRFrg9i359E6qP/Qb9i+newnHvMrZIuxzlffRdMZ9P8l7yfmiJpNzff7qFhMObkLw3gVwdV2O5KwByj3+nxWuSPlabsxIu/TM+oInJS7mzUdb+3hdOVjQJY+y1nLFX7nac9xqM/ebveX2VkdiRQNQmNeVgxnnmfLh58z73z6IfD9372G/Qv5iuF/Z9Xy3hun21QB99Tsznk7yXvJe8X06yfBzdft3JBFLyvkS6X3Jf177U0Dnkbp3zqsXrciYkFDF5adLdwvb3onCyokkYY6/ljL1y3zhs6lsbaSvAjZX276o2bt65XHeLa5Masj92vsJ288Oot9GfxS197DfoX0xLx71XWj6/fZG/he7mRWz7xHw+yXvJe9vmtJ+8PxjlX+DuUzxMIIeVvD8Q+d9uSPu/72rwXB5lnkdbA4T7medzyvgYk5eFvCxsfw8KJyuahDH2Ws7YK3drvHEDx96zpQ1cj7zv7Ky5xbVJS8wvzVqwcnbTHDm9QXJcjBDTL7wq7Pva/tbbxSjvnx+IeT2Nq+T951e1ljnhrHuw54O1y0/eP1rg3stdrZyexl6P5SaI91b1Vple9q7Q/bQ7vtyTcl5b2vRrr2djuav/t8p5qJEGYbsCTF5KlT4If+teY4WTMMZeyxl75S5eGDdw7Jtbkh9pjPUuurf/McNqk97HYgsjj235d9fFCDH9wr6Oj3vTsUq2hd4oR8U8j+R9XqVvQu6HJuoe7A09eZ+7N+WJho5/NhZbMZTzuu3mBv2s/paGpclf7p52X8fnFWJtDBpeZ5zPwxbOZS1s44HJS5NKPvretZU9qPOshtz2p+753OYVymmLgvQW5MmM83gkZNqkhs1bGTxtYeSR+DJxf02MENPvOFc47m17v/vScXkX+6TO3se7Y9jJ+5Ik6qjmYx9a4mBv6Mn73Fd5mvhoxt7ISywummzcaGzSg6E9Ac16GPkr7vd27B7/2MI55exJ+C5W602MPttT9fX7XIreDGRzt6XaKGeEEkkYapbb/tyq8ZhpG4TNic6NrfdyFiitC1kv/TAjtm86cq5PC9vOI/HlGyNNb7EpRvQ1pqXj3kstnluaQ5Xudf9Ndf+LeeYF/qbDFaBpRwt+d90rI0u+wFz3R4WGnrw/Hsv7uMe8ZN6srZTezRnI7No08HkY0Kw7kb/Ste0HSbsj75W9Jle874n5rw0v4yNCfLfdTKtE0p7Fm19DTavGLoctVjaMo5uJzJJJQpc+hoU6z+rI3cKgrhWQo/gy0Xln0/+Ws0BoJGTapIY9KTjPA1vG7Cnxv1eMENOpc5bSLWna/GbEIttC3xHzfIcWuMDXVuhm3Fsw4KpzT+KrUf+K6zo71FVP3ufG/W7Nxz0d85/gzdu/d9Z+YOfD6kKalxLjuU/9U4e8rDdAzmec34toLjl7KbPj94bMcvuCed9rSP+7hG83B7K5D+KX9eow6jzDkJtMeVPDmONwfJmgfxLf7l9/TJ3VJnXkXOcl8d5V/9zB+HKLnRc9H3PpN9x3TSpZeLzxlnlbi5BuR3leua0tdVfmPj65wEW+u2I3ZMkWJldqrgzvIv/BQZ1yk/ervA9zzjV4UuPx9s+J98dq0D2vTl7d5u9vXmk8b4U+LColOx9H3grXCx043+exnG9b7Ir5+31ufs2d9qUYPY1+Dy6HPpC9EcN9cxRJGLqj5G3qnayCPLplLvG2ml9suBbtv82NNmmanG0jR/Hlx55fR//fCtFvuO+alNPGb12k1sXz2niYfUDMy1xa4EI/WbEb8mbh7z+94HHSU+QH8WXifq3guAdr/M3PYjnb9XRJTt3/GPU8/d8dsx8WpOOcyozPdiuFNzcyY/0sDUirvXIS0mmrmGMdOeejMf/D4E2svr+ccZ3uq1JLVTrQHHq72sX9H18VxnBNtafndZ5uuh7N73u/Ht/dJuzkln/mhXZwpXU2oTTF3cxz3fwgaiRGiOlMLwvHvU8bPp99mff6tOt1UMzL3V/gYn+I1VrVe6zw93+Ksu1k0rVKK9i3rro+E2XfHNj8WuRO5a74X+XkUmpscvajrmP7mdtz7qetg+95HwHdWv/W4tutdup64ACbXYi8vaW/7uDgOyeRfr7G4+2PL1cSbZfw2a9aLVVuP7h5YjnkN5q6NpA9scD41YehF/MbC1zr0nJfnafHThXOIw8XjimmzQu2vkl0KOZvCfqxxrkk2qRF577T6uVRMUJMZyrNWW7enqoJKX/1KhbbKme/mJdLk9D3sdgge9Ve9X+2wDVIr0ge32Yyv6f6365tU6k3vhswKjzmxgf01mLx10z2RdnrLKucrLgVze+Re3VOg3p0gQHPx6rBTAPwM/FlovC2PpYajWL+w6SNyei4w+3FvFfaU19Y1wqABwOapPTVIt/7+aYw4WLy0qx7C8SPxfzqpPzbSfm/J+W/RH0J+59Pyo8n5U+jm9s0SsKQa0/kf0NtYz43b8yR/vebMf3twZtT/vmLMby35/XD3W2TxpG/KPS4GCGmjYx7m/gO4pHI20J3uzfP9oj5Yi7sYMD9JFYrqXtmB9ciJX2eVdcklZdzBnB3N127UU0ToFHBby3dKul4rK6cFbLzPhI7y6zE/YsZcVtfsB58jNV45ZBuuBx5D3hfRveT0Wmg8Dzjd+x0RdqljHvUPvfLt7ZgG7tm8tKJgeyxwkRZE9sPDtn3J+W3I/+bEVvLf5iU36n+jjrPqngY5W+y36z6lTR2P1T93+erxMh2bdy9bebgOcmUC8KkH+7QuaZyVowQ06x5yyLj3o1c5U7zeWkevR6fc52LnMerns2hOncfn4q8LRDm7Ye+Sgn8B9H8a8F3t1yzUQ1/MyWkcl89Scd7E+Wvtqzyh/rWM67B4wXq+pUZf+/2nGt6cMG6cE3/Sk39Q86HXtObIynB35dXsPdm/K70IHbRbacuzhnQSNx3x9EF29ghvzHRlYHsKGZ/1H1WeRA+5l63HxVc/59Nyj9S51lRh3eQXMktd2L7N75zjj0SJv1wh871vBghpnMdivKtPqe9IX+nYB6Tcotpocylam78ccHjpvO+Ev3b0rkT93FKsKSnm49qHFyk1cMXYjX2Ed27gwlhzg1zZcqAa7TA30oPXR5W1z13ELan+uffxOJvWqzydgE5Hy2+WXCtH8xowHJXGJTGqo5VwwxbbtI+deDXe9rup/tz3hY6qV87UvA3d1XXY1a/+ia68xFfPreVpQPRT7HaD7L7MJBNbdQi+2tuLg9j2Nsf1e23Cq7976nzrLgb0Vzi/tKM466rq/rh6Ffy/pIYIaZz55cpb7TTxP20XGLK7aVvDd3dVB5Vc+D3NRwjjdWv9nje1HrMD1fBTqsib1cJmY/R7GqAlDy8V/3Y89Ukq28f5BtF/Qn8tC3L2ozj5X6ROT0tOxH5Cdp07S9UManrpn9cDRBT/Vq1j6LmfLz51ozrnxrY09skFj5W/27J/XAtyl6HOhJQbn/VT7zObMuux2qs3Jq3Sn5jhduhGX9j4xXCFzF/ta+P03ZPycfUNt6cM3lpd/KypxpvnK/GsXWuav26+k1nqvvcw+/F/J3M6/1n6jwDsKtKitQ5j0xzuJM1zGF8E0s/3JVzvSlGiOm28/KUQ70RO1+s0nZ5V82d16L/b7m2fh/f7UgQ13uazKpr4JXiMGt16mhOoiwNtE4U3gBpgPempfi+rSbAV1akcU6/40NGw3SzmvCnxikl7K/OaGDTKt9F9tlND0dynnymf8bHLymtW+nh7oOM+p6SZY+q+r5qya0jmW3962pifK3qzNP9nx5kfsxoK86HbTq6fB/kfPNko50dmby0OpB9Hc0vOpkW5zNujSL/S+a1/Z/VeQZibyz+Mb9pi4bmPfzPfZNsTWj0wx041xsrPi7Wb4jpona6pfkykvWPqutzfMXyBK3fx5L3O3c+Fl+FnxK2OVskjKZMHO9V/+6iHdv6EuK8SisSD1Yx2MkKvxTHtEJ5p6/mn50zIE9vuxzSpzJHmvidrOrk04xJ3sbrdOnNnQMDuD4pWfci6h3MXI3V2E5u1R2J+W+meUC6nIGscWs/nM64pn+lzjNAOVtyzppH5vY7JyNvu0NvF+mH23Q18j+2LEaIafeS82+q35X2vE9bTqZFxWm7q1NV/slDODpnVzUouhWzE/lpUPS06qhKkqn7q383JcrOhRWaXTKqGqhHkbei5XV8+6ZEnQPktfj8dsPW1/0vqC/MkRLv6QFPzoOo1H6l5H5KZA91X++DVVv/coEBTrrGj6v70gS5f/fJ/W3a+cex2JtTBrIMxT/NqBf/XJ1nwOOKmzF/MdiHqr+5FOWLJnIeEjwRCv1wy85tOa+rA5m36jfEFDGnI9JKylF8fjVkrfrPNDDbSbJGoqf7NvbdTU8a16uSVsWnRP2RaCfZub+qe+oLuXbF9CRzSk6nZGXaJio9nNznUn3Hgep+T5132r/vUTX53Sj3qwnzxaof8CBtNfr3k1X7fiYk7Q1kyfGjjHrx6+o8/P99Spo7nts0lzhV/fc7GUPkbJV6weXXD7cszVnTQ6m3Mazt6PQbYoqYA0CxtE97SjBvPGjy8AcwkKUO35uUn86pEz9R56ExhyPv7cCRS6UfXoK08GyXGOk3xBQxBwAAA1na979m1In76jw05oo6qh8WbzFCTBFzAAAwkGWrf5FRJ35PnYfGvMioo7ddJv0wYoSYIuYAABjIGsgOy3/MqBO/qM5DI/ZF3pY5ay6VfhgxQkwRcwAADGQNZIfjFzLqw1+q89CYCxn182P41pF+GDFCTBFzAAAMZA1kB+V3M+rDv1DnoTGPM+rnE5dJP4wYIaaIOQAABrIGssNyP6M+/KY6D43YNSkfMurnBZdKP4wYIaaIOQAABrIGssPybk5d+OmkfE+dh0acibz97kculX4YMUJMEXMAAAxkDWSH49cy6sJ9dR4ac0/d1A+Luxghpog5AAAYyLLVP8uoC3+gzkMj0pY57zLq5g2XSj+MGCGmiDkAAAayBrLD8iSjLvyKOg+NOB55W+accqn0w4gRYoqYAwBgIGsgOxw/mJSfz6kHf63OQ2NuZtTLT5Oy16XSDyNGiCliDgCAgayB7HD8dkY9+GN1HhqRtsx5n1EvH7lU+mHECDFFzAEAMJA1kB2WP8moByfVeWjEycjbMueSS6UfRowQU8QcAAADWQPZYfmvc+rAzyble+o8NOJW5CXvj7hU+mHECDFFzAEAMJA1kB2OQxl14M/UeWjMm4w6+cJl0g8jRogpYg4AgIGsgeywXMqoA/9EnYdGnIi8Vfe3XCr9MGKEmCLmAAAYyBrIDsufZ9SBQ+o81G73pDyLvOT9eZdLP4wYIaaIOQAABrIGssOxKz7vZz+k+KvzdMXdyEvcW3mvH9YmiRFiipgDAGAgayA7MP9bRvz/L3UeanVgUh5GfuI+lU+TctSl0w8jRogpYg4AgIGsgeww/OuM+J9W52HH9k/KmUl5MCkfoyxxv1E+TMqV+Jz8R5uEGCGmiDkAAAayBrIr7D/PiX3aUuf76jwUS3vUp9X1aU/7D7FYsn5WeTkpTyblXnzefieVfS67NgkxQkwRcwAADGTpv4MZsf8LdR4WUrKffV1l5LJrkxAjxBQxBwDAQJb++4OM2P8f6jws5NCkrLVcdrvs2iTECDFFzAEAMJCl/36UEfvD6jyANkmMxEhMEXMAADCQpR3fm5Sfzon736jzANokxEhMEXMAADCQpT2/mRH3f6POAwAAAAAsxzgkMofohxlx/211HgAAAABgOcYhkTlEfzkn5j+flP9BnQcAAAAAWI6cFdhvXKaV8ssZMX+qzgMAAAAALM84rEIemn+YEfM/UucBAAAAAJZnHBKZQ3M/I+a/rs4DAAAAACzPOCQyh+a/zYn3T5Z4bj+YlAuT8j+q8wAAAADAkI1DInNI/n5GvO8v8fz+aXUO/06dBwAAAACGbBwSmUPyRxnx/r0lndueSXnXwjmo8wAAAABA541DInNInmbE+xeXdG4bDxZ+Fp8T+eo8AAAAADBY45DIHIqUEP/5nFj/5ZLO7e9Myk+rc/gzdR4AAAAAGLpxSGQOxe9mxPqHSzq3f7fpHP6ROg8AAAAADN04JDKH4m5GrE8t4bw2P1RoesscdR4AAAAA6IVxSGQOxds5cU5b6uxq+ZwOTsp/23QO/16dBwAAAACQyByK/ykjzv9Py+f0S5Py/245h3+szgMAAAAASGQOxeWMOP+oxfP5lUn5cXx35f8vqPMAAAAAABKZQ/E0I873WzqX35mUn0w5/r9X5wEAAAAAPhuHROaq+7sZMU7lrxo+j0OT8mczjv/76jwAAAAAwGfjkMhcdf9n5CXvU/mjBo7/G/F5Vf/PY/bHcn9RnQcAAAAA+GwcEpmr7O9Nyt9GfvI+lb+elGuTcnpSfm1SfjAp35txjPS/7Y7PK/z/QfXvpT32U8L+XeYx/0KdBwAAAAD41jgkMldVSqT/1yhL3C+r/IE6DwAAAADwrXFIZK6KX5+U/31S/s2k/Dj6kbRve8scdR4AAAAA6IVxSGSuij+N/iTsl7VljjoPAAAAAPTCOCQyUefVeQAAAACgU8YhkYk6r84DAAAAAJ0yDolM1Hl1HgAAAADolHFIZKLOq/MAAAAAQKeMQyITdV6dBwAAAAA6ZRwSmajz6jwAAAAA0CnjkMhEnVfnAQAAAIBOGYdEJuq8Og8AAAAAdMo4JDJR59V5AAAAAKBTxiGRiTqvzgMAAAAAnTIOiUzUeXUeAAAAAOiUcUhkos6r8wAAAABAp4xDIhN1Xp0HAAAAADplHBKZqPPqPAAAAADQKeOQyESdV+cBAAAAgE4Zh0Qm6rw6DwAAAAB0yjgkMlHn1XkAAAAAoFPGIZGJOq/OAwAAAACdMg6JTNR5dR4AAAAA6JRxSGSizqvzAAAAAECnjEMiE3VenQcAYMf+P8raW/2RCmm6AAACDHRFWHRNYXRoTUwAPG1hdGggeG1sbnM9Imh0dHA6Ly93d3cudzMub3JnLzE5OTgvTWF0aC9NYXRoTUwiPjxtc3R5bGUgbWF0aHNpemU9IjM2cHgiPjxtdGV4dD5GJiN4RkM7cjwvbXRleHQ+PG1vPiYjeEEwOzwvbW8+PG1pPiYjeDNCMTs8L21pPjxtbz49PC9tbz48bW4+OTA8L21uPjxtbz4mI3hCMDs8L21vPjxtbz46PC9tbz48bW8+JiN4QTA7PC9tbz48bWZlbmNlZCBjbG9zZT0ifCIgb3Blbj0ifCI+PG1vdmVyPjxtc3ViPjxtaT5GPC9taT48bWk+TDwvbWk+PC9tc3ViPjxtbz4mI3gyMTkyOzwvbW8+PC9tb3Zlcj48L21mZW5jZWQ+PG1vPj08L21vPjxtaT5xPC9taT48bW8+JiN4Qjc7PC9tbz48bW92ZXI+PG1mZW5jZWQgY2xvc2U9InwiIG9wZW49InwiPjxtaT52PC9taT48L21mZW5jZWQ+PG1vPiYjeDIxOTI7PC9tbz48L21vdmVyPjxtbz4mI3hCNzs8L21vPjxtb3Zlcj48bWZlbmNlZCBjbG9zZT0ifCIgb3Blbj0ifCI+PG1pPkI8L21pPjwvbWZlbmNlZD48bW8+JiN4MjE5Mjs8L21vPjwvbW92ZXI+PC9tc3R5bGU+PC9tYXRoPs9CIlYAAAAASUVORK5CYII=\&quot;,\&quot;slideId\&quot;:260,\&quot;accessibleText\&quot;:\&quot;Text Für Ende Text Leerzeichen alpha gleich 90 Grad Doppelpunkt Leerzeichen öffnen senkrechter Strich Stapel F unterer Index L mit rechtspfeil darüber schließen senkrechter Strich gleich q mal Stapel öffnen senkrechter Strich v schließen senkrechter Strich mit rechtspfeil darüber mal Stapel öffnen senkrechter Strich B schließen senkrechter Strich mit rechtspfeil darüber\&quot;,\&quot;imageHeight\&quot;:34.49152542372881},{\&quot;mathml\&quot;:\&quot;&lt;math style=\\\&quot;font-family:stix;font-size:16px;\\\&quot; xmlns=\\\&quot;http://www.w3.org/1998/Math/MathML\\\&quot;&gt;&lt;mstyle mathsize=\\\&quot;16px\\\&quot;&gt;&lt;mover&gt;&lt;msub&gt;&lt;mi&gt;F&lt;/mi&gt;&lt;mi&gt;L&lt;/mi&gt;&lt;/msub&gt;&lt;mo&gt;&amp;#x2192;&lt;/mo&gt;&lt;/mover&gt;&lt;mo&gt;:&lt;/mo&gt;&lt;mo&gt;&amp;#xA0;&lt;/mo&gt;&lt;mtext&gt;Lorentzkraft&lt;/mtext&gt;&lt;mspace linebreak=\\\&quot;newline\\\&quot;/&gt;&lt;mi&gt;q&lt;/mi&gt;&lt;mo&gt;:&lt;/mo&gt;&lt;mtext&gt;Ladung&amp;#xA0;eines&amp;#xA0;Teilchens&lt;/mtext&gt;&lt;mspace linebreak=\\\&quot;newline\\\&quot;/&gt;&lt;mover&gt;&lt;mi&gt;v&lt;/mi&gt;&lt;mo&gt;&amp;#x2192;&lt;/mo&gt;&lt;/mover&gt;&lt;mo&gt;:&lt;/mo&gt;&lt;mo&gt;&amp;#xA0;&lt;/mo&gt;&lt;mtext&gt;Geschwindigkeit&amp;#xA0;eines&amp;#xA0;Teilchens&lt;/mtext&gt;&lt;mspace linebreak=\\\&quot;newline\\\&quot;/&gt;&lt;mover&gt;&lt;mi&gt;B&lt;/mi&gt;&lt;mo&gt;&amp;#x2192;&lt;/mo&gt;&lt;/mover&gt;&lt;mo&gt;:&lt;/mo&gt;&lt;mo&gt;&amp;#xA0;&lt;/mo&gt;&lt;mtext&gt;Magnetische&amp;#xA0;Flussdichte&lt;/mtext&gt;&lt;mspace linebreak=\\\&quot;newline\\\&quot;/&gt;&lt;/mstyle&gt;&lt;/math&gt;\&quot;,\&quot;base64Image\&quot;:\&quot;iVBORw0KGgoAAAANSUhEUgAABagAAAKoCAYAAACSgxjfAAAACXBIWXMAAA7EAAAOxAGVKw4bAAAABGJhU0UAAAGwEl4QUwAAgABJREFUeNrs3Q/kXuXjP/7LzGQmMpPMRJIkiUnylhmTTGbGzCRJJMkkkSSZRJIkE0mSzMhkZhKZ/ZJJJJNkRjKZmZHMZGb0O9fnPq9vd6/u+z7X+Xff55z78eDy8em91/lzXec6f573da4TAqk+ysoG1QAAAAAAwLz9nZVzWblPVQAAAAAAME9/5+VaVl5QHQAAAAAAzMvfq8qJrGxSLQAAAAAAtO3vCeViVrarGgAAAAAA2vT3jPJmVtaoIgAAAAAA2vB3QfkuK7erJgAAAAAAmvZ3QvkzK/tVFQAAAAAATdqblT9CWlD9UVY2qDIAAAAAAJqyJYym8kgJqc9l5T5VBgAAAABAkw6GtJD6WlZeUF0AAAAAADRpW1bOh7Sg+kRWNqkyAAAAAACacktWvghpIfXFrGxXZQAAAAAA8/H3wMq1sXI1K1fyUmYZb2ZljUMDAAAAAKBdfysTS/zQ4u0ODwAAAACA9gijp5c/s7LfIQIAAAAA0A5B9OyAep9DBAAAAACgHYLo6VN8bHF4AAAAAAC0Rxj93/JG8JFEAAAAAABqWp+Vj0JaMH0xK9tUGQAAAAAAdd2flXMhLZw+lpVNqgwAAAAAgLpeycqNUBxMX8/KAdUFAAAAAEBdm7PyTUgbNX02K/eqMgAAAAAA6tqblT9CWjj9cRjNTw0AAAAAALWlBNN/ZmWfqgIAAAAAoElF4fR3WdmimgAAAAAAaNqscPqNrKxRRQAAAAAAtGFSMH0xK9tUDQAAAAAAbVodTh/LyibVAgAAAABA21aC6etZOaA6AAAAAACYlxhOn83KvaoCAAAAAIB5+jgr61UDAAAAAAAAAAAAAAAAAAAAAAAAAAAAAAAAAAAAAAAAAAAAAAAAAAAAAAAAAAAAAAAAAAAAAAAAAAAAAAAAAAAAAAAAAAAAAAAAAAAAAAAAAAAAAAAAAAAAAAAAAAAAAAAAAAAAAAAAAAAAAAAAAAAAAAAAAAAAAAAAAAAAANB592blftUAAAAAAEDb1mTlkay8l5XfsvJ3Vj5SLYy5JSt7s/JBVo5n5VJW/srK9axcy8rVrJzJyuGsPJuVzaoMAAAAAJhmS1aeycoXYRQw/r2qCKiJHsrKsazcmHCMFJX4d/eoQgAAAEhzosLDd51ySJUDc7Q2K4+F0SjpnxPOUQLq5XZrVo6uOiZiSH02K6fCaPR0yrUu/s3zqhMAAOiaHWG+QWBbZb+mHBQBNTA0D2bl1aycDKOpGMqcowTUy+t/YTSFx/jx8G5WNo79mzgtzNNZ+SPxeHpKtQIAAF0S5yV8OyufhtGrxb+Gaq+OLrrcqykH5aas3JyVrWE0yjCO+Iqjx67XPE5OZ+VgVvaF0Ryv8fjfkK8PoC07a567BNTLaXv47+jol2f8+7uycjHheLocRqP4AQAAOis+tOzKyo+hH+H0X5psacRA+bsKx8j5MAq7ARbh9qw8N1biWxufh9HH7ATUTHJn+O+I6DMJfxevddcSjqlHVDEAANAHcVTp+VAuCPwmjEanxgerotE567KyPoy+Rr8tjEaYxa/Sxy/OfxzSX4P+SlMtlfgxsbKj/O9XbUAHbcrKL0FAzX/9EKpPzfFawjH1qCoGAAD64rOw2FeQ47yKcYqHUzPW+7ZmWjrHQ7kfTQC6ancQUPNvz005DjaVuHea9RZc/PH/ZtUMAAD0xcchLQScx8POE1PWvUczLZ0XQnpA/ZrqAjosvm1U9FaIgHp5xDfLLk04Bq6UXM7tU5YTy6uqGQAA6JPDIS0E/GJO2/PKhHXfqpmWzu6QHlDvVl1Ax/0ZBNSMvDTlGDhZYVlxSqzxN9DicfayKgYAAPrmREgLAZ+d0/bEebHH56W+pImW0raQHlBvV13QWfENhwdUQ/g2CKgZ+TU0PxAgTg1yRxhN/aF/AgAAvVM0qmul3D7HbRqff/hzTbSUbg7pAfUG1QWdtD3vo4+riv/72K+AmofD4t9U0z8BAIBOuS2kBYDn5rxd4/Nie1V1OW0I6QH1OtUFnROnHric99EnVEfh20oC6uXwXuhGQK1/AgAAnbEvpAWA7895uw6NrXunZlpK64KAGvpsfF5cAZiAmpEzoRsBtf4JAAB0xschLQB8bM7btfIBoRtB+LisBNTQX6+v6qMCMAE1o/mhb4TFB9T6JwAA0CkXQnH4Fz9YuHbO2/VBvu6fNdHSElBDP036wKkATEBNCPcXHANf6J8AAMCyuTukhX8nFrBtn+br/kwzLS0BNfRPnNf2UhCATSKgZndYbECtfwIAAJ1zIKSFfy8sYNuO5ut+SjMtLQE19Mv6rPwwpY8KwATUjPrBogJq/RMAAOik4yEt/LtnQdsX52pcq5mWloAa+uXYjD4qABNQE8JrYXEBtf4JAAB0Tgx+r4fi4O+8qmJBBNTQHx8W9FEBmICaURsvIqDWPwEAgE56NKQFfx+rKhZEQA398HZCHxWACaj55/sa8wyo9U8AAKCz3g1pwd9uVcWCCKih+z5M7KMCMAE1IRwJ8w2o9U8AAKDTfk54YLmRlZsaWt+GrOzLyi2qvjGbw+iHht+yci0rV7JyOCv3D2T/BNTT231vVj4IozDjXFau5sfA9fz//pmVb8IoDIkfOX1wwdsc57F/LyuXEv7tQ2H05sav+b7EcjaMRgFuamh74vz227Lyehh9kPXnVXX4V1YuhtGcrbGPxR/q5j0ffuzH72fl+8R1x32Kb8bEQOqHfH9W9uV8vp/PNngOvjUrp0r0UQHYsAPqLvXxzfn9RqzP43lfXukPK33ij6x8HUYjmp/M/2Yejob5BNT6JwAA0Hm3JT6wnGpwna8GU4Y06aH8AXvaDwtPDmAfBdT/iKHNS1k5U6JOVpcY0sQA6M45tt9TWTm9ajtmnZe+KtiHGH7dVWOb4t++N6PvzCox1Io/CtzRcjsfmNDOs47vGF6/mJULifsRw8CDNfvMExXrMKUcKlj37pbWW6XsLFlvTQbUT7SwP33u4/HH9Oey8l2N/Y/3PI/W7MNX5nwMXulY/wQAAEj2VOKDyMsNrW/D2MPSTtVfWxwZdTmh/bb1fD8F1KPAMgaq0z5oGsPGn8JoJOAv+f+fUl9xpH1bQesDYRRiXA3pIVgc4X0pcdvPVNimjWH049iNUD+gict4JzT3dkk8dveHUXh5o+TxHfv4bxX348cwCgzLei60G7gVBWB7Q3cC6ntL1l2TAfW6vA9vz8pjYfQ2QGo4GvtafLvi+TAK/HeUPB90rY/HH3Uuzlje5fwc+e2MbR4vX+XX2SoWHVAvun8CAAAkK5oDcaVsbWh9b+TLiw+Ga1R/bW8ltt8PPd/PZQ+on5kSdlzJj4FpU7lszftc0Y8YMcxu6keo+Hr8KyFt6qDVHgrlQ53/ldi2XaGd0YRxX6uG/HHU8+78XHyt4vH9VgP7EH/UKDvlRwwDT0woKaHjiYTyXMH694fiwC6G718mrm91uZhYd+9UaPe2p/h4MRT/MLVtQH38rjD9rZL4w118k2jDhL+7O4zeJpnV9y6EaiO5j9Y8vi6WPF6Pdqx/AgAAJFmT+KB4uaH13TH2EHhY9Tfi+xIP+Rt6vJ/LGlDfHEbzpk4LmFIDxdj27yTU3clQbV7i+DcxRC8zz+nq8CoGQFXC49T5Ul+b8ven822/J/zzo1n8v3GkdQy03088T8YRofclbksccR3D1dRQetrxHdv169Bc0H6soeN2XnPcTpraIo543d3AeSAGlymj7M+FaiPo2w6oXw/Tp664Z2B9/JEZffTNxP2L23Y+zA6pb234/P5FmO9HEufdPwEAAJI8nPhw+GlD6zs5tszdqr8RZR72H+7xfi5jQB2nXJg2QrHqaOftCcfMLyF9uocY4sXRqVWny1gRw69fKy7jhYTtfH/C38UwKnWO2RhWfx7SQuqUkdR15gxeN1ZndebYnVYea+DYnVcA9vSq5TY5ovOH0PwI/nFtBtTx2Fg9D3mcN/35Csvqeh+Po8Cn/cjzYcl93VJwfvyu4XO8gBoAACBMH2G1uuxrYF0Hx5YX59Bdq/obUWYE9cYe7+eyBdRxpN60+YTfrLnsOB1IUUj9W0gbLbgz/7efhdHr5HFO+8OhfHg1Pgo4hkAv5/uZ8gNMUZjyxoS/if1mU4W6Swmp448KRSNqY6j52NixunHKdk47vjeE/4bTl/JlbBtbbhwJHkfLxo9q/h7S56Oua14B2IGxZR5vsP+9mFhX79dYR1sBdWzz1R8fjMHwfRWX1+U+vjHMnsu6Sh9/vmBbnm/wOBNQAwAAhNFHglI+AnZLzfWsnh/1c1XfmIMhfX7ZPlumgHp9GIWEk/bt24bWsS0Uj4iM87YWTQsz7YemfSE9vHol/DPC8/FVy4khedFI1llzw076iF6ckqHqjzVxypWUeYnfqbj8lG8CxPB7POyLP/i9lnDcx7Y8HubzzYF5BWCHQv2RzKvdkR+LRfvwW6g3bVIbAfVNE5ZbddqePvTxd0P6BwNTxYD/zxnL/b3Bc72AGgAAWHoxaEl5ZbfqK63xQTmOtPppwjIfV/2NtuP5hHbs+5QqyxRQTxudGPvr3Q2u5+WEuqwzV/zZhOU/EP4Jkx6aspwYAn455e8/mbH++Lr+pKDpwZr19lJI+2GvykfV9iQs+2ioPjI2ho0pU1e8VbOO5hWAfRj+GT3elG8SzzPbaq6n6YA6XgtWzw/9QcvnqkX28XgsXw2zP/xaVdEPRQ81VH8CagAAYOmljn6Kr+Cuzx8gY4kjD+NcxnEu2/hhop15qBJD5ziaN85X/V2YHn7H0X43qf5GxSDswow2fHkA+7gsAfX+0P5c8ON+TKjPvRWX/WnCslfmpE2ZC/rpfHuv58d7PDetmfHvvwrlAu1UG/JtKNq3KiNg7yxxnMcgtcrI2K2hvR8mV8wrAPs4X95nDS3vmcS6byL4bTKgvnVCX35hDuerRfbx7Qnrvrfifr1QsNxnG6o/ATUAALD0PgnNf1wrpZxQ9a2IQVUc9RhHtMUfB+Kr1MdC/dGiXbEMAXUMPmfNp7q1hXU+kFCfF0O1qQxeSGyvgy3s184p62pqBHrKVBnXK9Tb2sQ6O1bzOD+dsO1raix/XgHYSkD6TAPLih8GvZKw7b+HelN7rGgqoI5Tkvy2qu32zemctcg+vj9hvfsrLntvaO8DluME1AAAwNJLmUe1jfKUqqeCZQioZ80n/muL6/0yoU5fq7DcJ0LaPL5tfDD1TGhv/u4odaRtlemMipbZxBz+KdO71Anz5xWArUzFsLOBZZ1IbNNHG9r2JgLq+KPV+I9aMWDfPsdz1iL7eEpAXfWDhrtDe1MfjRNQAwAAS+2esJhwuokPLrKchh5Qx2l0Zo3e/KjFdW9LqNPLFeo1Jbw6MMf9eanBddybeCweqbDseYRHOxPWUyf0nVcA9kJexxtrLmd/Ynt+0uAxVDegjsf5n6v66LzfmFlUH49SpqrZ31L/ONbQPgioAQCApfZi4sP4G2E0WmxXGL3yGkcDPhlG80TGEYTPZeXtrBwKo7lA48PUrJHZJ1U9FQ09oH62YJ/afmX/19D82w8p4dXmFvZlWujTdHh3LWH/LlRY7jzCo1sT1rOnxvL7FIBtCqNwN6Utm/yBtU5AvXvV8Revu3cvoO4W1cdXfBdmT8VS9XsXRQH1iZbPVQJqAABgKXwV0oK+LRWXHwPtSXPpPqvqqWjoAfW3Bfv0UMvrfzOhXsv+wJQSXjUtBlKTPmAY395Y0/C6vm/peJxHeLQmYT11fhTpUwD2eWI7PtbweqsG1KunlzmfldsXVHeL6OPjYvj9W5g8b/59NZYroAYAAGhZnAvyesIDyrma63lowjJvU/1UNOSA+pYO7NP/QtoUPWW2YxHh1b4w/aN/JxouqfP47yi5D/MKj9pcT18CsMcS2/BwC+uuElC/PuE6vcjr6qID6ih+sPLVMApzj2bllVD/I5YCagAAgJbtSnwgf7+BdZ0N7XygjOUz5IB6b8H+XJ/DNsQRtSlTVpQZRbqI8OrjsJj59WeVvSX3QUA9H/GHoQsJ2xrfBtrYwvrLBtSHVv3vP4XR9CSL1IWAug0CagAAgJa9H9JClV0NrOvY2PJeUPXUMOSAuqhPXpnTdnyZULevl1jeIsKrn0L3AuqnS+6DgHo+Pkpsvz0trT81oI5vPa2ehuRMaCc0L2uIAfWOhHOhgBoAAKCmswkPJ9fzh+ImH762qHpqGHJAfTx0I6A+lFC3R0osb97hVRwFfmPKeo716HgQULdvR+K55PMWtyEloI5TVZwMkz/YuKkDx+pQAuo7wmge/t8TjwsBNQAAQA2bEx++vm5ofSujkH5U9dQ05IC6KBSZV0CdEjadbnh5Tbp3Due0eRBQt2t9mPxhvdXlcmh3lHJRQB1/VPlhxv9+qgPHap8D6vgj/JN5PY5v71/5eU5ADQAA0JKnQ1rA91JD6/szX97Lqp6ahhxQF3209OqctiPlg3F/lljevMOrWfPr/9Gj40FA3a73Es8j+1vejhOh/vQx7y74WO1jQB1HS7+TnxPGt/Nkvj8xuDYHNQAAQIuOJj703t/AutaOLe9uVU9NQw2o1yTsz7U5bcu9DW/LvMOrxztQh00QULfnocRzyDymhCkKqGM4eT5hW/ct8FjtU0C9LStfhf++nfJ2GIXW4wTUAAAALYlB2NWEB5NLDQcBP6l6GjDUgDp1v9bMYVvWh7T56VPNO7x6aiDHhYC6vb72S8K2xZG1t85he1LmoH4gpL1hcc+CjtU+BNTxh6sz4b9zeL+Un/MmEVADAAC05OGQFoR92uBDYVzeQVVPA5Y9oF4/h21pejT3vMOrZwrW9UBPjgkBdTveSOxrT85pe1IC6pTjOpZzWbllAXXa5YB6f14vq8P81xKuEQJqAACAlhxMfDhv6nXhGHY9mpUtqp4GDDWgXpu4TzvmtD1F2/FXiWXNO7x6rmBdu3tyTAiom3dfVm4kbNdXc9ym1IA6Opyw7ccXcKx2MaCOP8afmbAdJ0vcjwioAQAAWvJ9SAvCNqoqOmjIH0lMCc7mFa6mTH+Qat7hVdFHYPvysVYBdbPij6U/hbQPgG6e43aVCajjGxQ/J+zDa3M+VrsUUG/IyodTtuH1kssSUAMAALTglpAW7P2oquioIQfUVxL26cU5bUvRdpwqsax5h1dPFqzr854cDwLqZr2aeN54es7tXCagju5MPFc8Osd96EpAHT9yeLbBY01ADQAA0IJ9iQ/ob6oqOmrIAfWpML+54WdJmYP6SInlzTu8KjrPXejJ8SCgbs7dYTRvetH2nFxAO5cNqKO9Ie0thzvmtA9dCKjj3PKXp6y76jcwBNQAAAAtOBLSgr1tqoqO6ntAvSuMAtT/TfjfPkvYpzNz2Mb1odkpBOYdXu1MWN89PTjWBdTN+S5hW+KH825fQDtXCaij9xL2KU5pctMc9mHRAfVdYXo4/WOL5xIBNQAAQAWXQtrHz9aoKjqqzwH1/WPb9vaE//3ZhH2K81SvbXk7703YjsdKLG/e4dXm0M23RGKIViYYF1A340Di+eL5BZ0XqgbU8TqdErwfnsM+LDKgjj+onZ2x3l01li2gBgAAaNj9iQ/pR1UVHdbngPr42LY9MuF/vy9xvx5reTsfC8UheZm6XUR4VTSdw8U5Hx9xXb/k63448W8E1PXFEdFXE7bjmwWeF6oG1NGtIe2H57bD90UG1G/PWOflmssWUAMAADTspZAWfj2rquiwvgbUD4xt1/Uw/S2FCwn79X7L2/pUaO4DidEiwquToTsfnIwO5ev8vcTfCKjr+zqkvTV0xwLPDXUC6mh7SHvz4uEW92FRAfWWfN/a+iCqgBoAAKBhKYFNLLerKjqsrwH1N2PbdXzGv3s3Yb/a/sjfJ6HZH7EWEV69GdI+InfLHNp+T6g2d7eAup6nE88TLzZ8forfethb4m/qBtQhP66K9jOOtL61pbpeVED9RsE6P6i5fAE1AABAg+KctTcSHkZ+VVV0XB8D6j2rtuu5Gf/27sR9a3M05Jkwe7TphpLLW0R4tT2xHj9pue3jfN5Xwj8j5zeV+FsBdXW3hdEPEEXr/67h9T4ayo/cbSKgTlnOyv62MYf9ogLqcwXrPFRz+buCgBoAAKAxu0NaWHNIVdFxfQuoY5i7etqOuwv+5lRY3IfPbi5Y77sVlrmo8Opi4nGyq6X1x5D09xp1twwB9ZMt1f2xhHXHecrvani9r4RyoXLUVEAd3wY4n7DfH7RQ34vo4zfNYV/3heUOqNvqnwAAwJI6FNKCmt2qio7bEPoVUH+8apvOJ/zNQyFtTtktLWzvrPmnY6C3ucIyFxVQv514nMQRzlsbXnccKf1z+PfI87LTKwwhoC76WOUbLbT7vsR2f6WFda98CPVAib9pKqCOHkio8zZGxi6ijz+SsM4jNddRNFXQtw3ty6IC6kX0TwAAYIkVvQa78vr5WlXVezFAjCM1f8sfPmP4Fkfb3j+Q/bsl9CegnhT2pk4p8XnC/r3bwjbPmqv+9YrL7OoH1FbPz7u1wT54dtXyX62wnCEE1H8WLPvThtt8Y96WRfv0YwvH29r8OhqXP+85qMc9E9JGjzf5o8wi+vjOhHVerLH8+CHbX0PxPPZNWFRAPe/+CQAALLHUOW2/VFW991CYPu9qDOqG8LrujtCPgHpaYLMn8e9T5tCNYdidDW7zPTPWFUcDr224LtoOqKMPSxwvcZTzUzXXF+cgvtRQ3c0joF7T8np+CPMZgbricEj7MfaeFo618cD0kRJ/13RAnVoP8W2OTS2f7xYdUP+dXzOqeCekvcmypoF9KToGTrR0fpx3/wQAAJbYy2FxrzszP3H6gMsJ7byt5/uZOp96LFsWsH1xXtT3wvQw4+YSy9qVsI9fN7jtx6es42oYfeyvqicT9qOttzdi0H+lxDETyzdhNFVCGTHwPBomh6H3VdjutWE+AfWmltdzJBQHfOsTl1X0YdDHEtv3tZaOtU/G1lEm+D0Zmg+o43no54S6OJ3/27oW0cfvT2zvX0L5D7u+V+J8sb2BfTkTFvMB63n2TwAAYMn9lPiQtVNVJY/IKlN2zGnb30rcnh963kZvlqj7eY8Y3xtmvxJ+uqX9fbrlY3/PHNrsgRbb5amKfTeGRq/ldbNx1TI35v89Tt3x3YxlPFtxm++Y0/Gdcs6rE+i+lrD85xKWszKv9LQpByZ9jHRam65p4RiLP4SsTO9xo+TfFr0p8UnFbYpvV6T8OBPfnlrbwz6+JqRP4RNHAqf8aBDfOPtm7O++T1j2tGMyvk2ROrVW0VzQ11s6bufVPwEAgCX3cOhekNplcaRjnPv3VEj70NSsUUc/5Mu6Z07b/n2J7dvQ4zYqs59x7vVbWt6e28Po7YOUed4PVlzHZ6F4aooHa+xDDNemzdv7QgN1dLShEKSOw6H5H5+Kyns1tndPwvLfaqBeXkxYz2c1lr89pM3/PevjmwdD8WjVDxPPy/e2dHyNT9HwZ4m/WxuKQ9bPa2xX6hsnX9e8Liyqj58q0R/jDwFxHv0YlK+EvWvya/ST4b/TbMTgfn3isl/O2zIu79GxZaXcV92VuI4HW6i/efVPAABgicUHpR9LPLztU2X/ER9kj5Wow1/yB91FfGzyjxLb2ddXcf8XyoeEF/JQIo4U3VSzP92ahw+xjeOoxrMlt+WhGuv/JCF8qbL8W2fsRxOBUvyB4K+QNrK1TXEag2/C/MLpj2pu7wchbVRoXadD2lzFdfpNykcL48fsng7//KAUw9LHw7+nPpg2knt7Ypu80cJxFUfcrg5JT5X4+5QfIi6HeqNnPw/pP+jd27M+/kRL/fer8M/UJ7+Fdt+geiVxWW18FHce/RMAAFhi8aGjaNTlpHB1k6qrHOKcCM3M5VlVmZHFG3vYBltD2iv8KSWOjr9SolxrYJ1/NVAHrybs1/MllrdjSp3GsLuJKX/i6PIyIxzfavkY2lBye6qWgw3U29XQ/psve0rsU515qA82UKcfT1l2POf+mvD3dT7yOW5dXucvzDiWjiQuK35I8ffE/X9hTu0cp5J4PaSPpu5CH/+p4f772apj5aOKy/kmFP+wEKdhuVyibdoYodxm/wQAAJZUfBiK8+AWfXBn1quccRTMVlX5Ly+F4g8YrV/wNqY+ZJ7pQX3HEChOOxFD0jiK9+sw/+kZmi5HGqqbGFCcL1hXHBH9fF6Hq8XgJb72/+WUv41hU52PS8a5k+NIu/iDzY1Qbd7nOG/zXS0dW3H/P2qpjeMow8dqbl88f5f5ISb+8BFHYJaZyuam/G/KtM+N/Bxza4V9ujmvm6r1+uGMZb+TuIyf8mOySolvIsUfbVJ/qJo2ev6uvH0/SejDk0rc1zsr1P/7FdYVpyl5Lz/frOl4H787lHuDaNYPfAcmLH9rxX3cOOP6Fn+ceDuk/xA1Xo7lx9EdDdVfm/0TAABYIvHh7HAeLF1vMGy5lj9kfeEB5P9Gr3XpY3zTHjJTQo9HOl7XJ0L/w+hJ5ZkG6yj+GBKnK0h5rT6OAI9vAMRA+tKMQOlsHnpUtbNi2FIUiv6Zb3fT0zPEqVrONbid8fX7KvOdb8nPr1/UrL+Vee8/nVJXcT0f5f3res31fJ+vp0wYvz3xeF0dvh+Yscx7OtrXV0+NsyM08xbGeL3EPnEhL+sm1PXK/3a1oeM7BsBHOtzHHwxpU1VMK6fye6lpjpRY1skJ54LYFpdbrL/L+TqqaqN/AgAAS2bHHB64ryx5HX9cUDdrOrKdd4XZoy+f70FdDzWg3tJCXcURenHaj6pBawwqYzD6aAPb8lzL9XeohfqL/TaOBP2h4jbF6RliqLa5Y+fvSefrnR1ok4dD+ujw+KNr0QjRnR3t63vmvJ3r5rS+/6/jfTxOUfZpyXXGMDll2owYOJ9O6HcvTfn7eR17dTTdPwEAAGjYrCkmjnRsW+ODdAzN4ojYlbmW40eyTNsybHE0aQyJY0ATRwP+mbf/Son//w/58bry0ci1qu3/iT8gPJXX38kp9Rc/ShiDmQP6U2VxepE4vcMXY3UcR2LGYOxoGAV8W1QTNcTg9OX8GLs81ofj6OUf8z4c32i5reRy4w9a8Ufeb/JjduW8cDQ/996sfwIAANCW+FA665X4x1URAAAAAABtiK//znrVdaMqAgAAAACgDW+G6eH0GdUDAAAAAEBbZn1A7S3VAwAAAABAGzaF2dN77FBFAAAAAAC0YV+YHk7HL9uvUUUAAAAAALThSJgeUH+hegAAAAAAaMulMD2gflb1AAAAAADQhq1h9vzTd6kiAAAAAADa8FKYHk7/qnoAAAAAAGjLyTA9oP5A9QAAAAAA0Ia1WbkRpgfUu1URAAAAAABtiAH0tHA6BtfrVBEAAAAAAG04FKYH1KdUDwAAAAAAbTkXpgfUL6seAAAAAADacGeYHk7HslUVAQAAAADQhmfC9HD6suoBAAAAAKAtR8P0gPpT1QMAAAAAQBvWZOWvMD2g3q+KAAAAAABow/Ywe/7pjaoIAAAAAIA2vBmmh9M/qh4AAAAAANryQ5geUL+pegAAAAAAaMMtYfb0HttUEQAAAAAAbdgXpofT8cOJa1QRAAAAAABtOBymB9RHVQ8AAAAAAG25GKYH1M+qHgAAAAAA2nBfmD3/9BZVBAAAAABAG14M08Ppc3PahruCea4BAAAAAJbOV2F6QP3+HNa/LiuXsnJKUwAAAAAALI+1WbkepgfUu+awDS/l63pRcwAAAAAALI8YQE8Lp2Nwvbbl9d+SlT/y9W3WHAAAAAAAyyNO4TEtoP56Dut/J1/Xt5oCAAAAAGC5nA3TA+qXW173A2PrOqApAAAAAACWR5xS4+8ZZVuL6745K+fG1nWb5gAAAAAAWB5Ph+nh9I2srGlpvTdl5auxdX2jKQAAAAAAlsuxMD2gvtrSOjeFUSA9vq7nNAUAAAAAwPJYn5XrYXpAfa2Fde7NyqXw35Hat2oOAAAAAIDl8XyYPf90LE82tK4dWTk9ZR0nNQUAAAAAwPKII5ZXj2SeVuI0IPvD6IOJcdT1tHmp43+Pc0vfk5WdYRRuf5qVCwXLf0ZzAAAAAAAM321h9GHE8yEtnG67xOk9NmoWAAAAAIDhei/Mnm96UeUrTQ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7z2Ulc2qAQDosXtUwX/ckZX7VAMAANBFMZR+Nyu/Z+XvrDyhSqBXns7K91m5lpW/snIqK7tUC7BE56I1WXkkK+9n5UJ+P7NNk/xfUP9KVn7M6+QLVQIAAHTB2qzszspHWbmUP7CMFwE19McXE/rwSnlL9QADPhfdlpWnsnIkjALx1evdsaRt8VBe5+cm1ImAGgCA1p2Y8XDQRjmkynvjrqw8lx8j1wvaVUAN/fB6wnnaSGr64tM538PMu3ziXFTbunw572Xl54R1LktAHetld36MXS6oEwE1AACtE1Cz4pas7MkfVn4r2a4Caui++Dr7lYT+/I2qoicOh2EH1Iedi0qLwetjWXk7K6ezcqNknQ85oL49pA88EFADADBXN2Xl5qxszW/on8/K0ZI3rpNKfCg4mJV9YTS/X/yI3oZ8fXRTnR8rBNTQfXcn9ue/VBU9cTQMO6D+3LmolBhO36hZ50MOqKvWiYAaAICFiYHydxVuYs+HUdhN/7wQRiPcX8vKB6HcDxUCaui+e4KAmmE5HoYdUB9zLiplXfhn5HX8ZsZb+f/9IQioQ36P90ZWPgyjObgvBwE1AAA9sCWUH4lyv2oblPgxobNBQA1DEF+rv5bQn79VVfREyps/8aNvn+bXqZ1ZuTOM3uZaU7DsjxLvez5K6HdxfTGUjW+qPZ2Vz7Lye8KyTzgXlV7unVP+txeDgHpSfaXM4y6gBgBg4cqMTjJv6TA9GQTUMBRvJ/TnvaqJnvgmzJ6/+b4ay24qoJ7lwTA7ZP/euahR3wcB9Wrx+yNFg1EE1AAALNwLIT2gfk11DdLtQUANQxFHcp6c0ZffUkX0yKQpCuLI3F0NLHseAfWKJ6Ys+5JzUaNeDQLqSX4KAmoAADpud0gPqHerrkFaEwTUMLQ+/VIYhRJxnvk4z+uXYTT9AfTJlRavR/MMqKNJAwL+dC6a+z3tMgbUx4KAGgCAjtsW0gPq7aprsATUAHTNX6uuRV82uOx5B9TRj6uWfVUTN+rRIKCe5IsgoAYAoONuDukB9QbVNVgCagC6ZvXcuVsbXPYiAuodq5Z9XRM3akcQUE8ioAYAoPM2hPSAep3qGiwBNQBdvjadbnjZiwioo19WLZ/mCKgnE1ADANB564KAGgE1AN2+P3m24eUvKqB+yb1VawTUkwmoAQDo3QOggHo5CagB6JLVb3jd1vDyFxVQ37Fq+es1dWME1JMJqAEA6DwBNSEIqAHoli1j16AfW1j+ogLq6OzY8rdo6sYIqCcTUAMA0HkCakIQUAPQLdvHrkHvt7D8RQbU4+vepqkbI6CeTEANAEDnCagJQUANQLc8OnYN2tPC8hcZUO8bW/4jmroxAurJBNQAAHSegJoQBNQAdMsDWTmRlzamwVhkQH372L49oKkbI6CeTEANAEDnCagJQUANwHJZZEBNOwTUkwmoAQDoPAE1IQioAVguAurhEVBPJqAGAKDzBNSEIKAGYLkIqIdHQD2ZgBoAgCSbs/JuVn7LyrWsXMnK4azcP4d1C6j/3Q778ofR41m5mJWrWbmel7+y8kdWvs7Kp1l5Mv+bRVuTlZ35MXQsK5fzbV3Z5p+y8llW9s9oQwF1dbGfvp+V77OyNrG94se/PszKD2PHWGyr81k5mpVns3JLB/Zte1bezh9eL+XbeCM/T/2Zb/+RrLyc/9s1S9j+cZ+3ZeX1vO1+ztv02li7Xsz7ZuyjuxOPk7aO1bey8qU+Mbh2jtu3Y6y/Xhi7DlzPt/VsVj7PyotZucOpe3ABtXNRNwPqW/P7r0+yciq/dq60ycq19Nv8Pu2ZrNzdwjY0EVDH4yt+0PO9MJo7/Y9Vx9bKufqF0M6c8UPqB0O4RrrmAMAAPZTf5E26YYxB0JMtr3/ZA+qbsvJcVr4rUQ+ry6n8xnHebs9vrv8ssa1X84fCjauWVTegXlej/g61cKy2PUJoU1YOZOVMiT6yNr9Jv5C4vfFh6uAC+t3NWXmtxHaOl/hwcmTBwce83JU/qP9RsZ4+mNMD2115e/4ytv4rLaxnqH2i6+28oUZ/jT+03jm2rP35f1+/JPdfQwmonYv+0ZWAek1+33Sq4v1KHFjwfH6P2oQ6AXWVc0x8fomB+236weCuka45AFDR/fmF/Uh+s7fyy268gP+e//ddC9y+OKricsIFfVuL27DMAXW8Ubw4Y39j28TR0nFky9WE+vkqb9O2xQeWN/NjedqDwYV8209P2fYYaj8ztswmAurLifVUJ6C+FP4ZtTPvgHpdfjN9Iq/jMn0k9uHfKj6o/jjHh7ynpzzc3ci3Px5TP8/Y/9UPSl/kD9k784eaIYg/7nycWAcpD/HvNBhCrNicX/t+mLLepkKhIfeJPrTzozOuYTfy+5yVa9iVMPtH1sNj+7pxSe4R+x5QOxf9VxcC6sdnnNvidfHXsfuzKwXbGvv3sw1sU9WAenfBfXJRudzyM0zX+8HQrpGuOQBQUgwIX8tvAFMv5HH07KZVy/h6RmnqF/a3ErfvhxbraxkD6jjK4kyYPmrlySlhWnzt8u0wOxy9kC+/LVuzcm7Kug/nN49rp+zzqxNuLOMrjreEZqf4iCNwY9B5PjQbUK+2IX94+jq0F1CvzddxJKSF4utq9PNZ5ZfQ7qubsS4/n7De+IPAgQn9IY4OeyyMXk/9u+HSZfEHzT9a2OefG7iuxOPjmZA2Yq9OKLQMfaLL7bzixTD9h9LHplwHNuTh2emC7Xx4Se4X+xxQOxdNtsiAOo4M/WbC+s7n91/3h8nTYN2Vn0+L3tSrMwCiSkD9fkPH1F8tnlO62A+Geo10zQGAEjbnQdekUaVn8pDl7vzmcE1+o/j22L//aewm4dkwezRAU8qEO22NPly2gPqRMP1X/TcTl3FXmB2+XgjtjKTeM+VmNx7f9yQuY/2Eh46zoZ05qDeFtFcADzVQN5+F5gLqOHJmf4mHi2l9JPbZr0NzD0zHWuoTG6eci86Ef/9wN80rYTkC6tembO/pPIy5Zyx8WJPX6668v11J2O/4Y8B9Jbfpprxvxjnzy4weu1JhPcvSJ7rYzqs9PWG51/MgINXeGdu7LB+R62tAvcznoiKLCqjj+fHqhH07ENK/zXC4YLvrDIAoE1DHtjzR8HX9Ymh+lGyX+sHQr5GuOQBQ4qbg9Sk3BL+G4ik87stvQv7Ob3aiWaM+Pmtw28v86t/Wr8vLFFBvm3Hj+GHJZW0paL/vGt72p2fcfFZ5FfGJkje5VT+S+EKYT0B9Z2guoC5bN5P6yC2h3rzm08pjDR9X8WFoUjgdf4gr8yPLy2HYAfWkkWTxR6rUuefjg/HniQ/EqaO2joTp0/w0HQotS5/oYjuvdveU69gzFZb1wJTA4NGwHPoYUC/7uajIIgLqN8Pk0at3llzObQn1WHUARGpAHc/XqwPS3/N9fGTV/ebm/N7059Du23J96AdDvka65gBAogfD9NGfH5QI7h4cC2XiiMFZoz/2N7j9ZUZQtzU/17IE1BvDPz9ETCqbKizz+YL6er6hbd83ZfnxIWJNjeU+FdoPqO+a40PLpdBMQP2//IZ+3dix80aJPrJhwkPGpXwZ28aWG9sujvB5KX8ATJ1XsEnHpqznQIVlfRmGGVBPavvvK54zUh6If068dq2MSovH9SdhNAdn6jWlbCi0DH2iq+2c0md/rrHfeycsb+eS3EP2LaB2Lio274D6wzA5nN5UcXkpb4Mdr7Dc1ID6WCg/AnxN/sxVtN0xfL91oP1gyNdI1xwASBBH7E0KkuOvvI9XWN4n+d/Pmgcurq/J+bwOhvR5xNqyLAH1uy08IMUbxT9nLPf3Brb7f2HyiJqmXpf8JLQbUIdQ/LpvUwF1UUBa9yOJRxLqKT7EfL3qgey1hL6zIX/oTGmLrQ3V1/Mz+kOVvn5HQlv/1rPzxqQHqXM1+t7NIe2DU+8knhsmSZm7sqlQaCh9osvtPO72Kct5o+b+r67n3UtyH9mngNq5KM08A+p3wuQRt5trLHNP4jH5QMnlpgTUb4d/T/G1peQ6UsLeV5bkXD2Ua6RrDgDUuCD/MeNGuchjCRf40w3vS7wxSvmQXJsX7mUIqOOHO67O2K9rLQY0D9VY9qYZN85NHRMbC+qmiYC6aPlNBdRVv1Lf5IPj0fDvKYbuK3mc/pCwjrcaqKtNYfpcgEdqLPfDhO3f3pPzRnw4n/QD1IM1l/tSQh3FoL/qXKPrQvEcmE2FQkPoE31q5wNTlrOn5rauftNl75LcT/YloHYuSjevgPqplu7NNoS0Obzfbfj+6HL490fv1le8r/grtPfR9z72g75fI11zAGCG+GrYmTA9nH6gxrI3JlzgD7awT/EiPetDci+3XKfLEFBvT9i3eysuu2iO5WdrbPe0B4pvG66flC+11wmoiz5G05eA+s4SfeWbUO1ti60Jy25ifvO3Zyz/mZrns759cGyaryZs+ycNLDcGENdbrqeiUVVNhUJD6BN9audpP4g28Xr0+EfR9ofl0JeA2rko3TwC6jjFwqTg/XhD+5AyD3HZdX2ReKzH88DaFvvUjRrPEn3sB32/RrrmAMAU8ZW536ZcKOMv9g/VXP76hAv8gy3tW7whib9un81v3uL+HGtxfeOWIaDen7BvVW+O9rb0YDdruU1/TGRnEFCnWJvYT47V7CunQ/E8jmtq7sesUe11P6hzsmD7f+/BOWNan7i7oeWnvJZ7PX9wruLTOYVCfe8TfWvn7xu+fo3b0dD5vk/6EFA7F1U/jtsKqH+cstx7GtqH10JakNzk/dHf+bV7bc1tT3kbdecS9YO+XyNdcwBggvhl6/MtBirR5lD8+tsQCajrfdBwd8FyD1cMfaYd723M4XtTEFCnKqqnzxtYx8sJ66nzULav5Yf3lI9v3trxc8akN3WafHPhmcRz7uMVl39ojqFQn/tE39r5zxbrOFqZUurpJbm37ENA7VxUTtsB9dNherjblDiVRdGI3vcbvj+KA2Q2NLDtKc8UTyxZP+jzNdI1BwBWiXOanZtxwX21ofUUjSI9MtD6XYaAOuX1t/0tHTfHKixz1rQhb7VURwLqxddT6jFV9/XKog9j1g2oNyVsf5c/iLNtyja/1OA67k0851a97hSNwLvSk3NHm32ij+08LSyIYdbmBrb3w5avM13T9YDauai8NgPqOAL1fIvnuXGzPqJ+uUJ/n8f9UVv3fH3vB32+b3TNAYAxcWTnrLnYTjS4ridCOwFm1y1DQB0KjqPf82OtjZvCssforAegv/Mb9TYIqLvzoHFrwnrqfKDmx9BuQB2dKVjHMx0+V0w7jpqeculaQjtfqLjs58KwAuo2+kQf23nWdayJEW27Gz4nd13XA2rnovLaDKinPSfEqfluntPx+Uso9xG9ed4frfiyYF2fLFk/6PN9o2sOAIw5POPCeCmMPmzYlFmjCuPN5y0DreNlCainzWF+seLN/oqmA+pZ8/fVnXt4UTfQAupy1iSsZ1+LD2FNzHFeNEr7g46eJ24Kk1+tvtFC3/u+xfPu0ALqpvtEX9u5qF+9UHNb1+Z10JcPmdbV5YDauaiaNgPqafP8ft/icRDvT+O0Wc/k95tV236eAfWx0Nwo5CH0gz7fN7rmAEDuQJjvK+KzfiX+bsD1vCwBdRTn13s1vxE/mpVXQv0595oOqGc9RJxusW4E1N150GhzPSkf7NnVwPYXzUPd1YeRafNzX8/7cpPlYuJ5t0qYMrSAuun19LWdUz5AdtDtY7IuB9TORdW0FVBvCc2NCF6EeQbURes6smT9oM/3ja45ABBGc4HNGuX3ecPri8HrjSW9+C5TQN2GJgPqtWH2h3E+bXE/BNTDf9BI7e9N7EPRQ01XA+qPS5wP51X2djwU6mOf6Gs7F00BtVLiND73uzwX6nJA7VxUTVsB9bOh+Y9sz1OXAuovlqwf9Pm+0TUHgKUXA5SfZ1wE/wrNfJhh3O6CC++DA69vAXX1B6GiufbKBNRFod6bLe6LgHr4Dxqp/f3DBrb/gYJ1dPWDOD918GG4ytftBdTDbecnSiwzTqWzMTBNlwNq56Lq92VtBNRHQz8/+jvP+6M21jWEftD3+0bXHACW2uth/q8SzZpj64+B17eAupw7wigo/j2xzsoE1G/N6SZ23jfQAupuredGwbK/bGD7b17gsVzVmhl1c6xn5ykB9bDb+asS1+14D/OsS/dEXQ2onYuqayugnjX9w6M9aIc+BtRD6QdDuG90zQFgKcXwb9bUHpdD/TmDJ90AXQ7NzJXWRwLqYnHqjSezcir8dzT/6dBcQH0iNP8F7i7c2Aqou7WeXwuW/Veo//GhmwrW8UgH+/m9M7b3a6HQYPrEENp5U0h77dor2LN1NaB2LqqujYB6XWg+8J63PgbUQ+kHQ7hvdM0BYCkdL7jYvdbCOoumVdg/8DoXUE8XfzB5J4xGA4zXw8n8Ri8G103OQV0U5O5qcV8F1MvzoHEkYfnba27/hhnLvpH3na7ZFYbzJo2AevjtfHdWLoXyr6fHsNUr2CNdDaidi6prI6B+JAioF7GuofSDIdw3uuYAsHQeLLjAxZHVN8/5pi0GKbcMvN4F1P+1Lfz3dbb4EPV2GIXW45oKqFPaYWdPb6AF1N1az5MJy3+/5vbfN2PZJzva7x8vuP4IhYbRJ4bUzjEwuFAhMPAK9khXA2rnouraCKj3BgH1ItY1lH4wlIDaNQeApfJ1mE+INS6+sjRrPtbvlqDeBdT/vhk+s2qf443YS1lZP+Vvmgqo70qofyOoF/8ANoQHjXgs/5UQGtSZTmnPjGU/2dH+/9SAzn8C6uVo5+i2rHxfITD4O7/ePbDE951dDaidi6prI6Au+lF3Zw/aoY8B9VD6wZACatccAJbC/QkXtTbmsVrEBxm7RkA9msbl3Kp9vRpGU8oU7XNTAfUjCfXf5pfiBdTL9aDxVsI66kyp9N6UZf4W6s9v3ZZnCuqjTw9VAurlaOfx6/gHFQODlTcmNoTl09WA2rmoujYC6qcLlre3B+3Qx4B6KP1gaAG1aw4Ag/dhwYXspxbWGedALZpL68ElqPtlDqgfDv8dMb0yBcGWxGU0FVDvTKj/NudDF1Av14NGfDD4PSE42Fxh2TGAnvYxnT0dPh8UBSm7e3RuE1AvRztPuo5Uef165cejZbjnGdfVgNq5qLo2AupnC5b3Yg/aoY8B9VD6wRADatccAAbrpjCaS2zeH0csuvH5Y0nqfxkD6hjOTftR5PUKN2fzCqhf6ukNtIC6m+uJDwZFU32cqrDcaaOePu34eaFolNzLQqFB9IkhtfO061v8uO+NCoFB/Jtlmie0qwG1c1F1bQTURSN5P+tBO/QxoB5KPxhyQO2aA8DgPJFwAdva8DpnjfBbKUeWpP6XLaCOHzk82+DN2zwD6jYfkgXUy/mg8WgoDqk/Kdm//pywjK96cP4ommf0c6HQIPrEkNp5lrvz60+VkW1vLcn9T1cDauei6toIqIvmQj7Tg3boY0A9lH4w9IDaNQeAQSm6kWljJPOBsNjpFLpkmQLqOF/d5dDsfOPznIP6ixbrRkC9vA8asV9cTDiONxUs574w+VXPT3ty7thXUAcXhEKD6BNDaucUcSqrHysEBq8swf1PVwNq56Lq2gio94fiUaA39/xZq4sB9VD6wbIE1K45APReHMl8Pcz3F/L4KlLR3NPxZnPjkrRB3wPqXflN7P8K/t1dYXo4/WON9TcVUN+eUP9tTjsjoF7uB42N+bm2KEh4J3/4WDd2/tgeRh/LuTHh3z/do3NhylsM9wiFet8nhtTOZcSQ7beSgcH9Ydi6GlA7F1XXRkD9WMIyH+94O/QxoB5KP1i2gNo1B4De2pZwsWr64yNvJazzuyVqgz4H1PePbdvbM/7d+jB9Wo9YdrX4IJkaUK9JbIPNLdWlgNqDxsrxfDZUe0VzvBxt8Vhty+aE/XpzAdt1V4WHcAH1crRzWfHj0PFbBn8k9uNvB37/09WA2rmoujYC6jsSlnmi48d6HwPqofSDZQ2oXXMA6J2UqTaa/EpznB9rZZTfrA8zHlyiNuhzQH18bNsemfHv3p6xT5drbkNTAXVIvIFra5SOgNqDxvjD17VQPpSOb8PEj0Xd1+PzYdF+X5zzeTCu65d83Q93NBTqY5/oazufyLetrtuycjKxX9894PufrgbUzkXVtRFQp7RHfLa4fY7tsSWMBl906f6ojXUNoR/0+b7RNQeApXI4zPf1rW/zZX4TZk8t8tAStUFfA+oHwr+DsTUzbuJnfVm67hQyTQbUXyS0QVsfhRFQD/9BI0X8IO3KFEjxx5vX82M8TqPzchjNJ300P65P5HX6Xlb2ZOWmAZwPUx6gXpzj9hzK1/l7yb8TUA+znVc+QHVHQ+v9OKEeDgz4/qfLAbVzUTVtBdRfJSz33Tm1Rbzf/T6Mpk9Ive72NaAeQj/oe0DtmgPA0ki58Vjb0LpWRmtfzW9mFjHPbxf1NaD+Zmy7js/4d28U7NMHNbejyYD6tZA2SrWNj/EIqIf/oFHk0bG2ij8e3rKE16Q3Q9pc8POomz1j63ytw6FQH/tEX9t5JSx4psH1nyioh08H3N+7HFA7F1XTVkCdcn8WB0PcOYf2eGvsOt2l+6M21jWEfjCEgNo1B4Cl8GfCBbUJ94Z/XhOLQfUnM9Z3ZMnaoI8B9Z5V2/XcjH97LrQbju4KzQXUDyS2w0st1OkQAurjQUBd1Stjy355ia9J2xP74Cctb8e9Y/0m/ii1qcOhUB/7RF/beeXB/niD2xBfvf5rRh0cH3B/73JA7VxUTVsB9f2J7fFNy+3x2FhblBnV2teAegj9YAgBtWsOAEshZZ7TujaEfz76FW8c46txs4Lx/UvWBn0LqGN7Xghp85XdlLBPdUdQ7wvNfjjnfMI2nw/TpzTpYshUFFA39fBf9LVwAfXk/j8+1dKrLkv/N99iyvlwV0vrjw9vv4d6r40LqIfZzifGApL1DW7Lhw1ew/rkk9DdgNq5qJq2Aurop8T2eK2l9rhv7H7q7ZJ/29eAegj9YAgBtWsOAEvhRsIFtW4Qt3Jxja+AxfmIt4XZr+dtXLI22BD6FVCvnr/s/Ix/+0jCPtUdMV/0+mHZL1IfTGyLpke5tnkDfb7hOprkjoR9EFD/W3zYONlwOwzB24l9MAYFWxtedxyV9fPYOuIoo1srLOf5IKAeYjuPvxr9dIPbsycs52i2T0O3A2rnovLaDKifC+n3y3sb3q/4AcaVoPZCfu9eRp8D6r73gyEE1K45ACyF6wkX1DpfxR7/hXZP/t/enbGu7xZUD5vz7YojQK/lN1lxVOP9c1j3LaE/AfVTodxrfTsT9qnO16njjye/huK58coo+qjjSrkamvtifMox8EKN5RfNN3ejgX05nrAPxzr6ALCI9cRjd/VHn/a4JJXqg7FcavCBOF4Hzq5aftUR7YeCgHqI7Tx+Lv2xwTac9WPukOcDPZzY/p86F/XiXBS1GVCvC+mjeZt8I/Ou8O83B3dXWEafA+q+94OhBNSuOQAMXsoc1FVDk3fGlvH+2H+fNQ3AwQXUwUNhFGJOC+6ebHn9KTfzXQion6hwfOxM3K8dDRxjs8LXsm8BHErc7vgV95saqNuUUdsf11h+ymvUdUaovZdYX+c6+gCw2po5rOfdjpz/uurDEufFOKLqqZrrezR/sB5fbhy1VfUjwR8kbHNT+twn+tbOq3/s2z6HsODpAffzY4lt/7lzUS/ORUXHct17vujZEu2xMhVHnXvnXaueET5v6Vg/1mAbHG9hXX3uB32+RrrmALBUvky4oH5Y4SI9Pg3Et2M3FEUfOXlozvsfXxO7nFAH21rcht0lbvq2LOAYiQHstAAyhr83z/jb1I/a/BLKvy75Xol6K3tDtzFM/9Fi0o3+2hr1m/oBmp9qrGNf4jrKjgrakD+sjY/KKfqxYFON/Vg7pweNTS2v5+4we7qV+CHZ+OPO5prHVp/FOSevhHJBRPzGwQMl13NPVo5OWFZ8u+i+GtufMnVBE/PY971P9K2dV4cFPzR0vO9v6ZzZdedKtLlzUbfPRSseS1jfIzXX8UPJ9vg1lB9Nfdeq+5tYfg/VpyEset5qcoqvbwrW9eUS9YO+XyNdcwBYKikjUP8qcUO2Jb/JWvnb31Zd6F4PzU3F0IS3Em+yfmhxG94M6Td7T865fvaG2VNonC74+zUh/bXAbxNviu5edfP9faj+enAcoTFtGpcnSrTL12E0TUdZD4b0IDyWZyq24y2J7XC9xEPcE+HfH62Jo7RT3gZ4q8bxeMec+kjKyP86H2F6t+RDXp0S2/Rqfg77LG/f9aEfnqq4z2fy9tk54dq1Mf/v8TXh72Ys49ma2/5Fwnbe0UAdDaFP9KmdJ02X9HwD9Xs0dGvu5Xkoc39wzbmo8+eiFc+E5n8MXy2Gx1cqtEe8Z4mDG+Kbf7eHfwfzN+X3MC+EyQFvPFbrDKK5FOY31UpR3Vxcon7Q92ukaw4AS+XhxJuLeIGcNZJvQ37hvRr+PQ/Znav+3Y+hvY/lVfF9SL/B2tCBbTgXqgWhZcSb9ldC2simlCkJTpXYvxjWxh8xHhh7cIj/9578BnL1jdqXediW+lHDtfnyHh1b1qxXTT8pse0XQnq4G7fhxfyhe+VDk6nria84xsA9vrZ7KC8po2w/K7GOk/kD5PhrsfHHg8fycPX38N8fF9aG9OlqjubLKnss7wntBuArXkxYz2ctPBjMq/yV19OGHlyjDi+gft5rYLtTfnhqYs7xofSJvrTziSn9qc6cq3dPCWrjFGybB3z/ub1ke/3PuajT56IVR0K7P/CWOfc1WepMWbE2pP0Y08T9/c0J66ky9V1f+0Hfr5GuOQAsnbMhfRTxo2Nh2Po8ZDoU/juXdZw2474Jwec8PmbS9I37Snm4hfX/r8KN2oU8xN0Z6r2GFW9Ob83bNIa/n5Q4FspMyfJEaOeGNX5gbmX+599qLGdHwUPFyVD+VdKDeb2Oj1Rdlz+Qv75qe+OPOvfXrIuU+RXvCumj1cqOjFkZEbOjxnJSfBDSRuLXdTphPedrLP+NsNiAenwftnb8+hT7+DdzrJMmRg/dl7iuJj5ENJQ+0Zd2nvbB2fiD/L0Vw6QzoZ1Rpl1XNuj63Lmo0+eiKE4DkfLx9aY+iH5gTm3xas3tfCS0H4KveLKBe98h9YO+XyNdcwBYOmXmQE4NUO+ZsJ4XCv5u4wL2vczo5aa3b2v491fB65Q4EvdKiXItNDMKM9VPDR9jcRTC+KjhjyouJ95kF40iiTfjX4X2RrKuPCSU/dsYhL8Zys3J92LD2//dqn5RNqCOD7JxDu+UqUviD1xXW37wisqMyqo6b2H8Yeli6EZIHc8HD3f8GhVHep+aQ1009ZHK1PPFjZp1P6Q+0Zd2PlHQl8q8hn7HjKDghYHfd75Qse1eC83Ol+xc1My5KOT3At+W2Md9De1j2yF13SlW1pY4ZuL3WG6p2QapA02+CdU/8t2XfjCEa6RrDgBLqczr/0WB1a1T1nEqtD+aoqyDIX2UaB1xhGscWRJHPT8XRnMW/93zUmZKlvg62R+hmSD+wITlbw31Rv4WiQ/Ehxquvzj6YXwEeur8iXHe+Ac60NcPT3i4SQmoYzAbP7z6WEj/AGCcC73Mjzkx+H+l5IPeTfnflBllfiM/h9xaoR3ifP2nO9KX/wiL+QBr2Yf8j1ra/4v58Vj3QTiOfiv7Y1w8hj7Jrw1lPog5xD7Rh3Y+kbCen/Lr/LQ+tTU/j1+fUn9PheGI9z4359eGeMzGV/V/q9mOv+fXkH35cm/N17PGuWju56JY5/FbGm9WvMeL7fhIqP8x4LjNl0Pzg20ernmc7JsRCE4rsX88E8pNwXVzfs45H8oPdHi6YlDd9X4wlGukaw4ASyneaNSZFzUGh7NGthR9pO3ggvb75sQbujpfHD8R+h9GN/HBvgdD8UdiZpVTedA9zZESyzoZqo1SeTTM/mhkajkx4eZ01o36+6HZ+TffrhlmTvugzI6CfUh92NuSP7jGjztdrbGt8ZwTpyaKry+/MWU9H+Xtcb3mer7P11P2oSpObXS2A/35eE+uVbEPnmton2O7vVvxXLA3P67/rHnsrN6e83lb3L/EfaJL7Vz3eh7b6uf8734Ks99eOptfJ4diEeexHc5FrZ+LosN58Hq9wba7mofMH1dsj1tL3gfO2ve3Q7VvNKyEticbqJvxc/XeCevalv9v34f607ddz7f5uR73g6FeI11zAFhqB0K5URDxQhhHlhZ9VKFoHuKHFrjPcW7eWb+y1/1a8lAD6iojLjflN2Nl1hNvmrcnLDve0BaNSI2vw71Usz3X5DfxVaYt+XbGA/TqD5V8mO93W6PC4sPNjyW2PdbdmwUPDjtWPfB8mv+3svuwo4Xj9cqE9exsYT2HKrbHyqvR5/J2ubGAPn1/T65T8Xh6On+IrDoC841Q72NAT7TcFjv1iU608zyu5zEIfDEsduoKAbVzUeq5KOTnjrbW90XNNrkvD9DLhofxeSb+kH57jXWva6lOJp1Dn+tQ3XehHwz1GumaA8DSuym/4Y03eHE+tPja07X8/17OL5bxYhrnrk59Le9YyRuAebslvzk6G/6Zzzl+kGerw6EVcR60l/Ob4ct5nV/LHxB+zI+9OEL7tgo3yfEHhW/GjtsY9h7Nb+Zvbng/7smXG7f3+3xd4/vyU34cxR9+7ixYVrxBj6/XPjLnm8Y4XcibeR9d3RYro0j2JPb1WB+n8zrZ4DBPEkd9rYTTl8K/R9bHH88ey8/H7+THx9Hwz8iYy/m56q+xdoularj9Xg/rL/5Q9lR+nJ5c1QdX+v+3eR894JzeW11u53huvDe/J3o538bjeQjw54T+Gf/bl3mf3q5pHaO0Yn1+7/Jh3t/+WPU8cym/74n9cGcQ1ukH/eGaAwA1L6SzRjIcUUXAEoo/Dqx8LDGGyttaWEcc0RVHJT2SP6y/kT+oTDonn9EkAAAAwBDFX3hnjdrbr4qAJbMrjEa5rJwHX5zz+uNbI2+F/86JCAAAADA4RXMOb1RFwBJ5ZtU58OsFbsvLq7ZlneYBAAAAhiTO6RbnvpoWTv+gioAlciD898NMmxe4PfEcfSkIqAEAAICBih9jmDV6+qAqApbE4x09B658xNYUHwAAAMDgvBdmB9QPqSJgCdwXRl9TX30OvK0D27YSUP+imQAAAICh+S1MD6evqB5gCcRpNH6ecA680JHtO5tvz0eaCgAAABiSrWH26OkjqghYAk9OOQd+1YFtu3Nsex7WVAAAAMCQvB5mB9T7VRGwBE5POQde6sC2fZxvy4+aCQAAABiaGHjMCqg3qiJg4NaF0ccHp50H713gtu0Z245tmgoAAAAYktvD7HD6B1UELIH7C86FJxe0Xbuycj2YexoAAAAYqBfC7FDmoCoClsC9BefCWD4Jow8pzsOGrLw3tu7vs3KTZgIAAACG5lSYHcg8pIqAJRCD5+uhOKSOb5Xc1+J2rM/KS1m5OLbOX7KySRMBAAAAQxMDj1lzrl5RRcAS+SwUB9Qr5URWHg3NjKhem5XdYfQhxL/CfwNx4TQAAAAwSHH6jlkBzOeqCFgid4T/BsRFJf77o1l5LYxC5v+F0SjotauWvTb/7w+E0bzST4bRlCHfhuk/FB4OpvUAAAAABuqerFwLs4OXw6oJWDL7QrmAuo1yNSvPaAoAAABgqHZm5VIoDkniFB+3qy5gycSQuugHvLZKnDrkDk0AAAAADEmcI/XBrBzIyulQLiyJQfaLWblVNQJLJL5lcibML5iOc00/otoBAACAIYlzm8ZR0E0FKHFZP2bly6y8oXqBJfBUVs6FdkLpOPd0HDG9TTUDAAAAQ3QkjMKPNoqAGlgmcWqk+OHYulN/XM/Poc8Gb6YAAAAAAFBCnDJpR1ZeyspnWfkqK5ez8lcYhdcr5c+s/JSVL7LyURiNxH4o/3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7/9u4HYovsf/z/y+12SxJJkiSSJG+JZK2VRJJbkkiSJJGsJIm1VrISSZKVSJIkkSS5JZK1kkSSlSRW9psk+SZJkvz2Ny/Xub5NV9d1zTkz58zMmXk+OD7f73u758w1Z+b8ec2ZcwAAAAAAAAAAAAAAAAAAAAAAAAAAAAAAAAAAAAAAAAAAAAAAAAAAAAAAAAAAAAAAAAAAAAAAAAAAAAAAAAAAAAAAAAAAAAAAAAAAAAAAAAAAAAAAAAAAAAAAAAAAAAAAAAAAAAAAAAAAAAAAAAAAAAAAAAAAAAAAAAAAAAAAAAAAAAAAAAAAAAAAAAAAAAAAAAAAAAAAAAAAANAiq5P0OEkzuBQAAAAAAAAAgDI9TdJ/SXqQpClcDgAAAAAAAABAWX5I0hfpBKlvJ2kSlwQAAAAAAAAAUJa90glQa7qRpFEuCYAamJekxVwGoHI/Jmk2l6F2/pekJVwGAAAQ0CIuAeNUoEzn5WuQ+roQpAZQXQfo1yQ9NPXRVS5J4+xI0v0kfUrSxyT9maR1XJba0aD08SS9MM/iVsq/ciPS2TvkRJKem3I5w2WhvgJlDoC6KEB/448kvTT9jRUUCeNUoCyjptJLz6RmuY/6D1R/StKWJJ1O0hXpLNPyJkkfTGP2JdWovU3SX0m6bAa3m5O01BzH1ZLUvbKKokBBGgg7kqRnqfvqPxr+Rrrap4y76QiXp/J+wHrpBDxf9ymfrZR/JeYkaae5dp/6XDcC1NRXoMwBUBcVNStJ25N0ycQOevNt65ifcSpQEd0k8UHqgftL2DixbvSt3QHpvEz4PKThckk64L2ZpF/E7jMVfXFxP/X3aygWOBqTTiDsnHReqAy7P2n4m+OgRX3ELLVyLUjSz0masGhTtlL+pdAXBWul8yL5scU1I0BNfQXKHOh13tM4sa7pHHWRl/HYOof+RlsC1IxTgRqZlqRHqYdO/9+zuCyVmpGk/Ul6UlKD/0+SjkpnA81e85N0r+ffj1NEsDBX7ANhNPzNo19qvLco77+4VMHb+A2m0/3csW3YSvkHo+3tb9L5Csr15TMBauorUOZAr4vS7AD1ReoiZxp4XWvG+Xel86W1yzVvcoCacSpQYxoQ/Tv14Om6Q0u5LJVUlH+Iv5nSeZJ+3nPLVL73Bvyb9RQVLOS9B2n4m2GhQ52DcCYKPItbKf8gxgu20wSoqa9AmQO9rkizA9SXqYucaHD6S8Fr3uQANeNUoObm9VRiugzEDi5LKaZK582mS2Bay0oDyBrQ3pSkldJZniW9vvSI+d/0v20xg9qnHjoImygyWDiZpEPSWS9d1zZ7IzT8bbKIwX8t7DXPoi4VdcoMYG3bmq2UfxDdWTvddNIMvD8IAWrqK1DmQD7XpdkB6mvURU7G5OvMa+03HDH/94EQoGacCkSi3+cl+sBO49IEo7ORXzo0FDrTfbd0Zr3npW9qDztUxL1pC8WGHPSFic36eDT8zSnvTxblfYdLVTpdxsvmZeVWyr9U2q7bLO1FgJr6CpQ50Mvmi6lnpi+u7bt+zaNLOU6Sbyc49XNG/LxAHTH5aVBWl57QyXAXkvTC4tgT1EXOx50/4L/tEwLUjFOBGtNZtqeHPIgaQGWTEL+0cT4r9kHhh9KZCe37HH4Vu3Wv0mkbxYec9GVX1udmNPzNcdSiPtnIZarENgkboKb881kvBKipr0CZA+7+kuHrNy8ucGxfAephdG+GYUH2+9RFXt0XAtSMU9EKRdZ7rHvST4cWUMSFzZZv1/welt5K+KVWdDbdTYf7YA9FiAKy7n0a/ubQl2C3h5T1ES5RZeZK+AA15e9u1GJwRICa+gqUOdCr35exOjPXxySzMgLUXVsHHPs1dZFXvwkBasapaIUmB6i7ax9r4zOfos5lqWlgba617rY7p8RzO2h5XicpRhRwjYa/VfSTuf2mw6drH+saejek82kpqi2X0AFqyj+fd0KAmvoKlDng5n2gdlyk3AC12tvn2O+oi7yy+WKrjQFqxqlonKYHqNPpR4rbyY8WA89uuiDZ64GFsMXi3E5TlCjgKg0/UAtlBKjh7o4QoG4z3dB0GZcBgKOPPW3FDY/HLjtArR72HPsDRezVGiFAzTgVrdCGALW+WVpKUTtZIvbB6eMVn+uOjPM7S3GChh+IHgHqespacosAdXOtFDajBpBP7/JQPsfqVQSoV/Uc+zNF7NUqIUDNOBWt0OQAtS6mv4QidqZrfdou61GX2cnHh5zjeYoUNPxA9AhQx9mPJEDdTLqk2xuePQAe2vS7no9dRYBaPek5PvwhQM04FagtXUpim1S7UV9TTRb7DRFv1eyeeDDgPC9RrKDhBxo1mCVAXR8EqNvpT549ADmN9bQTuzwfv6oA9f6e449R1N4QoGacCtTeJ+kfNJ3JpcntnGWD/iJJ02t27gsG3BNUzKDhB+JHgLqeCFC3z0GePQAFTOmpQ2Z5Pn5VAep5PcefTFF7Q4CacSpQa0v6PID7uSyFbBD75VPWRjJo0nSdogUNPxA9AtT1RIC6XVbw7AEoaE6q/ngY4PhVBajV09Tx51DU3hCgZpwK1Na0JD1OPXi6Bt5KLksh+ib7pWVjXueAr35K9W/P+U5QvKDhB6JHgLqeCFC3hwZbXvPsAShoZar++CPA8asMUKfzXkFRe0OAmnEqUEsaSL2Xeuj+kc6mfijmiNjPnl5Y89/Suz75I4oXNPxA9AhQ1xMB6nbQT9Uf8OwB8GBNqv7YEOD4VQaoN6WOv5qi9oYANeNUoHZGk3Q79cBpoHo6l6UwXffrk2VDfi2S35T+vOo1RQwafiB6BKjriQB1O1zj2QPgyTLTdmgKsQxGlQHquanftoyi9oYANeNUoNYP4E1h4wFfjor97OlYPlVKz6J+RxGDhh+IHgHqeiJA3XynefYARKTKADXCIEDNOBWolXQQ9YZ01hpGcbpkygfLRvx5RL9rJEkvzHl/oJhBww9EjwB1PRGgbk//m2cPQAwIUDcPAWrGqUBtpGfDanB6lEvizS6xnz19OLLfdtCc9yeKGTT8QPQIktUTAermOi12/UOePQB1QoC6eQhQM04FamGpfF0fWdefnlTx+cxO0nHpzCbW83qfpItJWhLp9b0r9gHqH7kdh9JZ27oEigbGryTpsXRmb+t98jlJH5P0SjrrOOo9tF7KfdkyYhruo6axemnO6bNJeq66dvflJO1L0rwaXNOZSdqcpHNJ+lM6y7V0r+cn8/+/k6QLSdopYTbw9NHw67XXjVJOSCeY87bnvvjX3DN7JcxafChO63jdTPZGCfnojvb3LesHvbd0syENJD0wz3HvfaUvIqfVoH4cN3Wf1oFvUvWP/t+/zXOsz/ugL6SqDJKVVf79rEzV26/N9fqSqgO13C8l6Rfzb0dKPr+2BKjr3sb7vF9nmjbXtn/Y1AB1m8q8zW0U/ffmaVqAmrqongFqxqk8B01sI2lzhtBC/cc8XA+TNLXi8/nRPLD9Hn4dLG6L7PrOchh8fKSvM9ACU6G/dbie6et6KvCDrcu4HDCVi+v5nU/S/NSxNpv/PeT67yNmsPtnjvP9zwS6dou/l1lFGv481/6L6cjMKnDO73Neu940ljMg5ZpOBvxtWws+21p+T1LHex/gnp+RpD1JemR5/bvt4z6He0s7b79L+ctjzTWdxHcOZfbBDG56N0EuO0hWVvn3M7VAva3tyqUSO+Y+A9RbPdct/7Wgjfd9v27N+Vt91/X062ij6L/H1X+vk6YEqKmLvqpLgJpxavFxatOeg6a0kY1oc/St0YYkHTMFohduo6dja6Hp25H/m6T/L0n/xwxYq3rDrr/1jTRnE0G13eGm4/OQ72nw5KypqIsO2r6Y58j3FwL6Ru7VkDx1ne5b0nm7Oyzwp43wxdRvnR7omm6RztcJgyrmf8z53rUIVOrv3lVhw79+yLW3SW8K1CdPPNyTr4YEty54uu+75XrA4bc9czy+a5s023QYHgw4nq8O95hpvCeGXMtBnZAVQ56TrPSwpE6l1mW6LNTnIfXPy9Tz3G8vBA1q7yw5QF1W+Q+zY0An/Ispd71mjy2fwU+mjtLB0LjpfNY5QD1mBhE6E3yt6QfavpTS2eWXzG9dbwaqRQYkMbTxvu/XnwMFpmMJULexzNvYRtF/J0Bd9wA1dVE9A9SMU/2MU5vwHDStjYyyzZlvgtGHzY0+KFh7xVN+VwYcX6e6V/FpwRHLm+ZBRI33JYeH4SDx6G+skzAzjB6Lvzd8+wbkcdMM/PsFH6eYxjdr6ZflAeqXvwY8779J53OZfp+tL7C4j7WinFlyw/+Hp/vhY4FrrdfmRo5Gb4PYvZ0dNffRnRy/67q5z/Le69op3iNfv7AZ9CwtsjzeNBMItZkNUaTDPWo6hJfk69JVrjPYj3i4r55I2Je9ujTXoBcJF00naHTAPftbnw7SNXO+oQLUZZV/Fq1/Lw8IvO7pE1weMc/gfal21nHoJT72ZRz/YoBBUp3b+JD36x5Tnr0pK59HA/6uN/1Mv67WdVQb2ij67wSo6x6gpi6qX4Cacar/cWqMz0FT28ho2pyfpDNL7r5lAaQ/zS1qocWNVfZnyi4DwCkSB5fp++uJSf8/BwZco7um0V6UaqT0/043lewfYjcTTIMRiwue444+x/1sKhJbG4ecr88OwGb5fvbkezNQtl1L9WLGNX1pOgmhG/5J4n/5i1dS7O2j7SdojyX/cgBHHX7PGs8BvX6zxbVDMyPjbyeZgKYGy13ezLt2uCeZe9y2MzOoY6O/9ZbH++paoPpxw4Df+cjhhcHkPp3np54D1GWVv63pA/oZjyzuZfVrgwPUB4cM6hYFKIs6tvFV369NX4O6zWXepjaK/nt7NpGLNUBN+1O/ADXj1LDj1Lo/B01vI6Nqc8bNDXzVpAnp/wluvzTfQ95ZeewuucFweYMTw9vpKY4PwUKBSP83jv86BN20Ar1sWXHmfbu3cEAFujPHsZYNqHB8BRkPS/+3gq51yCwZvJRAuvHP84batuEf69PwvDC/cbV8+0nRbNMgPLZ8/op8Fr3AskN5qmBZ2sykvhPgmTzeJ599GX9zyeJ+8dXhLrKmbrdjo2/J74n/WQRrPZfFjiGdqDyf1LleO9sgWZnlb9se9wtOv3Gss35pYIB6mnz/Mv1jwD5gHdv4OtyvTQ5Qt73M29JG0X/3P0mAADV1UdMD1IxTy1++q27PQZPbyEa0OfqGwmZ9uqLrUC+wyONuyY2GywzqGNb3Gnf4PV/E/g1hkx3qc230vpiR41g2FefjnEGdawOOldfGPscb93A9Tw9o9GfkPN4Fi2t6PWDDf03c36yPmMBw1nl/lmKff9lcm6Kdi8VSzYyo3uv31uK56b7x17LTnbfPOtTxrh3un0wHYizVcTrk0LGZ0qdT89ocY0XquHov6YyC/abDabukiy+bBuRxq2D74bJXgm2QrMzyz1tn/2fqEFeuy/rUOUCt983NnmP9I8VnKMbWxtfhfm1qgJoyb0cbRf/db/+dADV1URsC1IxTyxun1vk5aHIb2ag2J2uWzjEPeWS9ZfhYcsPxu+WN8iSShtvlbdA7YtN9H7hnkv9lxFSx25jA9VmaO+A4hwr+/uvid8mXY9L/TebsAsfcYHk/LwvQ8KeXuNBP8l3XybdpRH8tcG2WWBz/gofn5GZGHs8CPJu9a7sdsRyQ92OzLtj7QOfdL02Sb2c7aAfwgGQvcTWlzzM7KC318Ft+kv4zQ3x99ndO/Aao61D+XbuH5JNnKTOdDZL1xcRzz78hRIC632eotyXcurR1buPrcL82MUBNmbejjaL/3s4lG2MKUFMX2SkzQM04tdxxakx1dVPayMa1ORrhHxbZv+Ehj0UyfA2ZTyU3HnqT/2txk8TS8B8T+wD1XWk3rcTf9bkuPxQ87n6xm73usibVngHH2VDwXHu/aijylcT2QM/OFLFbyuK454Y/vWGsBmgn5zh3fTP8UcJuwJr10u+Vh2fF5suM2Z6fz956ucgGMGOSvb6Yrw63TUc1vVmw68zRURm8s7prQD/r3n0VuD3UzqnNEmNFg2Rlln/32g3q51wqcNzTFtdqpcff4TtArf2t3rXzT0k4MbXxVd2vTQtQU+btaKPov/vtv8cklgA1dZG9sgLUjFPLH6fG+BzE3kY2ss05LOFnN68cMih9WUEjskCGbyz4S0QNt81nJqE304pFv1mh5zwcVxsqm3W9XDpPg97m+fi8Ih2E2JzzGIsGdGiueyorm/WdXPO6avmcTEj+TQZtOtNfpNjmsDtLCFqNSPbb6p8918m9uw0XlfXG2leHe75DHaw7h+eZObrU4tj3Cv6OQc+H7/XGbXYc3xpR+athm4vu9PhchB6U+wxQ6yeiD3v+fi9tfOX3a9MC1JR5O9oo+u/++u+xiSVATV1kr4wANePUasapMT4HsbeRjWxzfsq4WHM85fOj9J9hdKWihkRvLn1T8dQ8iBqM1wDuDxKXKw4P1aUKz3OSqVxCp0EGzQj1tWmkzecbnzPOMW3QumA+KodVHgajDwec3yJP1/OAZQPtu+G/XbDRV2st8inSaGinIWsWqo9lPk5YNNK+/NZz7HUejnm+pA73qNi/ICzyYuKuRf2Sd43ojUOO63tTDJvZ+VsjK/9hz2PRjU9uZ/yOFx7LxleAWr9+eN5zb24K3MeIrY2v6n5tUoCaMm9HG0X/3W//PTYxBKipi/Lfx6EC1IxTyx+nxvocxN5GNrLN0Qsx7NMOn0td9Jv5F9Ns5TqaEPsA9fkKz/Oqw3nmTcMa0EcSdmbgTstz3GJ5vHcD/v6yp/Ptzo7dkeNvdwxpNH2ZI9lvSv/wfA8+LdC5SxsrIQiQFTzWaze1YB42613P81TeT3oCbj42cz1ZYoc76zr5eG5/scgnTydQO2aDlr3yvcaxmlRSkKys8t8UeJBls7nkTE+/xUeAWmeJvO65zislvNja+Kru1yYFqCnzdrRR9N/99d9jFEOAmroof9ArRN+JcWo149SYn4OY28jGtjm3hlyoQx7zGelz/CWCkAPKugSoXWZ6502DNoFcMeDf7/f4+/4nfmexvxsSePSx9m93bdMjOZ7hf0sa2A7b0PRNjutguzuyD+8z8jpZ8PiLLe613R5+x+OMPHy0D8t7jvm7pzLImt1Q5uDfx7NhM/M4z4yHvRJuXesqr1dZ5Z+18WPRAPUMi+vlayJB0QD1ip62S+vpMr5Ki7GNr+p+bUqAmjJvRxtF/91f/z1WdQ9QUxe5CxmgZpxazTg19ucg5nFcY9ucYW/OfC7B0RugfiYIPaCs0/pcY2awqou269rnunnSF8kfkH5mjrPeDOJdK3zfA+dPFudsu+b6sLWtfLwRW5+zAdoqg9ermhrgnunXMdXZtotzHKvMhv9GRl4+1uPKWv/soYc8fpXwywtc6rmPfC0r9XPDBv8zLfJx3RBjWEf+P9PhDKGM61VW+T+UsAFq9Sgjj52efkuRAPX6njZQZ1wslHLE2MZXdb82JUBNmbejjaL/7q//Hqu6B6ipi9yFDFAzTq1mnBr7cxBrG9noNmfzkB/22mM+vQuEHxCEHlD6Dor5NkcGL+4+LNm+kdPPyT8PaKhGPP+W+5bnbrN+UdasvKKbTY2aa+DaoRu0ftL9gPeINvLbTRBmvEC5ldnwX5Pw68HbfPq/xMPzGfIzvBny7UuqCY9l0LTB/4hFPq7r/A5bh+5zgDqyzOtVVvlndZZ9rOGd1R6cKqk/Mai96P3sUl96zC2pDxFrG1/V/dqEADVl3o42iv673/57rOocoKYuyidkgJpxavnj1CY8B7GO4xrd5izP+GGTPOWzr2fwO1NQ1HWxD+qer/HvuOfwO645HHfTkODLhOf0yvL8bRpdmw0Mfi+5jIYFK89F8KyU2fBn5eUjQD0m2Z9o/VEwj1mSvcbaxQLH790ccbXHMmja4D9EPsPu07sBn8WmBKhtNlbxseFn1ssoX53GPAHqg/L9l02zSqzXY23jq6qvmhCgpszb0UbRf4dIvQPU1EX5hApQM06tZpzahOcg1nFco9ucrMXSxz3lk36rdZY214vLDoHdyzX+HZsdfofLeptnJf8SIqHSRovzzvr0Pr2MQ1nruO+SsOsdt6nh95VX1maJb6XYbs+HLe7BIhsypu9x3xvyMfjPDq4Oe/kQ8oVmUwLUYyX9lqzOZ1UB6t7l4f6W4ctthRBrG19VfdWEADVl3o42iv47ROodoKYuyidUgJpxajV5NeE5iDlA3eg2533gQlkoxXepxPfOOTys12v8O2Y5/A6Xmfd/17DStN0FdavDMfUT7+mBy2jYRpfrI3hWmhigXmRxb+Td1XuKZM/Q7qafPQTdfvNc3gz+iwU9Dwd8FtsUoD7tIZ9lGXn42rjENkCtLzd6X44/KqENalobX0V91YQANWXejjaK/jtE6h2gpi7KJ1SAmnFqNXk14TmIOUDd6DZnInCln55pc0ngyyGHG/JxzX+LzcL3XxyONyKDN2G8Fkn53nQoX50tuyvguQz7rGZNBNeyiQFqdTcjr9s5j7vf4d57kOP4t3qea99LPjH4H+5IhYGqJq1BnbXR7w0PeUwtqaxsAtRTTJ3Sb1OasmdPN6GNL/t+jT1ATZm3o42i/46uugaoqYvyCxWgZpxafl5NeQ5iD1A3ts25GPCB0EHLp1QgYj7trTebHG7GTzX/LW8tfoNLI/m/Ice5FUn56rPzr7i9NQzxCUfWTMFVEVzLpgaobTZLdN2wbMQEnHo3PhuWx/8cjj9Pwi8/xOB/uKxg5IaAz2KTAtT/ZOTzUYpvEjMpIw9fa7dn3RM62Hgw5L//WXKd3oQ2vuz7NfYANWXejjaK/ju66hqgpi7KL0SAmnFqNXk15TloQoC6kW3OsJm4TwoeO72O6XHaWq+WO96I02r8W26L3wD1Ohn+5igWuhzOa3H/vEU7a74+4VhNw1/bvPRz+3fid3OEXX0CT1kdWJe6/WjP365g8F96PlnLt6wL+Cw2KUB9yeL3rCyYxxQZ/lXRqKffMiHFP6sss4/XlDa+zPs19gA1Zd6ONor+O8t+dNU1QE1dlF+IADXj1Gryaspz0IQAdSPbnGGb1BWZeatrC380x9FPL6YKfBpzvAHHa/xbbojfAPUWiXc2eb8K52WOCsfXJxwbafhrm5fK2izxhePxnvb8/XITJBu2qd4bsZspOmr+bffvnjH4Lz0fm3YjZFvRpAD1Novf80fBPBaL/yV8+pmwqLdsZmdsKqlOb1IbT4CaMqeNov/Osh/fq2uAmroovxABasap1eTVlOegKQHqxrU5WRsmjXloWLYKQnBZnP6XGv8Om9lbLo3k9kD3dFX0Zc99yTerTTewWhYwCDMewfVrcoB6ocfOXu/b8Hup/5a1U/OGHM/lPgb/peezwOJYzKC2M1m+voQflteUAnlsGHLsbSW2wWdMO/I54999kM4GrqE1qY0nQE2Z00bRfw/Rf49dXQPU1EX5hQhQM06tJq+mPAdNClA3qs3JCnDkWZ9kiVS3NmGbnHa46a7W+Hf4DlDvzDhWjB0+rehPSf7Pr//IGSjZkXHcjTT8leXVlbVZou06z/d6/m5t6r/9lJHHhON5aqAr1CdFDP4HW21xrJA7njcpQK2OWPymAwWOP+gLiedSfH1rlzb4jGXb2v0yIvSSYk1q4wlQU+a0UfTfQ/TfY1fXADV1UX4hAtSMU6vJqynPQdMC1I1pc7I++V2b45gP5etsmnmCUNY73Gw+NmwKxXeAOqvBXR9xmeub4Jc5KxwNavzgmN+ujGPui+CaNT1AnfUW2yYY3BuA/rvPv3kqw9fDnTnk+L1LFVxg8F9JPuMWx9oceUewzPLXDtwLi/xm5zi2tteDltXwvZGlbYBaXbQox+sVD6pjauMJUFPmtFH030P032NX1wA1dVF+IQLUjFOryaspz0ETA9SNaXM+ib81Bfek/na3IKRRyf7kNp1W1/R3+A5QZ71N/SXyctegyDHpBAVdK5wv4rbOUNYb0gsRXK+mB6i1Hnibke/ejGP0rgPfb/mA/QU6gb1vcn9i8F9JPjYB6v2RdwTLHnBpBy5rqY88X5INqnvPV9AGpwMAurTJYwk7c7xNbTwBasqcNor+e4j+e+zqGqCmLsovRICacWo1eTXlOWhygDr6Nuf5kJPb4XAcnS39wfzdTUEZLjvcaGdr+ht8B6iz1qO63JCyX2h57fqlI5Z5ZM3OfUTDX1leaVmbJf495G8X9fzbf6T/1xYzMhq4J0Max3QA7zGD/8rysQlQhxzsNTFArdZIdpD6nGNf6l2fY2i/KsS6fhOO98R8cx2zynNNoPuoSW08AWrKnDaK/nuI/nvs6hqgpi7KL0SAmnFqNXk15TloeoA66jbnxpCTOuVwnDvmb97I8M+9UW5ln17mo47rmPkOUG/KONbLht0Dy+Xrsjou6VeLY2+W7LdrU2n4K8mrt+HJKu+lA/72fM+/G/bly5WMPPp9DrSn59/sYfBfWT42a1CH3K+gqQFqpevtvZLstdpnZBxnsfT/JE+f01CbzrgGqNVGi/LULztCLPPWpDaeADVlThtF/z1E/z12dQ1QUxeFjVm4BqgZp1aTV1Oeg7YEqKNsc4bNwrWd9fNb6m/WCcr01OEG21PD8/cdoLaZJbiogfeBNtLPHSucrE1Q11ocYwsNfyV59bqTkffJPn8zR76dFf0qIwiW1bk83edvnsi362GH7igy+B9srtgFFWPuCFYVoFbTJfurJs3/mOkkdp81/b8rpTMh4Euff78j8DOTJ0CtTliUqX69Mcnz+TapjSdATZnTRtF/D9F/j11dA9TURfmFCFAzTq0mr6Y8B20LUEfV5pyVYlP0f0gNqk4IyrbN4ebSDZ3qtlmi7wD1bIvjHa7gdy4oobLW9Yj3S/aaxN10J+N48yyOMUHDX0lervXAe/k++Hxc3NcM+3dIHh968lhewUCCwf9gI5b1wuxAZdP0AHW64+7y4nhQuhKwLFza4DND7qd7Fr/joufzbVIbT4CaMqeNov8eov8eu7oGqKmL8gsRoGacWk1eTXkO2hqgjqLNOSz5d2OfkQpY3Dc/FuV74jDorduOtr4D1OpTxvGyZor6NpYqo+UZ1+KVh/xmJem25f2wsOC11JdTc0u8ljrrd3LDG/68Dc2bjPzTmx9Ok2/XzdU1b22WADrgkMelnv+2rIT7g8H/cDYdkVCzTdoSoO52kj+Je1BavzLQTX0W16gNHhYA0OXcXlv8Lt+bZsfaxld1v8YeoKbM29NG0X/313+PWV0D1NRF+YUIUDNOrW6c2oTnIOYAdePbnGEz77I2O+z+oNfmB6IaaxwGwO+kXmuEhwhQ2zxoZQbqT8rXGew218LXup1npfiyLzctjnG8pOuoM/b0RZh+lmL72XhbAtTqWEb+f6b+7cGe//a7Q8fLJo/eTRXL2qiEwX+xezTk5iZtCVAvla9B2zfmWdNZ1bpmn36loOtJXzH1/YQpE/36bIP4Xw7DRxucFQBYaVG2XxwHzk1t46u6X5sQoKbM29FG0X/313+PWZ0D1NRF+YQKUDNOrWac2oTnIPYAdaPbnGGb3bwe8ncnUgOPlYKqXRL7IPXVGp13iAD1YYtj6kzCaSX8vg2pPA9YXoudJV7f8xl/f0Dsgg/zS7iWR8T9k/E2BahtNkvUhmxMvp31qDOppzvkcyMjD52p8FvP/7arpPqEwX/x5znUWuFtCFCvMXl066lpUn9FA9S295XWOb5ejsfaxld1vzYhQE2Zt6ONov/ur/8eszoHqKmL8gkVoGacWk1eTXgOmhCgbmybM2yB+XcD/mantOMNbky0AvhX7IPUu2py3iEC1Cstr8G5wL/tf6lghQZ9Zlhei+sez0G/bPgo+ZfxWWJ5Lf8qqZ7S6+jytrBNAWox5TDsHA5J53P79P92zDGP9Rl5HOypi/T+K2tmKIP/4ZZZPs/7A5RN0wPUv4rbeu514SNAbduW65rVPpaCi7WNr+p+bUKAmjJvRxtF/91f/z1mdQ5QUxflEypAzTi1mrya8Bw0IUDd2DZn9ZAT+TTkASzjpoObH8R+3Ut9m7gigsFx3kbyleV1WBfod+lD/kLcPi+aSFWwkz2ey2kptnnE35bX8kCga7k41fgcrbAxrlNeg2yV7I1S0zv36r3muhGbfsI2bN3ZDz3//5Ml1icM/rPZvMj8V/xvqNvUALV+kXAxlcdvkfUbfAWobV+Sn/J03jG28VXdr1nXaFsk9ypl3o42iv67v/57rM5JfQPU1EX5hApQM06tLq/Yn4MmBKgb2+YsyLhoafq2pBtZ190c2RSxfjaL/Sxq/fRiSc0Hx3kbyaOW10CPvdTzb9K3d4/l2xmkMx2vxQ6P57NBir0N+9nhntro+VrOTTWAL8VuI7+mNPx52GyWmE6nc+ZzxCGPMuuY3Qz+M/1uWW6+ZwGXcb3KLH8xncL0Onyl73JdQhvsEgDQGfqfSirrGNv4qu7XrDI5FMm9Spm3o42i/+6v/x6r81LvADV1kbuQAWrGqdXkFftz0IQAdWPbnMkZF627A+eP8vXtkM7Amy7x0ZmCx835fzK/56JUH6QtO0jTG6T+ocaD47yNpG7m9sXyGrz2WHHqPfa05/i/5bgWDz1e42FfSdisJzQm9m9JNW32dN4LTGPfPe76GjTGdclrmGMOZZV3R975lse/V3J9cpLBv7e68YP42/l8mkV+eyMrf51h3rs5z4YI+ws+A9Rqp0VZf/LQ5sbYxld1v76TZqxlS5nTRtF/b8ca1Bcty/88dVEUdZEKGaBmnFpNXrE/B00JUDeyzRnNuGhTTADzXeoGmyfx0QD7Wxm83MU2aZYdDhX1+5yVqg8PJUyAWp12uAb65m17wd+yRr5f+uCx2H9p0BsoWFlCZWP71m2Xw7XsfuI0VuCc1/U8r5dzHudaxnle83gvXy8xr6wOk00ZXSmYz18WeewouT45ZfGcxzT4HwmUz0nLe0R3I/exfrjNrO2zkZX/8T7H/z3CvoLvALVtcEGXA5lR8Nxja+Orul8fZOQT08x/yrwdbRT9d3/99xhdsyz7y9RFUdRFWfdy0QA149TqxqkxPwcxt5GtaHOyLtrbVKBwWYQNnU75t/nsfYU0i64X/sGh4jhesLJ2tVDsA+h5zJKvs/5t01857vFFJtjXeyxdF2hxgcrmgafrPGjZly+OAYIHjtfyH3F/S73ANPK96ybn/WLjRokD86yA7Y0Sny2b4HHRL0e2ZRz/Xcn1ibL5LNTH2sqjUk7HZkagfKbL4Be2/TqsRZbzst1I5e+Iyn9hRp2im0ePS2eWR92XQrst/gPUk+TbTy8HpbtS7AVIbG18VffrJcnek8R2DcPlFd+vlHk72ij6737777F55lDm1EX1rovSMYms/FYXzINxavnj1Fifg9jbyFa0OZ+HXLTuf/vkoeKoiu16qQ+kebQifepQaTwRf29hsgIkjyRsgFptd6w0u0nP7YAJMkzvc+76v+vnJPeGHGNXwcpG024P1/qKp8DDghyNULfhPiGdz9/n9nR4NDihb8z3Dmg4tUL8scBvfy3lfcKWdW1elfjcb8k4l1ueBsDDPh0/XkF9d9XifvTxBdA8i3x8fJUzbpFP3k1ftjo8w3q/TMuRh3599dYhn52RlP/xnO1KnqR9sA+mf3LBdB59boiSVT55N8Oeb9le3JBiQfyY2viq7tcDFvn8bHGcTVKPpQUo83a0UfTf/fXfYzIi9ssGfKIuqn1d1GWz/FfRr7kZp1YzTo3xOYi9jWxFm2Ozqc06idd9h4dlijTPJFPxulQaOqsq1EwZfVj/lfI+B7ko5QUTuumEp8pGf3+RNZsWDujoaWBxdo7jbSj5OhYp+1HLTu40D/f0VIt8vojf2QhZHfxhX4385CmfYfXKwgrqOptgqI91gm2egyMe8tlnkc+FAsc/5/AsvhT7mSYj5ty7fYt/HfJ5bAJg+vnpSZNGa1b+VypoU3rbhSMe+is2dWSRT6jXi/0LkCK/JZY2vqr71eYrhtcZfYL0Mj0rpXqUeTvaKPrv/vrvsVjpWF4/URfVui7quiThXmYxTq1+nBrbcxB7G9mKNifrjUrs6zO7zOBaLs2ln1M8cnz49bPr/VL8LeqYqcTvidsnIPM9Bej/KrHCzPuWaWLIwPF/ORujQeVd5C31npKu428Fy321hO9cdG2zzGtVic/7oM0S73rMY7HUZ03TxZZl4GP23ymLfHxcg7sW+fxbsHN82/G5/McEq3QduMk9dbwOLA9KZyPi9GaLSwrWBWM1K/9DFQeo02VfpDNq00F/I8VerF22/C3PcrZzMbXxVd2vI5I9S6s7e2pHajCsLw229PQjDkg9UObtaKPov/ufZVp3roGuy9RFta6LlC4D8dkiP18bqzNOLX+cGttzEHsb2Yo2Z1iA+pcGNHYuM6inS/NtE/v1vdJJgw76lkc/BV1rGrhJAyqpH8wNrcGKG5YNU5E1obLoQOvPEirMIptkDdusSp9Rl89Y5g2paPZG0PgX/XRt1KG8n0ixt9NaZ9guo/OX+Nl0zsb8Aecw7jmffmu+bamgXrtpWQb6drjIi8i5Yr+2f5EXEi6zQIqskzbJ4drlmenbvQauf6vtwGGxX1uurPJXM8Rtx/iQ6X3O36MDoxeWeewt6T7+bPoMeWZTx9DGV3W/ithtVFrGRqZt69fRRhVvo+i/++2/19nenGWnL85GqItq2f5MN4E+29+4KZIgNePUeJ+DJrSRrWhzBgWoj0gz2HbMH0m7aBDpntRjkN29/lsDdjK0MTgT6NxfmaB9ERMW+fxtXhDMGXAMnU13bMALAe1obPd4PTXQ+cbzdXxZsDM0ajo3rl8K6MuXnY6BkammLP4V98DbjpIC1X+WUMf1riv3osSBwlxzT//tWAb6LJwz97DL+rcbzT3qEqD91bFjOcn8zRfH36Pt3Myc11HL66TnZ1nf4qfX5bNdB1Drr2U1Lf80rYPvSj3azrdD2oSuBeb+PZejzvrPlEueL5r+yJGXfk6on26udKxL6t7GV3m/Ti34UuV0TfuxlHk72ij6737771UbM3XSKnPPnpBvv7zKk16YemqTOe5Mk88IdVHpdZFec52odljcvmJPtzerpfgm04xTyx+n1v05aEob2Yo2p1+A+lSDGsKplg/nammnJaZzUMWMMK0kjkuxz5Rd6afpzzyd/xdz/j7Wh5pwzFvf/j02f6eV0LC15J+azoJvWpFe8nQdj0q+mXPdxvC2uM3UH3QeOiP4vGnEeq0w/+2+Y8MzaLbgbbHbnCqv3l2zNwYaaKQ7oPsD/p6Npp5656Gs02Wu7cN1Uxf2BiG1o3xV7N+2Z91XhwYEO8+YZ/lzwXzum3zW5qwb//FwTSf6dLKGdTg1iPlTDcvfxmZx24g4VLo+4PxWid0+Iy6d9dem7X4p3y+/sjL13z54Kp+3A56burfxdbtfV5rycy3vPRH0Y9ta5m1so+i/x62K9nEVdVEp7c9FE3j97LHsPpggc94veBinVjNOrctz0NQ2shVtTm+A+qw0z4KMNya7BWKCBPrG846Him3QrLorZsCzuMLfqW93d0j/5Qls39RrBeVz0fiJANdbOxL7JPwMgsWmY/I5R4Wpwam5BQOkITq0J/vk9XOAfK4GLpvubIn7AfM4mgo2hpwZvjXwIGa8T3AvxJIMvcZLun9t68afxX2WTXe9tlUWg9J3psPoOkO27PJ30f2EVTvkDwO1n1lpSUn31rD1wcdLrI/r3sbX8X5dLvazh7RNnyfxaGOZt7WNov9OgLquAeo2tz/vA+ZXdKzEOLX8a1+H56CpbWQr2pz0ZwbHGxx8nWZu9KfmzYHeYLq5wlLBoIpFA9ZbTDBBr5WuTfTWVNifetJ789902ZDrpiE4YRpJfXCn1PR36lsv/YxB31bdNsGT9O96Z4IPF01gvcz7Rd+66mL3up73L+Ycr5tKRM/rY59z1TW/j5ngT9l007QN5n65Ye6H7jl2Z95dM+c33sCOdx0tMffLgoB5zDBBj7Vc7kZZZDq7Wvfd76kbP5gg9mVTL2Yt/6AdTf1MdHXDnvuZqeD0a/l25vgC80xsNXWe/v4r8nUGwxvTbvbW43mD2ye4ZaNr46ugLxF3mUHnu1T7/NLcn/sle8kYyhyUc7P676AuagPGqTwHTdW4NkfXmta1bTZRtgAAAJl0rezu0lgaVF4RIA+deaOzR1abQdUhGbzx8COKBAAAAAAAAACab518u57vvpLz1y/Cjsj3a9cBAAAAAAAAABpMd1JPB4ZvVXguv8jwNaEBAAAAAAAAAA2ha+P1bqAzu8Lz0fURXwsBagAAAAAAAABoNN0wuHfd599rcF7XhCU+AAAAAAAAAKCxFktn1+veAPWsGpxbN0D9hGICAAAAAAAAgGbRZTQey/fB6Zc1Ob+n5nzOUFQAAAAAAAAA0Czb5PvgtKabNTi3+anzWU5RAQAAAAAAAECz3JX+AerXNTi3s+ZcHlJMAAAAAAAAANAsY9LZfPC/Ael/FZ7bhtR5rKCoAAAAAAAAAKBZlsjg4LSm2xWd17okfRbWngYAAAAAAACAxtIZ0v9lpHPS2UixDFOSdCKV9/0kTaKYAAAAAAAAAKBmTUWfAAAzgElEQVR5NPDcnak8LD1I0uKA5zE5SfuT9CqV55MkzaCIAAAAAAAAAKC5Lkh2gLqbJpK0RvzMqB5N0nrpbIT4Ub4PiBOcBgAAAAAAAICGmyffB4izkv77K0k6IJ0g80/SmQU92nPsUfO/L5POutLbpLNkyB0ZvDnjRWFZDwAAAAAAAABojU3iFqAOkT4kaSdFAQAAAAAAAADto0HqT1JNcFqXDplHEQAAAAAAAABAey1K0iMpLzCta02v5rIDAAAAAAAAALq2J+mZhAlK69rTOmN6BZcZAAAAAAAAADDIeJIuS/GlPz5LJyi9K0kzuawAAAAAAAAAAFsjSVqVpP1JupCkm0l6k6SP0gled9O7JP2dpKtJOiOdmdg/mr8H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BisTtLjJM3gUgAAAAAAAAAAyvQ0Sf8l6UGSpnA5AAAAAAAAAABl+SFJX6QTpL6dpElcEgAAAAAAAABAWfZKJ0Ct6UaSRrkkAAAAAAAAAICynJevQerrQpAaAAAAAAAAAFASDUj/Kd/OpGa5DwAAAAAAAABAKXSTRN0ssRuk/kvYOBEAAAAAAAAAUJJpSXokX4PU+v+exWUBAAAAAAAAAJRhRpL+lq9B6pdJWsplAQAAAAAAAACUYV6SvsjXIPWnJO3gsgAAAAAAAAAAyvBevgaou+mSdJYBAQAAAAAAAADAO90Y8bR8H5xOL/mxjssEAAAAAAAAAPU2IYMDvbGn60laQBEDAAAAAAAAQD01OUCtSdepPpOk+RQ1AAAAAAAAANRL0wPU6fQjxQ0AAAAAAAAA9dGGAPW1JC2lqAEAAAAAAACgXpocoL6fpCUUMQAAAAAAAADAl5EkbZPBgem3SdrBZQIAAAAAAAAAhPJJvg9O30rSTC4NAAAAAAAAACAUXbqjNzi9n8sCAAAAAAAAAAhpWpIey9fA9JskreSyAAAAAAAAAABCmpKke/I1OP1PkuZyWQAAAAAAAAAAIY0m6bZ8DU5roHo6lwUAAAAAAAAAENpV+RqcvpmkyVwSAAAAAAAAAEBoR+VrcPpGksa4JAAAAAAAAACA0LbJt8HpUS4JAAAAAAAAACC0pUn6JJ3gtK4/PYlLAgAAAAAAAAAITWdK/yOd4PTDJE3lkgAAAAAAAAAAyrIzSc+TNINLAQAAAAAAAAAo2wiXAAAAAAAAAAAAAABQhnlJWsxlQOQWcQnQID8maTaXgTYRAAAAADDYjiTdl84Gux+T9GeS1nFZoqHBvF+ls/eE7kFxlUuCyOiXf6uT9EeSXpr7eAWXBRHToPTxJL0w9/NW2mvaRAAAAABAf1fNAK5fOsLlqa0fTfk861NuDMYRg1lJ2p6kS9IJtPXex6u4RIiIblS/PklnkvS6z/3sI0BNe02bCAAAWuzMkM5gnrQ7wmvwwPM1GOe2AmrhoMXzysysehiTTvDjXJLeZJQZg/H6m/DcrtYhTba4h7U+OZGkxxbHI0CNuluQpJ/N8/w5434uGqCmvaZNBAAglzIGAl+k83nXB9Mw35LOLBT9PHKzsN6WL74D1M8i+/0/Bbh3CVAD1dNP6t9bPK9/cakqM9ch+MFgPC5NDFBP7fmNGkBam6SjSbpr+q0uxyNAjbqZlqQN0gmKPne8n4sEqGmvaRMBAMjtYpKuJ+mfHB1yn0mD15dMZ2qEYsllUpKmSGeTjTVJ2iSdT8geFSiXjRH9/ise7r9t0glKzzHXcpTbCqjcQsvn+COXqjJ5614G43H0LTSgu0w6QVwNulxzDLrULS1P/b4xD/1fAtSomyIvlooEqGmvaRMBAPBGN2vYK+5v232mV0k6YAZF8EMHYy9zlMXDSH7f3AL322XpzDQBUN92iQFvvZ1M0qEknZbOy743wmC86WYn6Z7k+6ruaZJuSieI5ppuSOdLPO2nvpPOF3pFAspj8nVGp36JdsT83wdCgBrx2mvqZR1PnZLOJA7bl0pFAtS017SJAAB4p7NHbdbdSyfdnXmF6eyn6YxonX2jM1N3mwGGzWwV3U16NUXhTd4lMJZH8NuO5fxtD7gtgNrTNsQmCHWHS1WrMjvPYLzxNEjtMpNan9EZAc5Dv3bSmZu6zuthyQ6cr+m5V+cPOO4+IUCN5tDNPp9K+CU+aK9pEwEA8G6XuK1X7DLjeaZ01qC2OfZvFIU3d8U9iHuz5r9JNzv6IM1fwgRos6M8z9HRL1OyXkYzGI/fVYc2d32J56UzOf+U4vtL3BcC1GiObRI2QE17TZsIAEAQ6x0GHbtz5qGdepvNNA5RHF4ckHyB3IU1/k37JP/mnawxDcRBX4DeHvI8H+ES1dLfDMYb72eHdnd2yeemsxZvSrFA+W9CgBrNYbMkXtEANe01bSIAAN5tKGnQscYyj00USWEuLx3S6VyNf1Pe9dL/5nYAoqLBpv3m2dVlBXQNS12PdpxLU1vXGIw33lqHdnesgvObnqS3kn/2pk2/iQA1YmpHQweoaa9pEwEA8M7mMzBNjzzkddYiH91ggs3silku+Wcbz6nh71kn7JQN1Il+pbGMywAja/kH6uH4LZZ6B6jVwZ7z2OzwtzaTKAhQIyZlBKjR3jaRfiAAIAiboLGmox7ymm+Z10GKpZCpkj+ge6yGv+dOn/P8ZPl7LnA7AF6tNM/WFi4FWjQYb7spUv8AtW4Ol1771SUAt0oIUKNZCFDTJtIPBABE508pd/fyBxZ5vaJYCpks+QPUuhHh1Br9liUDzvGy5e85y+0AeKNfWLxhcIuWDcbh1q8Yq/A8033a7Q5/R4AaTUOAmjaRfiAAICq6dthni07MR/NvfThjOcD5keLJbUzyB6g1/VKj33Je+s/ytr2PznA7AN78yeAWLRuMw71fUWWAOr3Z4a8Of0eAGk1DgJo2kX4gACAqtmsV+2xIt1rmuZfi8TqQvOEwuNQZ7CM1+B26KecX+X6dbN2dnAA1UK6DDG7RwsE4Bvcr6higTgeaT+b8OwLUaAIC1LSJ9AMBAFH53XKwsctjnhss8zxP8XgdSOoO9a8dBpi7anp/XjT/jQA1UJ4VDG7RwsE4hvcr6higTp/naYe/I0CNpiFATZtIPxAAEJX7loONOR7zXG+Z5zWKx+tAcly+f/M9LD2twW940+e8lpr/ToAaKIfW/68ZmKBlg3Fk9yvqGKBWOhFiU5KWOfwNAWo0DQFq2kT6gQCAaEy1HGg885yvbYB6giLyOpDUAPU06WwwaDvIXFfhb9jV53zupP47AWogPN0Y7QGDW7RsMA67fkVdA9R5EKBG0xCgpk2kHwgAiMYmy4HGCc/5bhYC1FUMJMfNfzvmMMi8W+FveNLnfNak/jsBaiC8awxu0bLBOOz7FQSogfoiQE2bSD8QABCN85YDjTWe8z1gme8VisjrQLIboNbPtL44DDR/rOD8V/c5jyc9/4YANRDWaQa3aOFgHPb9CgLUQH0RoKZNpB8IAIjGK4vOy+ckjXjO97LlAOc4ReR1IDnu0OFIp+sVnP+tPuexs+ffEKAGwjnK4BYtHIzDrV9BgBqoL9pw2kT6gQCAKCyR6oKTbyzzXk8xeR1IpgPUCx0Gmv+Zf1+WfuemL1N6X5QQoAbCsH2BxcAETRqMw71fQYAaqC/acNpE+oEAgCjst2x4fvac70rLfD8GHODMls7s7OdJ+pSk90m6KJ2gfZMHkuM9/2bCYbB5usRzP9Un/9/6/Ls6Bqj13tpk8tSXOxpY100pP5uk9/Vb6cwQ1yV2tpm/qQN9No+aTvNrc65fzDPyTjobpFxK0i/m347U4Jz1mf0jSfeTNGrx7/Wc15j7+UGqbPS3/iudZYV0c85pFf4mPccVSTpozuexOc9PqXPV++qaqcfWW/52GzOT9KdDvbC1gvI+kqQbga//qtSz8NJc8+4zrGXxVDpfAu1L0rwaPAdabrq3wzlTfu9S90v3+dUNZi9I50uUEC8cfQzG9drr8k4nTPv0tue+7z6je6WzVFUbn9G69SuqDFDvMXm993Q8AtTNrj9jq9tHTL/9uKlL3qTOV//v36ZO3zzkeauyDS+jvaZN9N8m1r0f2OY2GAAa7bZUM3P2umW+xwL97h9NA98vTw3GbWtI+doEqH906IB8Np2W0GaYvHpfVvQLGNYlQD1JOi9y7onbrPR00s7gmgruk6nSWRP+ZY5z1nK5VEHHb4YJTDxyCIiMmgGn7e/UTu7vUu4swAVmEPI2Z1mcKjig3pozb5t0suB10Xs0vWnq+wDXf0qBZ0FfNs1PHau7EfDkwAO0rY4DyXTS4MZuU39VPRjPc+2/mODCrBY9o3XsV1QZoL4g9Q1Qj5VQX44VrJevtqT+jK1un2uCau8czlODcxoMnt5zrLKDi2W117SJYdrEuvYDaYMBoOFGxW6TvH885/uTZSPyzgShfNMAq83yIisaUMY2AWp1x6FxP1zCeffbQHPQWuR1CFBroHTYWu56v90y1/mDxbnelHJeBKgdAzp5Wjc8N+f92LKu+GQ627vNfTYlwP2sA8OJIeczKCCywvyePB3qhyUEwHRAeVbcNi4dNkA5lmOA9XOgAUnegYl+VaAvFB4MOJ7vAe+aIc+xXtMXqef4vQx/0XQxVZbTA90zW4bc059M263nezfjfLvLJ+2qcDC+Xuz2wxhWx65owTNa135FlQHqR1LvAPUby3a/SID6tXydVVlVgLrO9WdMdfsk08/+POR8X6bq9g8Dxk/p/VrKCFCX3V7TJoZpE+vWD6QNBoAWWW9ZiZ/ymKcGrJ5Z5rsl0O8+Ypn/gwaUsW2AetyhUX8XIPCYNiLfzxbQjsSgt91VBqgXyPczeNOzMLYNuFb6RcLRjMHkS3P8UPS8+m1UqgPdPX3OW8tlrXSW0fDdYR1m1NRVlywH32MFnvlhSWcChVryY52Ema3yWNxmiWi5T/RJWfk8GvB3vclmqahpZmBtM/vJ54B3nwx+WbRW+n8dMMW0U3czznO55/tFZ/L91Scf/cxXl0FaIv2X3llgnqOsrziKvBzLMxj/w9P9/jHAta7bM1rXfkVVAeppAeqDUEt86JdKO8xzGjKQM8W0mbekvAB1nevPmOr2pUPGSBoYXzPgfBeYur83oHmt5xnxHaCuqr2mTQzXJtahH0gbDAAtddKy8va1SeGo6RDa5Hk04O92CbBNibyMbQPUYgKqttdlf8Bz3tonv8tD/n1VAerVMngGhu0s8wUZg9WXEmYm9fQBz4F2MG2+WvhVwgaodUbDZrEPSg8KiExxGKTbpGsByuLAgLzumoHfotTAasSU3TozgHlvcc76wmFxwXMMPftqkjmGLv3kMjPG14B3h/RfzsjlJenGIeXhc71afS4+9LkOe8R+PfiLGde1yMsxl8H4JHHbA8EmvRL/sxpjeEar7ldUFaDeKfEEqLtmiN0n+z4+hb8g4QPUda4/Y6rbNwzo7zwydYyNyX2Cm089t+FVt9e0idW0iVWuQU0bDAAtYTOTWTtyPtaVneYQKDoa+He7vIFdHnkZuwSotzpclxcSbnO8h33yWzbk31cRoF4hgwOnrhtJzsm4J+95vr4atO0XnNbPAV2C4b9IuAD11gLHGkvVOffE/2yLtR7Lot8sGX1hYbsOuXbCL1t2vovMEAk5MLkkgz9lLmPAu3DAs7wzx7GWDRgM+VpX/rD0n9k/3/E4syyued6XY7aD8bE+fYIX5jeulm8/u51tAk2PJfwnxLE+o1X3K6oKUIdY47aMTRL3lnQfz5ewAeo6158x1e07ZPBL8TxLELj2oWzb8Krba9rE6trEqgLUtMEA0BI2nVZNPnZdtl37VT9FKmNzQpcZ1NMjL2eXAPWI2H96+l+gslou/d+QD1N2gHq66cgMyifPuum7M859t8drfG1AHntyHOuGhAlQ6zr1a1PBDb3mhxwCIhqEv9en83nI1EdjqXteZ17sNwMB2/Wofej3e+7nvH9sOt+PJf9aeyEHJt0ZPjpIOyed9QVt6+j3gZ6HxwWOt9GhznVxesBAPO8+DTYzK68HHIxfE/fZbvrfT4ndi/WZLXtGq+5XVBGg/jVQAKyMAPUCKe9Fy2sJF6Cuc/0ZS92+aUC53JJiE0G2i/8AddXtNW1idW1iFQFq2mAAaJGdlh2KvQXyWDokGNYvEF7Wm8vfLc/pSQPK2SVALWI3qye9xrJv1/vksy7jb8oOUB8P0AHXTuawndpfeDr33UPOO08gQZ/ZrE88n3u8Py5ZlPMk+XYWinbMD1j8vikD7r9+aWnB39FvoKtftOR9ITZV7DbTOVbDgclPA/53m3XDiw545w447iHP9VjRZbKOSf/ZPrMLHHOD5b2+LMBg/Kh8+/n6nAADzV9b9oxW3a8oM0Dd3UQuVACsjAC1WLSdvgLUNyRMgLrO9WcsdftP0n/mrq9lGc6J3wB1le01bWK1bWLZAWraYABomawGs5sWOR5XP6nT2YgPLI9/W/LtMlyENlI2M4XXN6CcXQPU3R3nbQefazye67wBnZEsZQaodbmbD0Py+FTg2FnB1x8LnvsMGbwW26UCxz1tce1XerpHbAYQV1L/b92xfbFj+drUXUcK/AYdePR7GfFDwWuz3+K8NSCSZx3FKmbOjEn2+uNFB7x7Bhx3Q8Hj9s6O3FjgWNsDtU9TxG790OOe+xbp9kX3pJicsy77KOE2OY7xGa26XxEqQD1qylv7GttMW/UhcACsrAD1ByknQJ1nk7bY688Y6vYZQwJmvsYf0y3uMx9teBntNW1idW1i2f1A2mAAaBmdrWmzhthL02D3pv+Zzvla0yAdM0Eh27WdtZE8INWu9bRAhm9S80tDyto1QK0OOgw+73g8134zImx2ey4zQL3SIp//5Tx21uz1XQXP/eiQY+8s+CyVNXt9vsO9qTu6T8uRx1KLYxdZF7zfRrHnPFybKZb1ep6yqGrtwawZ7UUHvINeCvn4bDu90dHmnMdYNGDQf93T9bVZo901L9uX33p9iuxvkVXvf5H8wdEYn9Gq+xV1SLEFqLM276p7gLrO9Wfd6/Zh5XLH8/P6R0lt+PUSnk/axGraxLL7gbTBANAyNkE2X0kbxPumo60zDeq0prMGr3Qm5FNznvr2WZck+aFBZZ0nQD1Nst/E+1zuoNtp6J3l8cayM1VmgHqzRT55BywbA55/1szvohv/3ZbsTTV9GLUs62sFO+J3JXs9vzxrQ44PON5CT9fHZomSz+Z5q+vAJO184AHvfc/P8KAgV97r81D8fNk0yAHLQbPvwfhtKb758lqLfMZb9IxW3a8gQO0u9gB1nevPutftw/p7azw/r+MlteHnS3g+aRPLbxPL7gfSBgNACx0uccCggR5d93Y6l702A0mbDsoxhzK+7OE8+3129bvl39YtQJ13Q8P1Gce9WOC8NwUebNtsxjPT0z1dxv34i0U+eTrLjyTsbCnbvQW21HRg0utk4AHvu4D3kOp+vr0jx9/uGDKQ9WWOZM8m+sPzYPypp4HfWKD7MtZntOp+BQFqd7EHqOtcf9b53DQQOWiZwecBntdJJbXhodtr2sRq2sSy+4G0wQDQQg8rGDhog39O/L0BRf4Oi02AWjtpX8R+lnyR5VpG+nTW9X6x3aW5zAC1zfIPeWfoZM1yuVbgvLM2yik62J5hcV18ralYRifZZsaR60yUFQOOs9/j8/4/y2fhUg2veT9Zs5lCBai1/pnt4fy767Mf8VAnhrrWwzYNfpPjOoQKhvXjO8AX8zNadb+CAHX192/Zz2Rd68+6n9uw5dyOBHpmy2jDQ7bXtInV1yll3EO0wQDQQjPFflbsmEn69l3f7mpwebV0PiPSGZn7pPNJl769/iT2g4izwozqKgeStoG18w5lWqTT02/ju1MOf19mgFoNW6PuhXle8sgKik4UOOesl1I+BtuPMvLY6en6l9FJtqknXTdbGjRI8b2kkE1d/LKG17yfnwMHpO5J2Jn463PWj1tl8MvAqQGuc7869Im4bTBaxWD8RkZe51r0jFbdrwi5SeJ00z7uMEGDj0KAug7PZF3rzzqf27BA638SbtP4MtrwkO01bWI1bWLZ9xBtMAC0kM0SBZq25+h0aYf9puXxX0sn2I3yB5K2AeqF4jZDfkbOc7wjxZZPKDtArbMnnvc5/qucndeukAHqrM6YjzUPs2Zpn/J0/cvoJI9Y5LPJ4XiTpP9no18k31rWw9wPEDhqaoA6657d6yG49iVH3TNoDfT7AduKxabd32nqorz3ZZmD8WvibwZU7M9o1f2KMn+DTpg4KgSoq34m61p/1vnc1or/vS3q0oaHbK9pE8tvE8u+h2iDAaClLllWynMK5LHRouPdTXsoktIHki5LE9wQ+4Ho7znOr9+SGa47ZJcdoO4OkH8zHcsrSfpViq8hFypAbbOx4DoP12R7Sde/rGCpz3w2DRmQTnhOryyfh1U1vOZlDnizggVF6rUi5kiY2U9lKXMwnpXXpRY9o1X3K6oY4B8SAtRVPpN1rD/rfm7DyuJuwHxjDlDTJlbTJpZ9D9EGA0BLvbWokJ95yOdHGfwZZqhP/2E3kBx3LEfbgaiuzea6vMXFPsf5yfEYVQSoQwgVoA69cYrtgLDNAeqzUv36rL1pYw2veVkD3q6sz627SZfIWVJSPbBL/G/A2tbB+NUWPaNV9yuqCFD3Pr8EqMt9JutYf9b53EZl+AZ85wPmHXOAmjaxHnmFvodogwGghZZZVsi+PsXf6tAILKd4ShtIum7udsehHF06i7pURu9GjA9y/MYmBKh1sJs1Wz1kgPp0CfWLr81/YgxQ/13DjveOGl7zsga8edspbRtD759wRcJvNMpgvHnPaNX9iqo+kf5NCFBX+UzWrf6s87llvcQ/HDDvmAPUtIn1yCv0PUQbDAAt9Jtlheyzwb9tmedzYa2nsgaSrgHqtWLfmOuMFdu1wg5LsXV9u2INUM8z1+CF5fkXWYP6S8axb3j4PVMlvsBxGfmMDLn+1yKpR5ocoFY3Heo4/QppV8BrPezT0zUR3CsxDsab8IxW3a+oKkC9QAhQV/1M1qn+rPO5HamoHS2rDQ/VXtMm1iOvkPcQbTAAtNSfFg2MNhCTPOZpO2tb036KqJSB5HiO4zxxKMctlufVu9zM85y/MaYAtX7iua3Ps6jL4dyVcAHqfzKO/VGKb0IyKSMPX5uixhag/t+QY9yKpB5peoBaN3j9V9xm1oT4NDwr8BfDeogxDsab8IxW3a+ocpOp90KAuspnsi71Z93PbSIj3w2Rt+Eh2mvaxPrkFfIeog0GgBaaLNmzKDX9FSDvR5adwhcUUykDyTwB6m2Onfs8Hdm8a8nFEKDW2dLH5Pug/G3TqRuVcGtQK5vNUVcW/I1TZPiLr9GIBlo+81knw2dsxaDpAWq1MEmvxf0TUK1XfH0avprBeCV5NeEZrbpfUWWA+qoQoK76maxD/Vn3c8sq73UBr0GsAWraxPrkFfIeog0GgBbaYNkhOxgg74MOHcIVFFXwgWSeALXthjO25fi0Twck78z9Ogeo9Trc7NNJPyqdoHVayAC1zQuGPwr+1sVDjn07soGWz3y2DDnGp0jqkTYEqLuBjJc5Ahm+Pg3fyGC8krya8IxW3a+oMkB9RghQ1+GZrLr+rPO52Twz4wF/f6wBatrE+uQV8h6iDQaAFrIN4oXYrHCNQ2fwd4oq+EAybyd4r0M53nK8Hw6VcG+XGaDWzlbvlwM6ONJlbCYP+JuQAWrN86PF4GFKgTyGvQTbFtlAy2c+22sQwInlmpcx4M0yK0n3cwQy/jPP/LICeWe9SBqP4F6JcTDehGe06n5FlddulxCgrsszWWX9WedzW2CRBzOoaRPrnFfIe4g2GABaKGsNWl/r0BYdzFylqIJf+7wdOp3h/MahLBcPOE7v+sufkzSzwG+sU4B6c5Ke9eT7IUkHLDpYIQPU6ojFNTpQ4PgnZPAGqD7rldgC1DszjrMsgnqkTQHqbr15Kmcgo/s1Qp6XPTsyjruRwXiQvJrwjFbdr2hSYIEAdZz1Z53PbbXFsdcHvKdjDVDTJtYnr5D3EG0wALTMQsuO15WA5/BZ7GcpIOxAssiMA5flWi5a3otFA8d1CFAvl/5rrevSFnMsjxE6QK2DqhcWA4jZOY49bAkY3xv/xBagzhq0rY+gHmlbgDr9TOb5LLz7YuYHx/x2ZRxzH4PxIHk14Rmtul9BgNpdUwPUVdWfdT63cYvjbo68DQ/RXtMm1ievkPcQbTAAtMxuy05XyDXg3ov9em8IO5AsEqDWHdE/WZalbow3t+fv+81cWVjwN1YZoNag72nxs5576AC1mEFV1lIff+Y47qDZD+cjHWj5zCdrBtAvEdQjbQ1Qd5/xY2K3yXC/OnCXh+eomy4wGA+SVxOe0ar7FQSo/feLYw9Ql11/1vncbALU+yNvw0O017SJ9ckr5D1EGwwALXPdssO1MOA5EKCuz0Cy6Jptxx068cdSf6fB7d6Z9Dc9/MaqAtS6yeFTjx21MgLUStcAzwpSn3O8Du/6HONmoOBEbAHqrDUUL0dQj7Q5QN210DyDeWbcHbHMI2sdxhi+MIpxMN6EZ7TqfgUBav/94iYEqMusP+t8bjYB6pBf+cUaoKZNrE9eIe8h2mAAaJFRsVte40Xg8/godp29FxRZ8IFk0QC1zoq2nXGi5T7V/F2/5UFWePiNVQSodT20Qetx593os6wAdff8X1nkNyPjOLrOeL/PZM8HDEzEFqDelHGclxHUIwSov9LlfB7mCGT8anHszZI9a28qg3HveTXhGa26X0GA2l2bAtRl1J91PjebNahDlkOsAWraxPrkFfIeog0GgBZZY9nBOh/wHEYcOnrXKbLgA0kfu15fcChT3XhPX5S8ljAzH8oOUOtu7IOC0w8LHLfMALWaLp1ZCVkDimNm4DaWuqdWSme5li99/v2OwPd0bAFqm5lTi2pejxCg7j9wfu4YyFiSccy1FsfYwmDce15NeEar7lcQoHbXxgB1yPqzzuc2V6r9gjTWADVtYn3yCnkP0QYDQIvYLsewKeA52G7SGDpQzkDSX4DapUw1ML0rYFCrzAD1ZBm8rIemdQE7aBOB7pHxjN9km3ST1dkl3NOxBahnWxzrcAV1wwKHDj8B6v70xdt+E1iweUbuZBxvnsUxJqTeYhyMN+EZrbpfQYDaXZsD1CHqzzqfm+1EnVB9qFgD1LSJ9ckr5D1EGwwALfK3ZadoWsBz2CT2g5ldFFnwgeS4p2PfcCjX3mVmXpgOuw9lBqiPDjn+m4LHripA3e2EfRL3oLSWq86mX1ziPR1bgFosru2rkgM5mtcTk/fyGl3zMga8aRPm2hc1K0m3LZ+ZhQXvlX6bz4Y0Rzov5po+GI/9Ga26X0GA2l3sAeo61p91PjebYHeo2cCxBqhpE+vxrJdxD9EGA0ALzLLsVD0MfB5nHQYziym24ANJXwHqnyT/bFufu5WXFaCeI8PX3i66iUdVAeql8nX5FQ2yHzTnoi+WdOds/arhisl/wnRwTyRpQ5ImVXBPxxigthng7ivxGp4UtzX/mxyg1uPMK7Gt25NxjJsWxzhe0n2iLxHvS+dzd9tnPdbBeOzPaNX9CgLU7poQoK5b/Vnnc7tqcYxQm8HFHKCmTaz+WS/jHqINBoAWyNr9uJuOBm7M31iex3OKzLsp4ncZil73xD04/cGcly9lBagPZRz/VMHjVxGgXpMaJF+UsF9SxDTQ8p3PYbFbf7KM679Bvl0fvk7XvKwBb28QY6fHc56QYstYHbC43vqibH4J98qRVN1QhwFyyLxif0bLRICaAHVd68/Y63b9Ki3Epn8xB6hpE+uRV+h7iDYYAFrgkuUAYk3Ac9gs9gMZGgH/pva5zus9Hn+tuAeoj3n+jWUFqJ8FHkyuk3ID1L+mjv1LRPd0jAHqlZb36LnA1+5/qaCIDoRn1OyalzXg7Q04+NycV79c+ij5NwJeYnmv/BX4Xlmbuk9cZiHGOhiP/RktEwHquALU1yVsgLpO9Wedz22ZlP+FYZlteKj2mjaxHnmFvodogwGg4UYsOr/dync04HnYroGts2qnU2xBGtrea73Zcx5PHAarOsthjuf8z0n4APUki+MXnUGdtVa7rwC1Bgwupo77W2T3dIwBavXK8j5dF+i66eD6heT7JDbrnLcFOueyAtTaDk72eN6nCz7Htu1mqJe6i1P9B9cvrGIejMf8jJZpshCgLiNAfcbT73kuYQPUdas/63xu/1rcW/+Kvz1ayuw3hWyvaROrz6uMfiBtMAA0mO36wLcCnsPPYj+I+Y0iC2JNn2u93XMe2xzK+UKA33jeMu+zBfJYbXH8SwV/R9bnbT52sNeB2m3PxyxbrAHqo5b3qQ6Clnq+ZjoD5HEqD50FNtPh77M2rzkUqKx3SzkBak07PJ73Bik2A9Cl7dzo+ZrPTQ0SX4r7ckwxD8ZjfkbLNEUIUPsIUGcFK320z/MsfkvRAHXd6s86n9vvls+N76/ayug3hWyvaROrz6uMfiBtMAA02EHLSv5goPwXSWdWtM05aIMwUsE1mi2dt6PPTcOrDZ7OLF3SoPtgvfif6dtLy+6FZVmH2ATzooQPjo9bHP9VwWv4j2SvvVa0nHo3m9kQ4T0da4A6a5PNdHrtsfOt9dxTKfZC8J34WRfU1UkpL0Dtc7Pg1QWv1ZjYzyTy+VXMAjMAL7IcVMyD8Zif0TLNdbg3p0h8ygpQZ61p/MVc6yKuW/yWaw2rP+t8brZ1zAcPZd81zSK/vTVvr2kTq8+rjH4gbTAANNh9ywp+PEDevZ/IZAXdFlRwfX40eQ8aFGxryH3Qb0bDpQD57Lco6z8D/cbrlvdakY7ZuGUeeQetx8RueZQiL3KO9znm7xHe02UEqEcC5XPaYYClszeKfu2wxnTie18Iui7r9EDCz/Tr55TFNfIZIFpZQhDDdjbfLod7pfvZcZHZqut62sTLOY9zLVAwLE/df61Fz2iZVjtcoxURtjE2v89HgNpmebIiy3ycsCyjZw2sP+t8bicty0XHcZM8nLPNrO2zHvIJ3V7TJlbTJpbdD6QNBoAGmuVQufveDVc/J3xumbfOEFhewfXRT3beNHRg1etCn9/1NEA+k2VwwL+bVgf6jbb327MCedhu0qLrcbvOGDvh8LzmHWQtzOhU7pFOEH52zTtlo1JOgHpGoHy0bn4vboMs3fhnmWM++gXLFem/50CerxiyNtz9IvbrfLrU+TbL9xR5adMbxHjg6T7dPOQ6uWy488DxXvlH3GeOLTAD7/Rx9AVz3j0hbkh5LzP+ysjrRoue0TJtcrg26yU+Nps/ry7xOrpewyk9z3TWrErXeimG+rPO5zbdor+cDigW6ZPZbjz3t4drE7q9pk2spk0sux9IGwwADWQzm7WbfM5e1k7AO7GfOf1jRdfniOU5PmjAvTAoeBtiV+LfA3d++xkT+8/BNE3Nmc+IQz53LK/vwp7OpM1XD4M+odMZAMOWpjnu2NkrkrRz98E8PxdMveBrkyKb9TR9fP1gM2M+72Y823Ne10cmz/E+A6Xp5n/XTxLvDTnGrpznfMDi/H52CMjYfgp61SLfeQXKud8n9rs93D9XxM9syAU5BmrdwbS++NIlfOb2BAV0Rp7O/tw7YDD7pWDb/FrCLsuSlnVtXrXoGS3TYYdr8muE/aadUk7gfZplv+KzQ5Btq3z7BeM5sVuy5EjD6s+61+1bHZ6hW5JvMtEPYh8I/8/c90WEbq9pE6trE8vuB9IGA0CD2Kxl63vwoIGxG+LWgMyr8BrddzjXKRHfC8MGJXsC5KdB2UGbaGwP9Bs3OHZeinTA/3TIRwcFur77slRHWP+vvrHf1mfwpM/PZMtj6+Y5o+Z4a1LHWpVjUFVW+mgGwFNKKO8jHu6rfRb5FFnT/GIFZXCiwPnazMLSQdjsIcdIv8Cy/RLAZnBdZB31iQH3apF1DRcOCDq9y7g+vuq4oqlIXT1qGXDz8eXWVIt8iiyLFNszWqY7Dr/pT4nPJQn3grLXBYdrqRsca2B8rKffpTO+j8v3S+vdMc/kKsvjXzHHmtaA+jOGuv2cQ9nrOsi2LylGTB+m2x//1yGfxyZwqMt1nDTJdgZ36PaaNrHaNrHsfiBtMAA0hMvs6W6HLc861PrGeatj0O6TCdqNVHyNXGYULI/0Ppgs3+5G3K+zOz1AvicG5BWqzO843u/PJf8s6q0SpkN0U76uM/i8wHGGBagPSbUB6v9SA6UiA8RTYjeDvai7lr8lLy3vv0q87mcKXo8RyZ4F1J2dsyM12NIXEluk81LSNbCz2PK3FdmYZ2LIIOt/OQeIj8T/jMs9Jd0nRTcFsl2b2McLy20e6sUmPaNlWZTjty2KqO+kn5d/tvhN9zzlt0DcvgJzmQjS7eOtKnCcWOvPGOp2DV7ediyPf0yQb418+2XamAn4HezpR+rXbEsK3ks26ziX0V7TJlbbJpbdD6QNBoAG2GDZsR4UJNMGZGFPMHHEdIK0QdPPco6ZDpVLPvpv9S38nJpcJ5cZ1NMjvA9mWzbqT8T/Oltz+wy2Qnziqx2XP3Le6w9yDlDU3547RBfk29kpZ3Ie5y8Z/hJghrjtgB4y6SeIy3PeWx8Cd8C79ajtbymy3rV22v8s4Xr72gjzdw/n4rIR003LY36R/C8SJzLuU5dPPecNCWDsjWBAXvSz1lGH+/mJFJsxpu3yU4e6cVJLntHQ5jtc996gWgxBar2vXF56b/KU7z7P99O9nr6ra4Ba++y69vHOiOvPWOr2SQ5tXZ4v17p9oTzP7GGHMUIZ7TVtYvVtYtn9QNpgAIiQBqX0Da3N2l9lJ+3g6FvSWTW7ZrYN7KOal712fvTlgc5IHTedqcvi/pLiLxNEXmuONUWKbcpyoaeDPLXgb5xiBsZrTEBQZ2C89XB/6u/eb66dbWdtoae8P0n/ZVaWSrGZUsPoC6K7Nakb3orbC6uN0pmJ7zIw+9Wxwz/J/I3LbLYvpj6ZWeD+PhPoGr8yz7QvU6XYS47TFnnoSwidSeT6IkjL4Zx5ll3qrgmLY+u5/DzkftVn9tiAeveL+F3eSH/fG8/3ycuCAYNRE6h75JjvcxMAm+J4D2pZ/CvufZEdOQflMT2jPo2Zvtsa07e4KsVm+urf3jDlN26CfpOk+i/qNP8fTDDubc56bbUU31z4gqd76mKf+3yV5b142tyPow2oP2Oq2/UePOm5btGZrul1k23Xadbfa7vZXNntNW1i9W1iGf1A2mAAiJQG1h5I/hnToTZH09nVB6XYZ/yhTbVszFfX/B6YkHp+6pT+1O94wd94puT712aNvx/E7jO3YWtyLhxy/EsOx7ot7rMu9Dc+rUF9cT0jmH7aBEU+SLGgyAPzUuPQgHzOmGfpc8F87pt88nR2NQj0zNN1/WKeu2kB6pyVJvjvOotrz5AXDzpAeOexLfti6ne9v5Z4rkP1Xnxs/k4H5Z+G/Nunpq7wbaZjHTHsOh2VfOvCdweMtz2UW/oZ3dgnrxXmv92X4kshdPsoPzf4GfXhfcltwaoKfuNFE0Dy2Yf+YIJlZ3Oe01Ep9tJ30AbBq4YEZ/6QMF+gVF1/xli3rxG3PYQGpQn5/qX5fxn3wE8W51d1e02bWI820Xc/kDYYABoiZHBy0IzPT6Zj8sR0JrRDoBuSbTIB6ZGIrp+u+zdsRubult8DRdfiumE6AHMjClC7LNkww3QQXY59W+w2h9MOU9ZMZw0g7C94bbufMmuH76GEWQczKy1xHFAXXVqk13iAfE7mLA+tP3eYgUmefF+YIPzswPXOcrGfza5BoGEb4m4NfH+NV1CH6mB7Xwnt4WJzfV0Hwx9MQKJI3TwWqLz6PTs/B8jnasOfUQLU1f7GqwXOa4Vpj13atcMZgZZVPQGp8+Z/K1pH1bn+jLVuHzF1Xp7l5O4MeZZ6N3U8bfqjLr+l6vaaNrE+baLPfiBtMAAAqUCgNlQ6G+KT6ejrEhlLuTSwpJ2uX0zn7o18fZHzwQwytWOmn+y5LnOjnTB9SaLLkHyUry+HrpjOaZFlU2bK1+D0a/l2po2+uFlrBiL6qec5k2d3VtEb85x8TP1WTXmD2+yY3Z/O7N5uAgm3Tdmnr/c7U4Z6f+2poM7Sz0K7n/13z+2jGbDo/bJf6rPngCudCaVr1K83z7aWwXUTnHjX597X/+2GeV5WVnC+uszTBhNw0PN4mzrHj+YZv2bOb1ziepHMM4q20mUWDptnt7dv0Z1duUHslkjQ9b/vmr7DlMDnXef6M7a6fZEpM61D7vfUMR9Mn+yyqV/mZxzrhenPrW5BG0Cb2I5+IG0wAABAAwa93fXjNKi8IkAeOpNkthkI6SDhkBkk9JvV8ogiAQAAAAAAAIDmWyffrhu3r+T89YuFI/L9OnAAAAAAAAAAgAbTZUbSgeFbFZ7LLz3nMkbxAAAAAAAAAEAz6dprvRvCVLlBiK7391oIUAMAAAAAAABAo22R79d9/r0G53VNWOIDAAAAAAAAABprsXR2su4NUM+qwbl1A9RPKCYAAAAAAAAAaBZdRuOxfB+cflmT83tqzucMRQUAAAAAAAAAzbJNvg9Oa7pZg3Obnzqf5RQVAAAAAAAAADTLXekfoH5dg3M7a87lIcUEAAAAAAAAAM0yJp3NB/8bkP5X4bltSJ3HCooKAAAAAAAAAJpliQwOTmu6XdF5rUvSZ2HtaQAAAAAAAABoLJ0h/V9GOiedjRTLMCVJJ1J530/SJIoJAAAAAAAAAJpHA8/dmcrD0oMkLQ54HpOTtD9Jr1J5PknSDIoIAAAAAAAAAJrrgmQHqLtpIklrxM+M6tEkrZfORogf5fuAOMFpAAAAAAAAAGi4efJ9gDgr6b+/kqQD0gky/ySdWdCjPcceNf/7MumsK71NOkuG3JHBmzNeFJb1AAAAAAAAAIDW2CRuAeoQ6UOSdlIUAAAAAAAAANA+GqT+JNUEp3XpkHkUAQAAAAAAAAC016IkPZLyAtO61vRqLjsAAAAAAAAAoGt7kp5JmKC0rj2tM6ZXcJkBAAAAAAAAAIOMJ+myFF/647N0gtK7kjSTywoAAAAAAAAAsDWSpFVJ2p+kC0m6maQ3SfooneB1N71L0t9JupqkM9KZif2j+XsAAAAAAAC00P8PXQOaZ3/xRmYAAAJ1dEVYdE1hdGhNTAA8bWF0aCB4bWxucz0iaHR0cDovL3d3dy53My5vcmcvMTk5OC9NYXRoL01hdGhNTCI+PG1zdHlsZSBtYXRoc2l6ZT0iMTZweCI+PG1vdmVyPjxtc3ViPjxtaT5GPC9taT48bWk+TDwvbWk+PC9tc3ViPjxtbz4mI3gyMTkyOzwvbW8+PC9tb3Zlcj48bW8+OjwvbW8+PG1vPiYjeEEwOzwvbW8+PG10ZXh0PkxvcmVudHprcmFmdDwvbXRleHQ+PG1zcGFjZSBsaW5lYnJlYWs9Im5ld2xpbmUiLz48bWk+cTwvbWk+PG1vPjo8L21vPjxtdGV4dD5MYWR1bmcmI3hBMDtlaW5lcyYjeEEwO1RlaWxjaGVuczwvbXRleHQ+PG1zcGFjZSBsaW5lYnJlYWs9Im5ld2xpbmUiLz48bW92ZXI+PG1pPnY8L21pPjxtbz4mI3gyMTkyOzwvbW8+PC9tb3Zlcj48bW8+OjwvbW8+PG1vPiYjeEEwOzwvbW8+PG10ZXh0Pkdlc2Nod2luZGlna2VpdCYjeEEwO2VpbmVzJiN4QTA7VGVpbGNoZW5zPC9tdGV4dD48bXNwYWNlIGxpbmVicmVhaz0ibmV3bGluZSIvPjxtb3Zlcj48bWk+QjwvbWk+PG1vPiYjeDIxOTI7PC9tbz48L21vdmVyPjxtbz46PC9tbz48bW8+JiN4QTA7PC9tbz48bXRleHQ+TWFnbmV0aXNjaGUmI3hBMDtGbHVzc2RpY2h0ZTwvbXRleHQ+PG1zcGFjZSBsaW5lYnJlYWs9Im5ld2xpbmUiLz48L21zdHlsZT48L21hdGg+YZKKtgAAAABJRU5ErkJggg==\&quot;,\&quot;slideId\&quot;:260,\&quot;accessibleText\&quot;:\&quot;Stapel F unterer Index L mit rechtspfeil darüber Doppelpunkt Leerzeichen Text Lorentzkraft Ende Text\\nq Doppelpunkt Text Ladung eines Teilchens Ende Text\\nv mit rechtspfeil darüber Doppelpunkt Leerzeichen Text Geschwindigkeit eines Teilchens Ende Text\\nB mit rechtspfeil darüber Doppelpunkt Leerzeichen Text Magnetische Flussdichte Ende Text\\n\&quot;,\&quot;imageHeight\&quot;:73.51351351351352},{\&quot;mathml\&quot;:\&quot;&lt;math style=\\\&quot;font-family:stix;font-size:36px;\\\&quot; xmlns=\\\&quot;http://www.w3.org/1998/Math/MathML\\\&quot;&gt;&lt;mstyle mathsize=\\\&quot;36px\\\&quot;&gt;&lt;mover&gt;&lt;msub&gt;&lt;mi&gt;F&lt;/mi&gt;&lt;mi&gt;L&lt;/mi&gt;&lt;/msub&gt;&lt;mo&gt;&amp;#x2192;&lt;/mo&gt;&lt;/mover&gt;&lt;mo&gt;:&lt;/mo&gt;&lt;mo&gt;&amp;#xA0;&lt;/mo&gt;&lt;mtext&gt;Lorentzkraft&lt;/mtext&gt;&lt;mspace linebreak=\\\&quot;newline\\\&quot;/&gt;&lt;mi&gt;q&lt;/mi&gt;&lt;mo&gt;:&lt;/mo&gt;&lt;mtext&gt;Ladung&amp;#xA0;eines&amp;#xA0;Teilchens&lt;/mtext&gt;&lt;mspace linebreak=\\\&quot;newline\\\&quot;/&gt;&lt;mover&gt;&lt;mi&gt;v&lt;/mi&gt;&lt;mo&gt;&amp;#x2192;&lt;/mo&gt;&lt;/mover&gt;&lt;mo&gt;:&lt;/mo&gt;&lt;mo&gt;&amp;#xA0;&lt;/mo&gt;&lt;mtext&gt;Geschwindigkeit&amp;#xA0;eines&amp;#xA0;Teilchens&lt;/mtext&gt;&lt;mspace linebreak=\\\&quot;newline\\\&quot;/&gt;&lt;mover&gt;&lt;mi&gt;B&lt;/mi&gt;&lt;mo&gt;&amp;#x2192;&lt;/mo&gt;&lt;/mover&gt;&lt;mo&gt;:&lt;/mo&gt;&lt;mo&gt;&amp;#xA0;&lt;/mo&gt;&lt;mtext&gt;Magnetische&amp;#xA0;Flussdichte&lt;/mtext&gt;&lt;mspace linebreak=\\\&quot;newline\\\&quot;/&gt;&lt;/mstyle&gt;&lt;/math&gt;\&quot;,\&quot;base64Image\&quot;:\&quot;iVBORw0KGgoAAAANSUhEUgAABd4AAAK+CAYAAAC8WwyGAAAACXBIWXMAAA7EAAAOxAGVKw4bAAAABGJhU0UAAAG+9eY9VAAAgABJREFUeNrs3V/oFf+fH/YXiwQJEixxiQsuORQJUiQItdSCsJ+AFAlSZBHWBS8+pVKkyOKFEEMNPUWCF5ZYaokXskiR4oUXhnyXfi+kSJHihSWWfC8MK0GKBAlCXOKyLj8D3553PnPi8Xj+vOfMn3NmzuMBw/75+jkz837PvOc9z3nPeyJYxYPRckAxAAAAAABAPX4dLX86Wv62ogAAAAAAgOp+LZa/HC3XFAcAAAAAAFTz69TyJ6PltxULAAAAAACs5tcZy4fR8ncUDQAAAAAAlPfrguUfjpbfUkQAAAAAAJDv1yXLy9HyNxUTAAAAAADk+TVj+bPR8oeKCgAAAAAAlvv90fJvIi+AfzBaDigyAAAAAABY7HdGy/8ZeeH7n46Wv63IAAAAAABguWuj5S9jefj+l8W/BQAAAAAAljg+Wv555I1+/5PR8tuKDAAAAAAAFvsro+UfRV74/mG0/B1FBgAAAADAqn7t4fKXE8tfjJZ/Wyy/KfEb/3C0/JbDAwAAAACAsn61zF1ejpa/6RABAAAAAKAMAfvi5c9Gyx86TAAAAAAAyCVcXx68/4HDBAAAAACAXML1xVPN/K5DBAAAAACAMgTss5db4eOqAAAAAAAw1z8YLf8ulgfuH0bL7ykuAAAAAACY7T+OvSljcka5/5PR8tuKDAAAAAAAZrsyWv48lgfuvxktf6S4AAAAAABgtr8xWv6PyBvl/i9Gy3FFBgAAAAAAs/3+aPkYeaH7H4+Wv6rIAAAAAABgvpzA/c9Gyx8oKgAAAAAAWG5Z6J4+tPq7igkAAAAAAPIsCt1vjZbfUkQAAAAAAJBvVuD+YbT8nqIBAAAAAIDypkP3fzJafluxAAAAAADAasaB+29Gyx8pDgAAAAAAqCaF7v9itBxXFAAAAAAAUN0fj5a/qhgAAAAAAAAAAAAAAAAAAAAAAAAAAAAAAAAAAAAAAAAAAAAAAAAAAAAAAAAAAAAAAAAAAAAAAAAAAAAAAAAAAAAAAAAAAAAAAAAAAAAAAAAAAAAAAAAAAAAAAAAAAAAAAAAAAAAAAAAAAAAAAAAAAAAAAAAAAAAAAAAAAAAAAAAAAAAAAAAAAADYPPtHy5nRsk9RkCkdK8dHy85ouTBadovl7Gg5VRxTAAAAAABb5dBouTxano6WT6Pl19EyUCwscGK03Botz0bLl+KYmbek//58tNwojjUAAACgow7HXmjU5nJAsQMdciz2gtCXo+Vr/BiWDhQRM5weLS9icdC+aPk8Wq4qRgAAgO+l0U07PVkECv32vEIosOqyq9iBDZYeDqZpQB6PlncZbZrrJJPSdDIP4vuHNOl//zn2Rr7fib3R77nXzPR2hSloAAAACusIM5taLqvOXkvhwLuYPYqz7uVzsa5zih3YICkoTaPab46WVyu0hwNFSOFg7L0ZMXl8pFHvR2f82/R9gPeRH74DAAAQex/JSq+l34+9EU65N1abuBxXnVthfxEMXBotP8XyeWhzlhRgXY+91+2PhA8QApsnvaH2uWJbN1CMxN6bEq+mjo0PsRfGz5Ouu+8yj7NjihgAAGD+zdWwhhv8NpePqm1rDWL1uWnT33lgA3TBqdHyJvbeVEtTyzws/vcyo94HipGRJzOOjUuZx2DO8XZTEQMAACx2NsoHmWnEfJoXNE3RcTIWf7hycn75tK7d2Bt1nP7+UZR7jf6Z6tpqafTe2xWOVR9PBbruSPw4elnwzjyX51wPc9/0up1xnF1TzAAAAMt9jPwgM80VerDm9acbwTS3aBrZtyiEv6Wqtt6NKBe8G5EH9MXRELyzXHrYPGtKwaclf2PZg+4dRQ0AALBc7nyeX2P2B7nqDhZez1m/j2ByMsoF7ycVGdAjb0LwzmLzRqsPV+iPzRuY8UgxAwAA5Mkd8f6ipe2ZN1rriKraeuntiDJzHfuAKtAnj0LwzuL+06c5x8XuCr+XHl5PD4a4F3sfQAcAAGCJ/bGZ03ZMz0+aRuULUUneR/787kB3pTZ/VzF8ZxiCd+a7uuC4OFPhd9P3ek6PlsPOYQAAgHI3U7nB+5kWtyvNIz85svmJqqLwMvK/RwB0VxpZ+04xfGcYgnfmWzQV0Y5zGAAAoF2XIy/ETNPRtD3ifHLu+RuqisLzzGP2uaKCzroU39524pthCN6ZbdlAih3nMAAAQLty5otd14e0Xkys/5SqoiB4h35L3/P4EEK7WYYheGe2K7E5wbtzGAAAIPI/rHp1Dds2Dli/hA958eNxIXiHfvo5vv++B98MQ/DObPdjc4J35zAAALD1yszvfngN2zcOWAWozDouBO/QP9fjxw9r880wBO/M9iI2I3h3DgMAAIzcjLwA882atm/8Ec0HqooJgnfop3Px/Ue1hXY/Gobgndk+xPqDd+cwAABAITfAHK5p+8YfV72qqljhuBW8Q3ekt6rezziPhXbfG4bgnR/tyzgudpzDAAAA7Uhzpn+NvABzZ03bmF5XvjdajqouJgjeoV9SaPhyznkstPveMATv/OjImvtyzmEAAIAJpyMvvPRhUzaN4B365cmC81ho971hCN5ZrU+34xwGAABox53ICy+fKio2jOAd+uPWkvNYaPe9YQje+dFOrC94dw4DAABMeR154aX51dk0gnfoh1sZ57HQ7nvDELzzo7OxnuDdOQwAADDlcOQFl2k5obg65cBoOVncYB/q6T4K3vMNimPh4mjZnVhSSHN8tBzcwG0+GvnBYWrLzoyWS8WS9mlfw+U5Xt+4LM9t2Pm2E+W/i3GwaDcuFPt0ofidww1u5zDzPBbalS+3QU/2dRPbggPFdu1MtQPjc+ZYw23QPJei/eDdOQwAADDDbubN0i81r/fuaLkfzYY52yoFAWmO1S/xY/jct4cngvfZ0rcYzo+WB8W5+yWznN4Uf7MT6/uew4GiXXpVbNNwyb9P+5k+5DfrA9FvYy8Mr8NgtFwrtutjZpt5r9i+NqWw73bsBVxpOx6WKPN55The0n+/EfU9pEm/81PkP/z9GN8/NFq0HM7c501ZVmmbh1Fv8H56Q/ZrU9uCfcU6HhbblNOufhotL0bLzajvIciFJWX+IGO7bpesxwsbeA4DAABsvEeZN0v3a1znyeLG+HOsZzRYnx2PxaFgKvOdHu2v4P176aHLg8gLhpctH2Iv6DrS0rafLrb909R2DOf8+8Ml6v9Sxe16FosD6ZwQ/kqD7V0K21MgPmvasEXB+8GifD+X3J/3o+VUxW1OIei7Go7TVUf0Dhpc9yrLcIUyHEa9wfvDDdmvTWsLUht4u2gTq5TF12K/qrap79ZwfL7bwHMYAABgo6UQKDegq3PU5vgG+SdVUHt9vom8EWcHe7LPgvc9KXBPodm8cDgFv+khW/qQ8jD2RmL/HHmBaxrVeS2aCY1TYJxGgr6NcsHdkWKfyjxEOLBCmT6JaoH7rHo4WlPZHS/K5sWSbZwXvJ+NakFiWuflFbf9dOS/hdFUaHcsNit4X+UaO4x6g/c0RdKJ+DYl1Z0S9ZSOh5dF25IeAu0Wx9igw21B+ne355TB5+Lc2i3OxUHxP9PI8AdL2tZ0Da4y+n4TgvdNOIcBAAA22vHMm590c1XXtBNnJn73iiqo1bkSN7TXerLPgve982hWAJKCsBSCHVvwtylMTwHbi8ibhuZkDdubwr2rsTwwnhe2HYy8B0zTy7mS59Ks4Cz9/x4X27RbLGlfbhfHWE4Q9TlWC932F+1n+oDh68h/IPBwRp3fifoeKFxYYV9uR/NB4c6SbdiJ5QHty6JeV11yy/jJiufSMJqf433ZOl4X15NBz9qC1NbNewhwJ5Y/vE779qiBcyfZhOB9E85hAACAjZZz015naLl/4ib5a/Rn1PWmKHMj/KQn+7zNwXs6n+YFO2kEaNmQPAXwy96AScHyKlM1pLB3N/ZC67LTmgyn9vl5rBbi3Mzc1hvxYwiYpry4ltFmpdG3OaF2KseyDwI+rbjfk8F72v6fo95wLG3X4ZbO5zo/zLgTs8P2VM/Ha/j9C5E/AnvVa2HONXxQcT+uxfwHcRei/JswXWgLzsf8h2hlH1rfXtIOnG3g2rAb6wu12zyHAQAANlruB7Fu1bS+yRvQF4q/dmXm5+1LEL2twfuBBedvmo981SBvEIunelglfEpTV6waGk+HbY8r/E5O8H5jzrFTdk7mFJQvC9+/Rn74nh6KvCr2P53nKTzPneZhHLwfjG8fqfx1qi2+Hnsh6k6xTen/flmibO+3dD43GbxXOW+mHcw8j9JyucJ6htFs8J7amfczfjO9SbPKW3BdaAtOLTi30jmxypRbi86l9LCz7o+I7obgHQAAYK0OlLgBPlHD+lKoMxlEXVUFtRuWCB4e92SftzF4T+fuq5gfDFWdFipNkZAzfUPuCPIUZKWHBGkkeJoWZ3e03I384HhY/M5kKJ62LwWWab70FErnTL2wu2Q7L8aPYfmzCuWZ8wZKGvE7qFBPOXNbp+B9Vuie5qE+tmQd5zOvE6ncDrdwPtcZ2k2OSK9z1H6S+9Hy9AClyrcTctr8VY+v/fHj2xGrTpPUlbZg2QOTVadoO7Nke+7UfI3YDcE7AADAWi27EZwMJKp+VPHqjBvrgSqo3U6Y430bgvcnMT/EPVLTOo5FXuB6scI6ckaFj8O2nYl/m0LN6Y8jpv970RQqqf05uOTcmZ724n2U/yDrpP0xe7TwrGNzX4UyzHnI9nxqv06XWMeJyJsS5HoL53Odod1u1P9WV0wdq8ummDlUcV3DaCZ4nxW6v416HsJvcluwrDyrfJfmzZJ+1sGGjm3BOwAAwBrcibzA8tGKv58ChTQX9KyRua8Vf2NyPpJZNVDcJNsWvN+N5qeEGrsUeSO2j1ZYR87I4NRWjUehpv2fF1Iv+mjoonnp541yvVhDGQ4zj89V17U/yn0kNbUPq4zsvpHx269bOJ+bCt6P1/Sb6br3IbMuzrZ0fA1K/mY6H57Fj98EafqasQltwbI3faq0sU+iuYeYi45twTsAAMAavIr8kdHpxj2Fa6eLm7Xxcr64wbtaBADpRji9Rr5s+oMbir8xh5eUfxpZd6pH+7tNwXs6/+aFrGme4CY+Vvw08gLXVUdsX8n4/fHbMk8z15OO74dFnafR3meW/Pv7M9b5qsbzMScY/6XCOt5F/vRSq06bcyCWf3j316gezq4jeP8Q1d/qGnsQ5T94W8Uw6g3e0799E+t5O2rdbcHBjHP1pwr7dzPam25mNwTvAAAAazOIcqMk615OqIJGHSxu4icDuU9F8DDo2b5uS/CeQqZFozHvNrTeo5ltxapTMJzMrL8U+h5qYP9ORPlRsU0doydX/P2cj6Dej+rhcs6I5NMNl1Wdod046P2ppt/byaznD1HfQ7Jh1Be8H5u6ZqTzYrfFNm7dbcHpzLpb1W60992V3RC8AwAArM3lWF/o/lbxtyqNuB1EfSM6N822BO+70WzgucjDyAukVhntPMisv8sN7dus6R/SqNo6g72bmft4t6Fz4H1N5//lFuqpzdBuGPVN0XQw8t88ONvAPlQN3nfi+zca0jnQ9ptR624LTkXeR4SbasPrvEbthuAdAABgbXKmj2hqua/4afEmvy/B+9tYPP1Ck/Mv5456v7rCbw8ib4Tr/hb360XN6zkdzT6UbCvoOp6xDzcbPp/rnmomre9CDb91L9qdYmZsGNWD9934/uPn6Xw7uYY2bp1tQZIeTi37oPSrisfbot9+WfOxLXgHAABYg3Rz+TnyR5alm7NLxY1cWq4XN/vTSwrUf47lH5Y7qQpo8Sa/D8H7yQ3Yt5yP9q4SWA+i/bBybF5Yeq/m9ZT5AOqRBs6BuoKuIxnbf6/h83kTQ7vTmfVb5xQzY8OoFrxfm9r29HbE0TWV4zrbgrFFH6/+GtXC6t1Yz4eDBe8AAAAtOhF5AVAa+bXq9ATphm7WCN26pjyA3Jv8PgTvyz7YeK+FbbiWWc6Dkr87yPjNYUP79H7O+i41sK5fMsvvXAPnQF1B175oPhjtWmi3r0Tdnm1g/cMK5+R06J724+gay3KdbcFYekg2a/qpVE5Vp7jZDcG74B0AAOi9G5khwZMabqKnR9Y/UPy0fJPfh+B92dzR11rYhkFmOV9p4HeHDezPoulfPhZlXufyJbP8rjVwDtQZdAnev5c7xczjhtY/jNWC9+ntfh3NfLC0C23BLGeL/sqz2PtQ+fEafnM3BO+CdwAAoPdeRjMB2iw/RfMj/thufQ/ec95QudTStnyI+oPXQawnbLsV6/vORd1vLwje1yN9jDN3ipnDDW3DMMoF7+lbENPfeEnzlh/agPJcV1vQlssheBe8AwAAvXYo8ucaHtSwvslwyzQzrOMmv+vB+9VYX4Ay7UnGtrwp+ZuDWE/Y9iw2M3h/3MA5IHivX7qWvcqs04sNbsewxLX88IxtTt9lObAhZbqutqBpZ4rz+nMI3gXvAABAr13KDAre1LS+yVDgvuJnDTf5XQ/eH8XmBO83M8u6zAckB7GesO3jkvWta9lt4BwQvK/vXHjc8HYMIy94H8TsKatS+7IpD8TX1RY0tS+3Y/53JATvAAAAPXQ3mpvuYJbJEe/nFD9ruMnvevCes387LW3L2cyyPlbiNwfRfti2f8n6DvTsGBG81yvN9/051jvFzNgw8kbcL5om6tqGHMfraAvqlB5gnI+9qXym3yx8GT9O8SN4BwAA6Jm3kRecXahpfQ/j2zQz+xU/a7jJ73rwnnPO7rS0LUczy/pMid8cRPth27J1Hu3ZOSB4r08KV9/E+qeYGRtmbMfXDWpDNq0tqEOawu96/Phw41PsDT44Ufy73RC8C94BAIDeOpYZFqSb9LpGfP5c/OYDxc+abvK7Hrx/ydi3tt4mOZBZ1rslfnMQ7Ydtp5es73TPzgHBe32GsRlTzJTZnpw28n3U812XKtbRFlRxsjjep99++CX2PqQ6PeXWbgjeBe8AAEBv5c5J+6LGdY7nUT6v+FnTTX7Xg/ecfbu8YduzW+L3BtF+2HZhyfrO9+wcELzXIz283pQpZsaGkTf10+uMf5c+OLzO+d7X0RasYmfOcfpL0bbMK8PdELwL3gEAgN56FnmhWV03tgfj2+vWBxU/a7rJ34bg/UaL2/Mpuh+878bmPMho4xwQvFeXwtTXsTlTzIwNI+/jqkci76HBOj+Cvo62oIyTc47P9KDlUix/aLEbgnfBOwAA0EvphvBjZmhwqqZ1pnlP78VmfwyN7hO8R9xpcXveRf+D97s9OwcE79Vdj82aYmZsGHnBe3Ix6n9jpU7raAtypIcWj2L2XPnpQcXBmtodwTsAAEBHncm84U4jt/YpLjrEHO97oVBbcoL3Mh9nHsTmBe9PenYOCN6rScdozpsebU4xMzaM/OA9uZvx71Obc3xN5bxpwfvVmP2mQCqj8zW3O4J3AACAjsq52V7HaD1o+ia/68H728ibm7ktOcF7mY+TDqL9sO1S9CsYErw3K3eatotr2LZhlAve04P1Fxl/k9qdtqeIW0dbsMiTmP+A5eQKv7cbgnfBOwAA0Es54V1arigqOqbvwXvO/n1scXtygvejJX5vEO2HbTsZ69zfo2NE8L66q7HZD62HUS54H59zOVPPtf2x1XW0BbOkff5pzvrTdDOrvg2wG4J3wTsAANA7JzKDg7QcVlx0TN+D90cbdu4um3IjTcFQJqwbRPth26mMdZ7r0TkgeF/NIDZ3ipmxYZQP3qM4vr/GZn0/Yh1twSyL3nCo8iHr3RC8C94BAIDeuRJ5wd0viooO6nrwnr6/8K5Ybs7477kjbtsKipdtx6uSvzeI9sO2AxnrvN+jc0DwvpqfYnOnmBkbxmrBe+7fttm2rKMtmHY7Fk+/U+VNmN0QvAveAQCA3nmceXN9V1HRQV0P3ifnWz4747+fyty/NoLiIw1sxyDWE7YtG8mcRjEfWMPxsBN7c0ufqPEcELyXdzm68V2UYawevO/LbD+rTK/ShbZg7EQsfgvgesXf3w3Bu+AdAADolXRjnfOqfNemVoDcm/xNDt7PxfdTtByccw6/j814Y+V0xnacKfmbg1hP2JbzwcybLR8PhybqerfGc0DwXv6YzLlupn+z7unZhrF68D7e15z53t9E8w+i1tUW5LYJpyr+/m4I3gXvAABAr5yJvFAyhX77FRcd1OXg/VXm9uW+tXKs4e3dXbL+zyu0I4NYT9g2jLyP1rY56v3hRDkeqPEcELyX83Pm+bZb83pPxt7Dl7qP48GS38id7z19b6LJj62uqy1Iln0Lp44+0m4I3gXvAABAr9yNfn94EroavF+M/I/27WTu4/U1tycPVvjNQawnbDubWaa3Wzoe0tQm4/DzXs3ngOA9X+43UX5uYN1p3z6V/JthVA/ec3+n6sdFN7UtiGK/mj7udkPwLngHAAB65VXmzfRNRUVHdTF4T6OZp6ePObnkb3Kmm0kf/2tyROqLqD/IGcR6wrY0rc/XzGPndMPHw5mpbTlR8zkgeM8/JnKmXWliipljK+7fMOoJ3svM9362ofJfV1uQ07YJ3rtxDgMAALTmQOQHS8cVFx3VxeD9ztS2pVB9WWB+NXM/mwrFlgXVq5bvINYXtj3NLNNUP03N5Z1C9smw90kD50CfgvfPDZ6XD2M9U8wk45H2L0v+3TDqCd6jOMY/RN6Dh6MNlME624JlfaUvNazjRgjemz6HAQAAWnMp8kOlfYqrl9LDl5PFDfahnu5j14L39IG+6ZDnccbf7Y+8Ue/PGtrui9FMiDOI9YVtud/ASMuLqH++96NTdfol8kPSMudAl4L3nI/eNnG92om8B9U/N3QsPopv86iXMYz6gvfkdOb58Crq/y7MutqCw5n7PKi4nsexHcH7us5hAACAVj3KvJl8oKh6JwV6aeTsl/gxfD7Rs33NnU5pE4L3IzF7ROnFzL8/n7mvp1ou56cVfncQ6wveI/If3KTlddQ38v3YjGPhVkP70KXgPWfU+cmaj4H0NkfOQ60mpphJUgj5ccVjYBj1B8Y3M8+HxzWXw7ragkHm/l6peL7njKqvK5DejfUF7+s4hwEAAFqXEySk5byi6pU0bdCieYo/N3jDvQ4fohvBe6qXd3O2rczbCDlBcZquos4RhWeWHE9Vpp0YxHqD9zTCN3dKrvEbQucqrC/Vy9Wi3KbD8VVH1LcVvB+K5oP329FsADrLvVjfFDPJ5Id+y368dBjNjNT+KbNMrtVYDutqC3JHvL9asV09GPkPiOua9i9narKm+n7rOIcBAABaVWYKhf2KqzdSKPAmo84/FmFA1x0ucZy/WWOdzApaJ0dRl93nd9FusDEvNEqBddXwZpCxL3cbrqMnJY6jyVH+ZT+6em7B+XmmwvYvO+frCt6PZpTLo4rr2I36HqKlBwUPY/Eo9XOx3ilmIr7/1sDFkn87jGaC93R9yH2oea6mclhnW5D78K3sg5HDkR+61/lwZ53hd9vnMAAAQOtyp5l5o6h65VyJG/xrPdjfnSgXlh5dQ328XrJNN1f43TQq8lMsn7agjmmFFo2cvFrD7+fMKf2s4XpKx8XHKB++j0fBpo/lXimOx/Rbg9ibWuJMUUZpSo5FbyDdqLj9y7b9Y03llPNAt+qbJaeinpHBqR7GD6jmTd9yINY7xcx4fydD37Ln7P0G273T8eN0ZfPamksdbwvKhOO51870UHLy4cWHCufPwSj3cO5xxrpuN3hM13EOH8k4hwEAAFqXblY+R7c+OLkp/jJWC98WLW26XWK7nvSgvh6VrIu0z02/4ZEC1xTC5gY5q87HnhOC/hLVPqqbtm1e8FZXEHI58oK9pj/Gd6GBcz9nuV9x33Lf+jhSQxndiry3aarKeQiSAvN5gXIaNT4OOdPD5Xlv9+ROMdPUyOCjxTlaZXR6zpQwVd6muFniWL7U4bZgWPK8TR9bPj1jWwZFWzLd/qe3Gs5m/vbNietUOr9vFMf7sMT+5DxQetlge1rlHB6/JfYp4xwGAABoXc6HrSZDkn2K7D/430bLPx0t/yaqhWkpwE8PNR5vcN13/aFL+jjb1xXqJo2gu1OEIyeLoKRsGJ/OmSPF36dR7ddj7yHAm5LbVPX8S+te9pDtdawWup5YEJ4Ma6zH3AcUl1o4pm5Eu6H7oxra39xtvlhxPfsib4qjOj7uez9zPSmETR8HT8H4buw9GJgMsj8t2JZTmefqkwaukanNuRaz31op0xbtj7yH7Lcr1vuLEsf0rQrltc62YLDi9eRrcV68W1AXj4u6OhB5bxCMj+33U9uU2+7ulNj+Yw21pauew7en2plP0czHwgEAAFa6Qc4dwVfniMu++p3R8vdHy1+UKMs/GS1/Z7T81pq2eVhiWx93uG5S4Lzq1CCbtDyqoSzS6/q/LFnP5yLU2JfZjsybk76uKSXG6ynzhkaq72MtHFvpIcrXFur+Tg3tbhoNmzsP99uo9vbD1RL79qzivp2ooQ6+xPy5xw9knDPj39iJvVB2leVY8fdpO64V1+cXC/btfYkySiOAcx+0pnO5yhsPF6P89EunOtgW3GvgPL89dS48rXA855RpOrbfRLmR+wcaKMumz2EAAIBWpVfJX1a4wUk3auk176OK8gf/Tax3OoIydkrU+ZWOlH8KC1O4nMKf6RGtXV/qCrFTcPIoI+hIZZeC5Vmh1fHiv72N+WHa8Rq2Nf3GjSgXDk0GiOkYGDR8zJ2N/Om6yi4pNLxQQ33vLqirRW97XIpyAXwKbO9E+RDtWXFdWjXUe1ShjD/F4ulV7mxoe/BiSZmksD0Fkfej/IPHd8Vxt8oDkd0V9+dpcU3a15G24GCN15dPMftDqRdjtQD67JJtP1aUx/sV26Q0vc3JqHcQRpPnMAAAQKNScJJegX8V+a8ul7nheVUEJ5cV9b9/RXxZmf0vG7S9OdMCpBDmQAfK/nn0J2SftRyqubxSUPG6xPrfF8fCojYk/d6qgd3kdqX2qs63FD4Xx3p6cyMFqYOay/JolJtiI2d703au+pHOg8Xf/1RDm59C9BQwPozZDwHSaNUHxXWgjlGrz4vfK7u/q4Sgv8TiB8jHop03GlZZfp6xvYOinn6p6Vr/sVhP+s00wvvanPofFsvDGs7bT0V/4m4H2oJBVA/fU5nNe8Og7NQ98wLo8RsUPzdQli+LOrof1T7C3tQ5DAAA0LhBS0HAQ0W9NHj/89Hy1zZoew8vudlNN/LHO1L2fQ7em/yw3U7shVCrjtr+UgQvVQP3sWEL5bnTUFmeLcpi1dAzPdi4HasH7k23+bPa+KsNrausFNw9y/ztNOVOCgkPZJwbm9om3F/D9r6bsc7dBtfXhbZgPPXNp5JtZmpzT2b8/pHIC6SfxPyHCO9aOibfVSzLJs5hAAAAeuRvLblZ/McbuM3j0bHTHyl7HM1P08HmSA+NLhTHQpr2IU1NMh0gp+MiTfWQQp40IvV8CD5mSWWSRp6m6Rx+Lspssiy/FOfby+I8S+H1sSj/4V5+tFMcmymsHI9WT6N804j8NJL+omOWhq6jV4u2cbLtTMdgelsovQ10r2hjD67QNl8tfuPzxDH9S9Fen3QOAwAAsA1+PxYH7//lhm9/Gmk7CB/QBQAAAABgQ/yjmB+6/2a0/JYiAgAAAACAfP9PzA/e/6niAQAAAACAfL8di6eZ+e8UEQAAAAAA5PuDWBy8H1NEAAAAAACQ73HMD93fKR4AAAAAACjnX8f84P2PFQ8AAAAAAOT7z2LxNDPnFREAAAAAAOT772N+6P7vRstfUUQAAAAAAJDvecwP3p8rHgAAAAAAyLc/9ka1zwve/54iAgAAAACAfGn+9kXzu/+niggAAAAAAPI9iPmh+0fFAwAAAAAA5fzLmB+8P1I8AAAAAACQ72/F4mlm/lARAQAAAABAvquxOHj/64oIAAAAAADy/ZOYH7r/M8UDAAAAAAD5fmu0/CbmB++3FBEAAAAAAOQ7E4unmfk9RQQAAAAAAPn+p5gfuv9F7I2IBwAAAAAAMv2/MT94f6x4AAAAAAAg39+IxdPM/LeKCAAAAAAA8v1hLA7ef1cRAQAAAABAvjSVzLzQ/U8VDwAAAAAAlPNvY37w/j8rHgAAAAAAyPefx+JpZs4pIgAAAAAAyPc/xPzQ/TejZZ8iAgAAAACAfC9ifvD+J4oHAAAAAADyHRgt/y7mB+/XFBEAAAAAAOT7/Vg8v/t/0tJ2nB0tv6c6AAAAAADouj+O+aH7/9fSNqRR9/9mtPxz1QEAAAAAQNf9q5gfvD9saRv+x2J9/0B1AAAAAADQZcdi8TQzv9/CNvzOaPnzYn1HVQkAAAAAAF32RzE/dE8fXP1rLWzD/16s75+pDgAAAAAAuu6fxvzg/f9uYf1/d2J911UHAAAAAABdtm+0/CbmB+//a8PrT1PM/OuJ9f2uKgEAAAAAoMvOxuL53f+gwXX/9mj559Hu6HoAAAAAAGhUGtG+KHj/uw2t92+Nln8xta5rqgMAAAAAgK77V7E4eD9f8/p+a7T8vdHyF/HjR1x/R3UAAAAAANBl/1UsDt3T8jz25oGvKgXu//Vo+dM56/m/VAcAAAAAAF32H42WfxnLg/e0pLD878fetDPp46eLgvj03/7qaPkvRsu50fJHo+XxaPnzJeu4okoAAAAAAOiiNJ3LopHn61jSNDN/XdUAAAAAANAl/3i0/CY2J2yfXJ6pH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oyNHRckwxQG8dHC3nRsvuaDk1WvYrEkC7VaqfdFSVzJXqZme07FMUAAAAEYdHy7XR8mq0/DpaHioS6KVbo+VLcZ6Pl3ej5ayiAbRbc6Wg/epoeVas/7lq+c6Boj4ejZZPRRkNFAsAAF12uOjUtrkcUOy9kepzOFpejpavUze0gnfonwdT5/nkkkKtM4qIHji4hr7ROpZt6Y+tq906UPx2Cv3fzVi34H2vjC7E92H75DJQRAAAdNnzBTcjTS27ir2zxq/+3p9zEyl4h/66nNG+p3bBw1W6briGvtE6ll3tVu3tVppm70rRv/6yZL3bGrwfGS3XM8tooDkCAKDLHhQ3HF9buMH7XKzrnGLvlKPFTeTTog5z61vwDv3yIvPc18bTdfdjO4L3G9qtyu3WIPYeYKQR2x9Llv82Be+pL3mzqI8vJcpooDkCAKAP9hed4kuj5aeSneJ5S5rrO41oOR17o1t8IKl73sTqD2UE79AvudeFm4qKjnsY2xG8D7VbldqtXyr2l7cleP9QoYwGmiMAAPoodXRzRwlNL+nvjivCXnhT3Bg+L24wjXiH7ZV7/t9QVHTctgTvt7RbldqtX4r+0aPimHkyWt6H4H3ay4l+ZNkQfqA5AgCgr9J8l29LdpDfh/l9+yy9tXA+8l6nFrxDv+R+E2RHUdFxT0v0eR7H3mjp3dj7kGaa43uwZMkNZ59k/NaJ0XK2WP8wyoW/D7VbjbRb1yLvbcFtneM9Dc55FoJ3AAD49yOAygTvphjYDtfd0MPWOZ9x3qcRjaYVo+sWhbWfYm+k+IkKv/8umg/G0/alkdhft/w6va52K+etiedbfI4dKM4lwTsAAFvtZJQL3k8qMsdFCN6hrxZ9dPKTawA9MS94TwHt0Rp+v43gffJ6/XbLr9PraLfOhuB9mZ9C8A4AwJZLI4DKfFzTSMftOS4E77CddkfL64lrQ5pDOU23MVA09MSbmB26H6rp99sM3pP0gftZ08/8vMXt1qeifJtqtw6G4H2ZWyF4BwCA7LlC3yuqrSJ4h+2WgqXBaNmvKOiZ6WA8hbXHG/z9Nq6jF0LwO9lutTFQZNmHRLc9eB+G4B0AAOJl5g3iS0W1VQTvAPTRdDB+r+Hfb+s6+mLq91+o6laPI8H794YheAcAgIUfGXMDsb0E7wD00fQUe8dq/v11Be/THxp9p6obJXhfbBiCdwAAELwzk+AdgL5f35p4m29dwXsyOX+94L1ZgvfFhiF4BwAAwTszCd4B6Pv17WYDv7/O4H3yg5YfVHWjBO+LDUPwDgAAgndmErwD0DeHp65lxxtYxzqD952pddAcwftiwxC8AwCA4J2ZBO8A9M0gmp+KZZ3B+77R8ikE720QvC82DME7AAAI3plJ8A5A3wwmrmMPGlrHOoP36X7dPlXeGMH7YsMQvAMAgOCdmQTvAPTN6Ynr2PWG1rHu4P1eCDbbIHhfbBiCdwAAELwzk+AdgL5Jc7zvFsugoXWsO3g/NrGPB1R5YwTviw1D8A4AAIJ3ZhK8A0B56w7e2Yx6FrwL3gEAQPDOTAIDAChP8K6e9ZsF7wAAbJD0KvDJ0bIzWg61vG7B++J6OVrUy6X49ur2heL/l17n3uQPl+0fLadGy5mJ7T9bHGvLXj8XGNRrpziWyjhY1NWFqePu8AYfbyeK4213YjlbnCv7HQYzDabO0bScW9P1YJlTLR5/23DOdKXu07l7vNiu8ZL+7yNO35m2IXg/MuPYvVT8/7al3dr04H3cBzw/dU3eKdqepq/Jw6g3eN9X/Pv0nYaLxb6cL/ZnU9uiLrTxfbzWumYBAP9B6ug8GS1fZnTWT7S0DYL37zv154ub4Vcz6mXW8mm0vBgtN2MzRu6k4+ZWUV+Ltv/raPmpuHmZdfNVR2BwYOpmr+xS5jzabWldZaSw+fbEzXlOmaUbscuj5WVRR/PKP/33G8XNzzql9V8bLc+Kc2HRMfO5+HfDIgzYVoOizFIb8zHjXPsl9j6WeH5N23usqLM3xfYMG15X2XNm3M504ZzpSt1PXgt/WXIt+VJcb27OCF0ON9i+brI+Bu/jY/dl5rH7frQ8Ko6jfT1ttzYxeN8ZLXcn9nvZNfl50Wc83sC2DKN68L6/aEOW9WnH7eXtNffFu9LG961/6poFAGsyfto9HhWRRhvkjPRty/ElnbLPRQe6aYL3vREQqQP6IbMsFoXZD2I9IypOl6jLWTfIu1M3x3UEBoOK5Zlrt+J6fq2xHo4VNxyvS5bZ/uLvPq1Qd+sIsQ8X+/OlQpm/LW7Mj23JNSmdo8+W3LDm3KRfaSHIOlIcjy9nbEPdAdaq58zBYls+d+Cc6Urdj9uhdytuY2oPnhb9rQvFNv8a26dPwfupGo7d1Le61kK7NVjQlgzXUM9t9ZsPVDxvJwPTszVu1zBWD94PFH//acV2aFcbvxX9U9csAFiDndgLPpeNVk6dy5Mz/v5Q0QmctdQZpqZOVc5olI/R/IiBbQ7eU8f+9pxj5XPREU2d9+PFMXC86Jg9WBL2pHo71+I+PFzQ2U/bkt6quFvcxKT9/XlOB/p1fAtB6wgMxq8F7xQ33a+jmTD8aPH7d4sOdNkgrmon+3hRti+W3HTNK7OzxQ1KlQc+l1s8b67OKePPRfnfLsrjfokb0VfFzdO56N+rwOM3m6rckM+6QT9a83buL9q3p0u2tY4Aq45z5kMHzpmu1P24Tmb1S34qzvnj8e3tqP3FNlworifL9u9wbJc+BO+DBo7ddHzV/TZn6gNdbKndKlvPbfSbLy3oP3wo2tgnxbH2NPLe5nxZUz0NY7Xg/XRUf4gwPr+ank5n09v4PvdPXbMAoEXjqQ4WddI+FP/961RnYHfqt35Z8BvPatzmcyU6LdcaLr9tDd7Tg5e3c/b1Tix/4JEe0jxaUmYXWujwv11QX6eWhGzpOJwOwz8XneSmAoMLJW5Qqtbvo2gmeE9ll+bsvFWUX+7+zCqzOzXesDV9vB0objBnjRi6tuAG90gsfji06rLbgXbmXMx/SPG4uCHeLZZ0o3g78l6pH/9G1Qd8+4ob6/SQJHc02yoBVl3nzL4OnTObXvfT7fL0tqawZadEe/syfEBxrOvBe2oTPjZ07H6poV+b2pPzxbY02W5Vrecm+82p//diTvneKfp/+xZckx/H8sD0esVtHEb54P1KzX2Fp9HcCPJNbOO3pX/qmgUALdlXdAo/LehsXZq6eB4oOnWTYeWZiU7sog7G9Rq3/XaJzsqThstxG4P3sws6vtdqrMsvUe9ru8s6neOHTGdLnkc3ovwo8SqBwbVob/qX+zWv61ys9urzdJmlBzs/Rb1BdNqupkbpHJzTVnyO/FeJL0a1qWm6FrzfmHFN+VQc/8se7B3JvOn9suLNeaqze7HaSLayAVad58zPHTlnNrnup52ZcV6m87rsFFD7F7Rp2xZidDl4v9bCsZuWmyts24miz9VGu1VHPTfVb744p892v2R7ltMHuVVhO4dRLngfRr3t+3i5siVt/Lb0T12zAKAlKXScN9I3Be4nMy624xv4t0X4uGyUb52vxz4s0VlpOvDetuD9/ILw72WsNjJm0aiJjw0EO2fm3HS9q9BZPBPlQtEqgcGBzBvzOhyLeoP3dMObXtV+XJTBzyXK7eHETc2rGf89jV67XrRvO8VN1PUlx9esG++67Y/ZI+tWCb+vxnYE7zfmtKFlp9E5l3GufC15c/6iYrmXDbC27ZzZ5Lqf1RbPCg8vV2grZpX90dguXQ3e2zx2f41yH5R82XK7VUc9N9FvnvVg5OuK18MTmfW06rV2GPnB+82YP1XireI6slP0VVP79KjEdeRD1Dtt56a28dtwrXXNAoAWHIz5oXXZ11cPxrc5Ys/H4gD6Vc37kdMZHS+PGy7TbQreUwfrbdQ/rc+ZJWV3p8Z92JnTkf4U1UdoXIh2gvfkl2gneE8+N7yuQ5n783DOTU36ZsCykTrnI28kU7pJq/tBz6MF7eK+BtucrgbvF2fcTD+P1eeazXlD6nOJ8/9lUafD4mZ1t2ij2pyyoa/nzKbX/bSbc64lVeZFnvX24M6W9VW7GLxrt+qv57r7zcOo/+Hbz5n1dKSm7Z0VvF+JH6cMuZRx7B2N2SHxrOXqlrbxfbvWumYBQMPSR1Lmhaarfjl9PPpy2UeZ7tS8LzslwiVzvDd701LX66iLPpb7KeoZbZNufD7OWcfFmsood2qWqoHBk2gveH/dwrpyvtvweOp8S+3W6RLrOBF5DxHqnBZr0YisVY+5nFF2X6ObI452ZtTRh6j2wdj9kTe1Qjq2qsxlm3t8DWs8tvp0zsyq+48bXPf75vx2Hd+zuRuC9y4F79qtZuq5zn7zzWhmGpXdaO7BxTDypoGZ7A+kvuGhEutIfeucYPn1Fp8nfbnWNnnNuh2CdwCYO5/huDO16hP03CkvmrgA57zu/77YxiZtU/D+Npqby3JZkFw1GE8dznmvdNb5HYB0w5MzcqVqYJAz3VKbx3hV+6PcR6herNhu3WjpBnN8zM17oPQ1qj1Myvnw7c2OtS8H57QxdXznYZh5XFVtZx5HewFWn86ZeXV/YYPr/uyc33lUwzYfmarbM1vWZ+1S8K7daq6e6+o378xpK+t4I3aQWUe/NFT/Xyb6FKsONFr2ja7xcmxLz5O+XGtdswCgQTcXdBjSBfxQxd9f1nH+EtVeYZvncCwepZHCz1MtlO+2BO9HMvbxp4rHaZPTzdyJ9kYG3wvBe5Nhy+MKbUp6EPcxYx11PLBbNB/7u4q/faqhG/11uj/nBrau68XXFsrsessBVl/OmVl1/2rD637eNauuB7lPo/43srqiS8G7dqu5eq6j3zzvTccvUd8UWTkjxj+v8LvDzPOgjg9F5zx8ubLF50kfrrVNX7MebfE1C4Atd3NJ8HOkhnUs64w8a3D/0giKO1Pb8Kno+AxaKuNtCd5PZ+zjhwq/v5vRmV3VqQWd8ia+AXAmBO+ryPnIVLp521dxPTmjxU/XsD+vG24PcuZmPd6R9mXe9DlXWz6O03KywjpyvvNQZ4DVh3NmXt1f2vC6nxdUvamhvJPz0Y0PITehK8G7dqvZeq7jOvlTND8FZs5giy8r/O4w83fP1tzezFvubvF50odrbdPXrONbfM0CYIst6rB9qjGQWTatRlvTHaQRD4OaOg9NdPa6HrznjLD9WuH3dxssv2fRbMA67WAI3ptYz/uazu/LGftzueI6ji75/Tpe7b3ewn60ZdZUU5+jnm87jN2MvLb6boV17LQcYPXhnHkyJ0w6tOF1v6js63rN/m0I3jc5eNduNVvPVfvNOzE78K37I+o5/eNVRncPM373Qk37cCiWjxp/vsXnSR+utW1cs16H4B2ALXIlFo+OqGsKlv0ZHYTDPS/rbQneU4dy2UOWKlMD7C757Zcr/u6ijyJ9iOYe1Aje61/Pu5rWczyanx/9SguB0ZGMG+X7HWhb5s0vW/fbUjlv7aTlbYcCrK6fM/Pq/kUH6v55C9f78ejHa7FduhC8a7ear+eq59GLFvvjj5fcd60yyGOYUS+DGvfhTdQ/VUtfzpM+9E/buGbd3dJrFgBb6HR8+9jOrKXOV/uORb/mGG6iM9anj6vejcWj3Xcq/PZuQ53a52u6aRe8b+6NTc73Cu5VXMejaCcwWnaj/FMH2pV7DdXBtDIfSFt1Gra2A6yunzNdrvun0fxI1AvRXOi5yboQvGu3mq/nKv3mRUFsE6FgGr09azqSNLJ71fnXh9Fu8L7sevJhi8+TPvRPXbMAoCbpSfmiD7OkERl1jvC9GM1+ELMLtil4Tx3bWa+Mps5u1Sktdhvo1J5Y8puXGiwrwfvm3tjsa6F+lu3L05r25Ul0/+Hn+xbPz5yP4P1aIShpO8Dq+jnT5bofxvKp16q+XXigKNfzW9aX7ULwrt1qvp6r9JsX9ZGONXhcpOAxDVJ5EHtvvlV563cY7QbvT6L+vl5fzpM+9E9dswCgBikUXfQxvxTIH6p5nbcaugnokm0K3sfOFjcV6VXR9HClju8F7DbQqV3WyWzyw5OC9829sWmjfpaNRH9Z035cb7HMmnB6yTXrXc3Ll8z2etURkW0HWF0+Z7pe92czfutz8Xv7gjI2PXjXbrVTz6v2m/cV5968c7IrhtFu8F53v7JP50kf+qeuWQDQQgetiY/svYrFcxru34Jy38bgvQnLPii0Sqf2fSwe2dFkx1Lwvp03NrmBwvua9uNidDt4vxV57Wfby6qvcrcdYHX5nOl63e+L/IA4PWg7FtTVfq47eNdutVPPq/abFwW+Lzp0Hgyj28F7n86TPvRPXbMAoKKTsfhJ/8uoP2RM8xl+DUGz4L2aM7E3BdLnmju1R2O9gaTgfTtvbMbeZKyjjgeTJ5es4/WGn//PNvTG/HFHAqwunzN9qPvdEr+b+ku3i74Ti2168K7daqeeV+03Dxf85qMOnQfD6Hbw3qfzpC/9U9csAFjRvlg8xUxaTjWw3ktL1rm7JeUveC9vUHTm3pfoAJbt1F5d8ntNj3oSvG/vjU3uDedOTefSonU82fC24OOSoGddy6rXr7YDrC6fM32o+9T/ynnINv2Bwm2Yhq+KTQ/etVvt1POq/eaX0Y9vTw2j28F7n86TvvRPXbMAYEU3op2P+E1b9nX0I1tS/oL3/M7e+eK4mX5T4mXG8VS2U/so1htICt6398YmudtSkDFYso7bG9wm7F+y7Qc62M7thOB92+o+vV31KcqPunxe/C0/2uTgXbvVXj2v2m/+3PJ+NGUY3Q3e+3ae9Kl/6poFACWlj6V+XHKhPNHQehdNM/PLFtWB4H35sZI+APlhqjxSp+/WxPG5W3On9pc137AL3rf7xuZyxjqe1bAfgyXruLDBbcOybe/iDd5OCN63se4vLOkTLfqQ3fXoZljbpE0O3rVb7dXzKv3mw2vYj6YMo7vBe9/Okz71T12zAKDmTlJTo92vRDMfeOoiwftsJ4vjc3rkUQrEUyg5PWfgbs2d2mUdSsF7vce4G5sfb/6XHYPpv1d9M+hULP7A9SbPzXl6Sfmc7mC7txOC922t+90Vg4xxPZ0KxjY5eNdutVfPq/Sbj4fgfRP6lX07T/oWvLtmAUCJYOdLND+H8Cyvlqx3m+aCE7z/eAM3q0xS4J5GWOxb0AGsq1N7ONZ/wy54d2PzNGM9VR9SLvrWxoMNbysuLCmb8x1t/wTv21n34/Pxc6wWZIynQNuWafoW2eTgXbvVXj0/b2BfujQwaBjdDd77dp70MXh3zQKADHcyOgH71tBBTxfwbfoCuuB9z8k5ZfGh6NgtOxZ3a+zUngjBu+B9/Tc2aTTQstFEnyvetNyL+aPpBxveZiw75y93sB3cCcH7ttb95DGwyvy506/y74vttcnBu3arvXpepd98cclvPupQvQyju8F7386TvgbvrlkAsED6aM2yud2HDa37yQbeCG1yZ6zvwfuR4kZmVsB4P/IfwizrpJfp1ObcRP7UcLkI3t3YJA8y1vW4wnXgw5zfvNWBtmPZOX+3g+1hTtszbPHc7Grw3sW6n74uvqwQZIw/Or6tH7LrcvCu3aqvnp83UD8vOlQvw+hv8N6186TPwbtrFgDMkfPhviZe/UojiZeN4NzdsrrY5uD9asx+RTFNgVT2NdJlnfS6g/emb74E725skv2ZNzOrfAT12oKbny58+GrZOf+kg21iTtszFAb0su5nuR7VXuP/FM1NGbjJuhy8a7fqq+cmgvf3HaqXYfQ3eO/aedL34N01CwBmeLbkwvdLQ+tdNtq9qcC/y52xvgbv9+fsZxqBe7KBm6W6g/emb74E725sxtJbH8vC908lz5tjc26O0vc3DnSkDbnUYn23JaftGQoDeln38wwy+06LPpK8u2X9qk0O3rVb7dVzE8F7Wg51pF6G0d3gvW/nybYE765ZADAR4iwbdX6ngfXmjHZ/u4X1sW3Be5rD76eYP6/08RV/d9nNUplO7enMOmkyoBS8u7GZPm+W3cik8P1iZlv8NmZPWXOgQ21JTtizv2PtY84+DYUBvaz7Zc7E8g/T/7rg2rpNH63f5OBdu9VePa/Sbz6bsS+XOlIvw+hu8N6382SbgnfXLADI7MzsNLDenOkS7m1hfWxb8L7obYsbFX53t8ZO7ZHMOjnRYDkJ3t3YzJJu+N9ntBUXZ9yUpuM1zYs6PdI9BfZp+rGufdjqVEY9dO3GLef6PBQG9LLuy1zr3kf5IKPqh5i7ZJODd+1We/W8Sr/5eMa+POhIvQyju8F7386TbQzeXbMA2Gq3o/3XKM9lXmTPb2F9dD14P1N0GNNys8Kxl0bgVhm9sltjp3ZfZp1cbbBcBe9ubOZJby2lqZq+ZGzHx2K/P8XsEUXpYefhjradBzL2/37H9mknBO/bWvdlpGvl9TnndR8Cw6o2OXjXbrVXz6v0mw9F3lSDXXhQPYzuBu99O0+2OXh3zQJgKy0beV73vHmp8/RLxsX1Q3RvxGUbnbFND95fTGzj2QX/btlUQ9crbsduzcf1h4w6edpguQre3dgscy9We4X3XXFDPojuW3YT9yHWM31OCqKeRPm3YnZC8N6Huk/TNp1sYV3jh3BfI//1/aNb0K/a5OBdu9VePa/ab855qN2FgULD6G7w3rfzZNuDd9csALbOsg7lzw11/NIrYx+jP1+obyv42OTgffJNhi9Fh2qeZR/0PVVxW3Zr7tTmTI2UbgqaelgkeK9/PX26sbkz1WbvFOdQmmLmctHuPii2Iy1pipkrsRcG9ukB57OMurjZ8jalEZPj16p3V7ihF7xvR93fKMq/jjcMT0R+2HxtC/pVmx68a7faqedV+805fZa2++S7xX3SYIX7r64G7306T/rQP3XNAoBMR1u+ETkW30YspOBn0RPu3S2tky4H768yt+9ELP+CfdWPJO3W3Km9k1kvOw2VreC9/vX0JXgfT9mUHmam6Y628U2hMsFCeuDb5qi4hxPtWtn17oTgfVvqfvxvL9S07sOR9yG7x1vQLmx68L7Jx+7nDrRbufW8ar/5dqy3/zdtEN8GLp2s+TgbNHAM1dXX69N50of+qWsWAGQ6nXGBu1Xj+sajFV7H3mjLRes9vKV10tXg/WLkfxj1Rgsdzt2a13Ehs16a6hAK3utfT9eD9xSwP41vb1ucDM5mnqe3W9qe9LbB+AHzKh8L3wnB+7bU/cMGti/1o5ZNk/ZyC9qFTQ/etVvt1POq/ebTmfWTvk3UdOi7v7iHSut7VPJvh9Ht4L1P50mfgnfXLABYIidMrKtzPB4xkkZ+nSg6jPPW+XqL66SLwXu60Zj+Qv2iEPBFdC94Tzc7OR8B+hrNPDTahOC9rpHUOd94aONc6nLwfji+n/7otMvZv3cw8ucKbbrMzkxty4kVfqPtAKvL50zX6/5hQ/2fMy3W6aba9OBdu9VOPVfpN3/MrJ87DdfPw1h9ruthdDt479N50qfg3TULAJbYbalzfHaigzIsOk+LQsz7W1wnXQzep6dhSSH8opB2Wcf5Sw3b1MSo+seZdfOggTLehOC9rg8afQ7BexVHYm9kXduju7riaeZ5mtqppt6sOjEV1Kz6zZKdELxvS91PtsHHat6mX0LwvsnBu3arnXqu0m8eZtZPk1Nl3oy8t0qr7MOgxu1t4k3K3PMkHQsHNvg86VPw7poFAEvsZlyQq4bgk/O6p7nb0sjhi0vWeW7N5ZI6ayeLm4dDLa+7a8F7+oDjdJC+aLqVw5n7V7XzvywkX6Xjlvua69dYbZTYPPsy1vmo4jruZayjjnkcc1/ZbuNc6mLwnh5avpn43VXm3+27M5EfkLxooPzSA6r3U+3Bqg+t2g6wun7OdLnuJ0OMWzVv1/0l5dB3XQjeN+3Y/VKhH9Z2u5Vbz1X6zYPIH239tYH7mMnQ/W2s9h2kYXQ/eC9znjyL6t+Lauo86Vvw7poFAAtcyuy4rOr4REf488QN6KJpZj430FEq06F6UnSkpjvrJ1rahpwPy2xK8J5G3s6ai+/ikpuXnP27UmG7jkXeqPpVpk55k7n9b2q8MT7TwvFwpeG2IIryyD2+63jg1bfgPR2vL8Ncl3XU/fTUZnWNID02o02s8kZC2wFWH86Zrtb9ZIjxMer9SPKi9v3JFrQHXzKPh0farVqCtLbbrbEmg/fkQYn6Scfc+Zqu+7einsFJw+h+8F72PHm+oedJ34J31ywAWCBn9OmnFS+m06/iTY6WXTRX4tM1lcXxJdv1ubiZaNqH6EbwfnzBTc6i0DR3xPurFY+7g5Ef7q7yMOVciQ5/6hxWDd8nP6S1aPlQcT0nM/fpTIV1/Fyi7Op40NXWjc2haCd4vzHn5v5EMOva9rXE8fY+qo1QTG3V1fhxGqWqr7vntDd3ayy3PpwzXa376ZDqYo31uhvNPOTugoNRbiT5NrVbybUetFtjTQfvhyNvqrzpe5qDK67v6Iw2ucoc8sOM7T1eY33kTM94oKXz5NSGXd/7cK11zQKATEcyOy1lO/YpnJucw33ya+/LAr7rayiH1KnKGcn8sUIHOrdTn9uRfLOmY2ZeB7TMh3FzO8w3Vii/VyXK8PKKZVAmQH4S1UaBlBlhVeVjUingzxkV+C7Kj0Y/EN/Py5lz81dHO/Am2rmxOZqxP49ruHma912Mr8VxcjZMOzPpScmAZBySlD2Pzs051lK97FTch5w3UeqcHmOTzplHW1b3D2dc4+t6++96zB+V2/c243iJY+DDlrRbqU+SRmPPC//OdKzdGlvWh6njDbGbK9RPunbfifxpp04W5TO9P28rnq/3M7Z1p8b6yBmZPmjxPEllWnYu8nMLrotVzpM+XGtdswCghLcZF+WXkRcepovh3anO4oupC/Gyjt+xNZRBmVHM1xrcjp2SncijayinZaOvb2b8zqsGyvt8fP+2QM6bA/NGPx1c0qFOx+jHKDfP5JGSZb0/8l7TnR7Vc6lCxzf3RuaXEjdL5+P7+TDvRd50Q3V8QG5ZHX2s6bzImQroVcV1XCx5HKQ2+6fiGEplPiyW9LBptzhOdorlZFEng57d0BwteZ5O19edIkDaKX5rUJz7qb7Tw8fHU8d21QeHs9zOvD7XZZPOmedbVvez2vu6BiI8m7Odd6L/Lpes/0GP261rxbH7qWftVkTewJW62q+fV6yfcf8p9bVuFdfi3eIYHRZtQPrvswanfCqu1U1v9+Ua6yRnQNPpDTxP2ri+9+Fa65oFADV3kMdPxPcv6PBendFJeRE/jhBf1JF5s+Fl0PTcco9Kdh6fRPPz4R8rOqe5YXnO65zDkvv5ouicTz/8SR3lCzO2LY3+yv0Q6s2JMjxcdKbfx/L5Ry9EuVddPxfrygngz07t07MVbixSp/1dcbOWO7LsQpQbwTWcsT8Hi+2/OeOm62VR1oMS+5BC43PxLRzOfeMk9+2RIzWcI7cy67/Kmw/XK9zor7q8LW7I7hY3b/uiey6sodzGI+vqKK/HmediHevatHPm45bV/cM57UbVqaSOzLlWfaipLjfd05L1d3VD2q2vazh273ew3Rq72GL7dSTyBi3VtXwt+lVV5QTh92qqj9RXy3mL8koH2/iq50lfrrWuWQBQwomSQUwKYcajJm8VoeCsC+TrGSHZsnWt60l2mZHFTc2tfnLFG613RbldmAgny4bx+4rOzMki5Ewh36Oik15mm3I/rjNYcV+/Fvv7LuZPdfO42P8Dkf9BtfRb76e2aZixH9dW3IdXRfneiG8jntL//iR+HAWTzrlDsfoNwpcoNwLlxQrreF/UyfsF9foyvk1RM6iwP8PM/biR+XtV56TcF8vnla3jFe513WBOn9/DaHa6rSbciG6G7vsjf0Tf2RbLqc1z5tQW1f3DBdf4Km+3/TznurAT/XesRD+gruk86nKt5WP3UUfbrXGb8jLyB1vU4UisPuK67FLHKPSDmf3uj1HPgJ6rmfv2uGNtfB3nSV+uta5ZAFBS2RFBOVNrHFqhs7Gui+qwxL49bmD951rswDfdIc11r4H1357qEK96XH8p0Qm9HM2NTJvsvJb92+fFtpWdj/1YA8fi06kbucEKv/GmOE9zpqJKo4lyP1L8doUyWuXmctwurnrDdqDEDVTTS3rAcr5j17jr0c4I0rtR3yjOOyXW+6piWNjHc6Zrdf8w6v844IM517dz0X/T05yVfcvu5Absw9WWjt07HW23xsq8tfox6pvS8niFYyy3L1rXByvLDDC6VXFdR0qUy9ca2qPrHTpP+nStdc0CgJIORX2vTT5a0JF+vaTzta6RlDsl9u9KDWV9vOhMp87tL9H9wH28XCpRDgdr3Pf0yvLujHVcjNVudM6ucPzUHVanc2VyxEjO36QRX9ei+quYZ2u8iUmd6OnRU4PMm7EnxY3DIHO7DxTHQdm27F1x7Ja5wTlS3ISVLad0c3NmxbDhWLT7envTbWHb0nH9OZp7G+BCDdu4rzg+VplD+M0K53/fz5ku1f3DjDbxXmZ7eDJmjwD+1MMA40Cxv+O5mZ/UeD1+W1zDduPbXNBt91Ob6F90vd0a9yFTH+/5ivt9K+r5TlJqA582UDepf3yihnNj1TJ6Xhx7+0rWyfVY/A2BRfeOVaa02/Q2vo/XWtcsAFjB8Yqd+49Fp2Lfgt9f9Pc/r3n/c6bYeFfx5v959Cdkn7WUHZkxiOrh+8MFN2z7otzUKZ9i8UdVFzlc3PDXEVjP+p7ColEld2q4QZt1s/+hwj58WHCjMljQSX9c8ibjYLH/6UOiXyqW+9fieHw4Z9tPFCHMqxrq+UvRHjxY4ebtXg37WtdysWPXuaOx2nRKi6apuhOrfwj4RPH3j2L+R/VWDW1+Ko6vg1t+zmxq3ZcNMSbL/Hmx7ovx7SPJ6X+/UfSlZpX1i+jf/LjDNbV7D1vez0NR71uCXWy3xvX9pGhP6roGfijWeS+qvXV7pWKfabKdu1XhXiOV2/2ijaijjD4VbceDOf2yS0W/7U2N63scq4303rQ2vu/XWtcsAKhwY5r7Ec3JjsndWD4KaNnHAS+ved8PLwmBU2fweMV19Dl4f7limaRw/HaUGyHzpeiY57wKfiQz3H8S+SOrFzledEbLdrLHofO8V6Cnj8V0k9j0By/HN3Bl9uVdcXO86KZxOnh/Vty8rTKScNBisHK1oXXFivv9cAPO+0/RvTnfk7PFOb/qzfC7ot2qGrrutlBHA+fMRtb9vBDjURFKpGvB6SLQ+zlWG0U6Di/ORzc/jix4/zFcux+rj+ztcrsV0fx0a8Ma+kxp9P4qb6Z9KAL3qkHjoOU6edjiurrWxvf9WuuaBQAV7RQX1Hkf13xX/PeLJUKXZa+gDjZgv8ejE97Fj6MvBg6Lxst+/Jr424kOczr+0qjuNPVKCpsvrBD07S9++/XEDWt6Q+OXor6bmMs1Bc9nit9/VuzT5Ln0uVh/OrauZ9xsfSj+7fmo58NXZesmnesPijL8OnWz+LL4b7nbdii+TYtz2KG/ksPxbWTXu/g2cuhhUUd1jLxraz7YdRqfp7eKa9T0qL0vRfm+LM6/q8XN5X6HYOdtWt2fLs7jfQuuY+eK7X1aXD9mfdD6Q7E/KTg6rpodu9qttThV9O2ezqifj0Wf8HlRhydDyOg86R7XLACoUQrdBsWyakh2IBaPPHi/gZ3Ow8U+6wwDm+RcfAvW04PBowtuetJN5E5x85neKtiNvdFIwyXLw2IZPzRa9taTdhIAAABgDVLgsyi4ua+IAJZKbwlMjha60NJ6U4ifRuXdjNmj6U+qGgAAAID2pQ/LLArezygigLnSiPIHU+3m3TVtS3qDaXrqsGuqCAAAAKBdaaTkomlmvoT59ADmSaH79IeZX8V6p3dJ4fvktzCGqgkAAACgXWk0+7KvlwPwo/RQctYbQ6c2YNuuh+AdAAAAYG3SdAiLgvcbighgpiexuQ8rdye26bKqAgAAAGhPGq0560N8k8tRxQTwg3kfpd6UkPtabNYIfAAAAICtsWyamTeKCOAHh2L+Q8vTG7KN49H4H2O9880DAAAAbJ07sTh4v6eIAH5wbUG7eXwDtu/gaPlUbM8d1QUAAADQrl9icfB+UREB/ODlgnbzwgZs371iW76OlsOqCwAAAKA9aVTmotD9y2g5oJgAvpNGk39d0HY+W/P2XZnYliuqCwAAAKBdt2Jx8P5cEQH8YLCk7UzLjTVs176iXR8/FHiiqgAAAADa9zo2LzgC2HT7Y3nwnpZhtPdR0534fuqw1L4fVFUAAAAA7RrE4qkSfi3+DQA/ehl54XsKw9O3MpoI4PcVv/18ap2vRsshVQQAAADQvmXTzLxTRABznY+84H2yTb07Ws5GtRD+aOzN2/5gtHyYsZ40vYxvcwAAAACswZHR8ikWh0TmBgZY7HGUC9/Hy+fYGzH/aLTcGS03R8vl0bI7sVyPvalq7o2Wn2Jv5PyXJb95Ndqb2gYAAACACSmUeRZ50yMAsLg9fRqrhe91LinEP6Y6AAAAANbjTCz/oOrkcjuMngRYJo1O/xLtB+5vR8sl7TQAAABAO9L8vidGy7nYm3ogTVWQAppVgp30kb5h7IX2g4lF0APwTWoXn0Q7gXt6IykF7vsVOwAAAEB7dqP54GegmAF+cCr25n7/WnOb+z725oPfCQ8+AQAAANYijXYfNrwcVMwAc6WPWKc3jh6Mlnex2gdY00dV04dXT4bR7QAAAAAA8J3Do+V07L2RdCV+fJiZQvqLsReyp9DeqHYAAAAAAAAAAAAAAAAAAAAAAAAAAAAAAAAAAAAAAAAAAAAAAAAAAAAAAAAAAAAAAAAAAAAAAAAAAAAAAAAAAAAAAAAAAAAAAAAAAAAA4P9n7/5BI3naxI4/gQIFwuiwDitQMIECcQgjsIIFK9CBAgUKFiN4BadgDOJlA2HEoWANMq+MAhkLbgOBN9hAGAUKFGywYBmWQ4EwCtagQMGCF7McG4hDYBkLrMMy/DzF1liz/eueruquqq7q+X6guXt/uzv9p6qrnnq6uh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DIApcAAAAAAAAAAAA3/tDbfutt/5ZLAQAAAAAAAABAfX+Sn4l3tf2RywEAAAAAAAAAQH3X8pJ8/wOXA0Bixnvbcm8b41K03mRvW+tt3d72Spc90jHb2+aoE0m0qSu0qbRvoB4AQGLt1qzewLgZiMo/6W1/Ly/J99dckuTN6UHzm96239ve9baTzHbY23Z620ZvW9QdZh2vBn57iiJAgKBhRde3B912dbgsrXbQ254G+iq1fe9tq1yaqE3pgdgnXWYn1Iloy2mrt32kTaV9A/UAABJqt1Sifbu3fdb7v6RYfjGhy+OUGA9o1j/vbf8gJN9TbUhV8vyot93kdHw22w/5mRxRCXnbWYmfBn6Hp8zwVdfXMkHD4EYA0V4fhrRbqs1b4RJFRd2LW7pfeM6U1wl1Ihqqn38rP998fKZNpX0D9QDwbFL3LW3fJmi3vLZbE/q3VdL/e86+Sbz/vEbrjJuB+PyLzM34V1ySaPVnpl1IvUR72fattx3LzyekRa8jqZnHZ5l/t0wRwZEZ+TmD4ZNBXSeAaKctg7bq+wgNcmLUf211v2AA5DrxTp2oNwg7Mygn2lTaN1APANf2PY5bY9q6tFvO2y01WUC9zX9pMCYc1cR7f9xsco2I8YAG/TFzQ+5wSaKyID+fLD82EEDcyc8npqoxX9FJFtX53eT83WWKCjWoNyb2etuV2D1YIoBopyvD8l/jUgW/T9Wg69zyPj2hTgT1SrenXyR/VjttKu0bqAdAKO9lNBLvb2m3ardbKgbp6vzDveX1H6XEO+NmIFH/KnNT/g2XJIqB83XFjv9Bdz79dd33BzaVxFez5r+L22BjmSJDRXc16h0BRDuZBpF7XKpgvop9Etdl4p06UU59u6XuQ3raVNo3UA8Al05kNBLv+7RbtdqtW6n3Vv+oJN4ZNwOJ287cmP+pt/0ZlyU4taTMe8sEx6MOajbF7tWu/lIBan8/agYbfCMAVV3rYOm2QjBBANFOpsnDt1yqYL7q+7R/r9okeE+oE0G8GiinM33dLy3jCdpU2jdQDwCXRiXxfkC7VavdutUxy6muM+eW+YlRSbwzbgZa4D9nbs7/1tv+KZclmHXLBlQ1uOq1/zEH+1a/oZLnN8K6dmjWvLx8oZ4AYjRdCm/axK7fZ5i8CnxCnWiUWv/zC20q7RuoB0ADPhrWdZVkVQ+N9/S4Ui1zOiflHzU1Tc6eG/yWWuJ1Ve9/X+ySvye0W17aLbUMsskEglFd451xM5Cgf5dzg/5Db/trLo33BMY7MZ+VpgKAdXGTcM+j1mX7JiTe0Rz15sYDAcTIei1mDx7HuFSN2w00GKVO1DPLoIz2DdQDoAHDkrUq1lczxRdq/L7p8ql1YhF1fKclY/VRSLw31W6ZvDVxOcL3GONmICF/6G3/e8iN+l/k51NnuKWWe/lkGDCozv6duPtS+DCTOsAg8Y6mmNwXBBDt9b5koLbIJYrCooSbBUadqOcrbSrtG6gHQGBFiXeVoJ118PshEu+DMc83Gd3Ee1Pt1qqQeGfcDAz4j9Lutcv+b2/7973tH1HUTkyL+evfak21tQaO0fT1rh2KE44dEECMvK78XP7qeaAdPKPcozImYV+/pk5UZ/IwnetI+wbqAeBS3kNflXSfcvT7IRPvilq+LW/5mYsRb7dOPLZbk0LinXEzMKDtiff+9j9727/pbf+YIq+sYxEoND3rpSvlyfd9ihSO7RNAYCDgVmU9zqWIUhPrnlInaFNp3+obE95YpB4AfmXHu2pMOe/x90PEIutC4jd0u1X2HbxRT7wT42GkjErivb/9PUVeuZP6KuZJ9xiW+NkTEu8ggADwe3xwjDYVaTqWn0krAPAlmxg/9vz7oWKRq8zvX1HUQesRiXdiPIywUUm8/6/e9qfe9ucUuTW1Prvp8jJPEtf6jsO+Sn9A0YIAAhhJJN5pU5GeTV3mJN4B+JR9a9r1hLKmEu/ZD43SlvpF4p0YD/j/RmGN97/pbX9GUVd2ZnG930R27GpN+nsSKyCAADCAxDttKtKi1ijuv7ZPsghAqBjh2sPvN5V4VwbfYKct9YvEOzEe0Arq6fN/H3Kj/tfe9hdcplrWxTzpfhrpOaivij8LiRUQQAD4/aCaxDttKuJ3ISSLAISPEfY8/H6TiffBD1reUdRekXgnxgNa44Pkz3L/11ya2lRD92AYGKiOZTLic/koJFZAAAHg94NqEu+0qYjbrrA8AoAwpjPtzbyHfTSZeF/O7AP+kHgnxgNa4zpzc/5db/tnXBYnPon5bPfNyM9lVn4/6/0TRQwCCGAkkXinTUUa1nLiNxLvAHzpBGhrmky8j8mvE+vgD4l3YjygFf46c2P+rbCWuys2S8x80Z147E7p7EAAAUBIvNOmIgVq5ukPyX/LEgB86Ay0NR887aPJxLvoMXB/H2MUuTck3onxgOT9y8xN+R+4JE59lfbMdh8MpJ7p7EAAAYw8Eu+0qYibSgZdS/HyhgDgw9JAW7PraR9NJ96P6UODIPFOjAck7XXmhtzhkni9vsO2O0nrSfkJnR0IIICRR+KdNhVxO5fh3xUCAB/UmzZdvfnqX5pOvM8NnOMERe4NiXdiPCBZf9nb/s/AzfhXXBLnrsQ88b6X2Lktysus91uKGgQQwEgi8U6bingdlJQ5iXcAKWs68Y44ypnEOzEeEKW/6G3/Y+BGfM0lcW5BzJPuaptN8BwvGbiBAAIYaQx2aVMRpwODMid+A5AyEu+UM4l3YjwgSn/e2/5O4ku6q9ez1Czq5d421YLrfCTmSfebRM9xUjfiMw3tX+13RX6ujd/V26b+bzHVofHeNq/rdn+bb/C6mR7zK90+dAe2ZV3m44kFEGP676v1Jjf0ubzW5zMjSI2qm9OB9qXqiO2D0Undn63rurauf2c68vt9sD1d1edQ9up0LIPdVw1fX3UNF/Q1HGwz1XWcC9BmMigbrpMTL6xFGnO6qMsm5T2KifdRqwf0c+mVfYpjhiaNQuI9lfGu6DZhuoFyvozgvmXcTBs/in0tfdYQfztwA/4hguNRlU+tP/mU04AuJHydb8U88X5ItTRuUNV3CNRHwu4NruuP3naqO4qQ6+eP6X2e6HrwNOQYn3Rd38tpQPtrI4bsDN6J2QeBH/VxH+jGNcYAYlxfv8uSMugvl3ToKPG0ngm6qm6rQ/bRdbytW5zfRIXfd9GWz+l60a+f+x7vhTldH75bDNj610W1T89D6pr687c6kGp6IPfW4P5Q5/JJB955A4cmB7sh60RRMKz6pM+97cGgzfysj/FVA+XtelC25KEdchnz9eOFL4bxguoDjqW5ySiu6vKkvl9N4897i/KJNaFKPQjXz6nkxVYi/VwqZZ/qmCEWbUy8pzLeHax7b+Rlid39Bsq5icQ74+ZmJ2yk0sa3ra9tTZ81pm/iTXH/gQ5VgIMfWPpjBB3LfMmN8qivR4qBvs0yMyz1M9wrnbB4tryu2Y/X7ngOSMZ14/e94jGqxumjvv/X5eXhjU8TNY95sOFfjSSAmNAN/EPFMngTaBBQtg0LIn9zvH332L7VCcL7yeFrh785LDBS+7qxHLBN6mN5tLwmP6SZBKxKmF5UbE9/6CBpzKIuuh7shqwTwwaZJwYDk2HbN328c4GO2cWgbNCJh3Zo31H9rhsv3Op+wHcCw3VdXnPY/+RtKcXjo1wPfPRz/fjWNq5qop9LpexTHDPEqE2J91TGu/2x1mudW3oOEIvFknhv67h5v8Fxcxvb+Db2tcn3WVM6UD7WDcbgwN3lLOjDnAGiqghNzihXFd3kCeG9ND8z0NaWZUVM7fxC6RR06HW2r57q/XxBfVYzz7b1n48PNFyzutExSYD5mmW2qRvqosDtSl//E91QfjFINF07ur5VA4glndCqW0/OpPprgeoYDsTs6Xt2e9DXe7skybGu93Et9ZLt5/p31iw73q4+zjuD/VyI3eyOcX1+H0vujX1H9+2+ruvPFQZsq4bXYNhs8q2Ag4V3Q87zXteHd/qaHOqyywv+bgYSxiEGuyHrRJltyX/I8qiP71Afx3uLgcEXHcyuib9XM+sMyori1wXdTqm3IY7E/EHEs267jvV5d/W91KlxfrMe4oVbcf/9HV91eUnqPQhqS+J91OuBr37uRwL9XCpln+qYgcQ7490x3R6clvQ3bU28t3Xc7OKB/Yn4X04n9ja+zX1tUn2WGqAs6otxpA+y7MK6Wve7W1JATcy4Ez3ANK1IO4kFAadiN+sN+Y3PfUFy40w3bF29betkh8mrUf0nbi7r1HpOIuaHxSB1sSSB2nF8bWfl5XXA7HU50m1C0RPgGX39yxr+3QYCiK7jxMNHqfckvGPZgaoyqfIQbsUyyf9V100XT/lV57o3pFN9a7iffjD/Xsyf8u9XPF51vQ50H2savJ3kHO+Rw+Bv3XN7Oi/FD6QuS+KAcd1f3+S0xVvib7Abqk6YmpBf3xrM9ifjQ9rME8cDhd/E/vVM14n3Kvu40dfKdZ+2JsUPQ+rGC49i92Cyqbp86DnpnkLinXrgtp+ThPq52Ms+5TEDiXfGuypG/GAx1mhb4r2t4+Y3jmPTuuPm1Nr4Uelrk+qzbmpcOBfLzZQlge+kmRnXNoOE88SCgG+WjRR+tZPT+Dzo/15WV2csGq89B8e6ktOoq8bJdvkA1Xh/CtAgbRR0XGogaPPE0WQN2YOAAcSeh8TWb1L/9bkVi30t1QyKTc/fx8PWC8mfxWFy3MdS7Qm/bWC/JtVeo8wGSZMF51tnexB/s9Q2CgLPO7F7zVUF02/Ffkmdkwp1OVSdMDWpA/i8YP1VzXJoU+J9R4of9q17GpC9DRAvPFUclMVQly9lND6uSj1w3899kjT6uZjLPvUxA4n30R3vzuuxYSyxWFOJ97aOm/fFzwN6H8vOxNjGj0pfm1yftSW/fpxoR+/YpKF0kSAxSRC8baCzsVkftOkvVdsO0G0SgEfk2X/XuOaVv+3r92uG5VBnff2JgkCg6ms+45L/RNDVK1B5Ad6zVPuwxYLh9e1WPFabACKvzvSXzTjQQdOy7jxU2ZS9Iun6waRpkrbug9Zjg33cB2zPV0r+zVXNwMI2sFf1QL32eaaP98KiHpwMtO9fJP9thV15+dL8mv7fNksBvfdQLisF9+n3GoHOimUC2WawG7pOmLbLV47at21pb+J9omCAfiz+Xj8OGS88Ww7KYqnLo5B4px6Mbj8Xc9mHGDN88ThmSEWqifeYx7vXEl8s1kTiva3j5r3Ix80ptPGj0NemlucaatWgArhIiB9Fmtjet6g8ZwkFAIuWndO2YLARe86pm1UH7SZvVTzWSDbkdVwPNZMMsznXYNnT/VZ3EHFheH1nPLUPHR2gDF4vlfjZNCiD2YLOzsc9ajrrvW7ifVLKZyP7Srx/lN+vWV02u/VaB3P78vKA+kjCLiuiloG7NQyS8gIk9ept2VP/14bnpOqxy9mAywVB4IPUn12wLn4S7zHUiayitwZN6niVRGiKiffxnP7A9fIMJvHC54jihVjqctsT77HHjfRz/vq52NuAUGOGRw9jhpSkmHh33W7ttbT/siln17msto6b38jvlwyJbdycal6obX1tSnkuJw2liyVWTBLBTQTeyxYDzJTWeO9aDp5XBf36kA0e76Teh+bGxewVucsKCZSxgt/+7OBaHDpukIramTeB6nqVAMwkgNjMNN7nutMzNWnYQbr43obJkmNLHupO3jbn4f7NBsR11pdbELPlTFwF9ibfGznLJLB+WJaX6TntOjon1W4WrcW54Wgf7wMOdkPXicG68ez4OprMenoW9zNATAdlVfrZ7GDym/j5iPmweEHdk3UeXvqMF5qsy21OvOfVg/uI40b6OXf9XGptQEpjhtSklnhPbbwbQyxmUs4uE+9tHTe/SWjcnOp90pa+tpV9lqoAw55auPrw5q6Uf2yvCSavYNYNpELbE7vE+yvBpOSvi+/iocS+YTnYJlFWC37n1FHSbLBjXKnxW8sFSR4Xb5F0DK/tradyexpIUlV9ODcrZq/+1U1W7xjs48hRmZSdj+v19yZyEh91l5Y4k3CB/bjYLQ+m+q0qswjeBgpWVbBU9Dqiy++lTInZrAtXg92QdaJ/Hb9KcWK8zqu0Jh9g33N8n5q0qZ0KfffnnDrmM2Yrihc2Al0jF/sKWZfbmngvqgfr1IPW93MptgGpjBlSlFLi3ed4d6eF7ZZNObtKvDNubn7cnGJeqG19bWv7rPOSi+ZqbcxhCeFPDXVA0zL8yZka1KeWmD4Wu8R7R/C+oCFyVcdMGsBbR/eTq8TWqYPGv2jW65O4e9XX5Mn3o8eO0cUHr0yCyLrJ6imDeugiYa2UrQHn+nXMLfn9ms517UrYwN504HZWo4wmpHgWusslh4reevAxi9qkv3M12A1dJ7Y9JitfeRp41W1TbeIR9XezDyZCvJ2YFy98iTxeaLIutzXxTj0Y3X4uxbL3PWb4KO7faktFSon3FMe7TbdbpuXsYmzDuDmOcXPq90kb+toU8lxOkhY+Z0QXXcR3DXZC6qnWUaaSPujK2JH02Hw09jdxu6avrQXdUIfYhh1DXgPocu170zV1Fx10OioRMebgmOel/odWir4e7fKDviaJtydPAYT6XRdPv18b7MtFG/nRYD8uZuuVBcXPUu9VvawLD32WyRriLgN7kw/WvHdwb5vMdK6z5NCsFH/cx8e3Uky+X+BqsBu6Ttx4HuCZrJU57/B8TNpU05hrLhOzVf3YWJWYJS9e2Iw8XmiyLrcx8U49GN1+LtWy9z1meO1gzJCqVBLvqY53m263TMvZRVzGuLn5cXMb7pM29LUp5LkqmZOwywKce0r2uDCtB35jkq7PYpd4b1LX8ljrbDb1UT3pdflFbNPlf2w6iWGNtqtXZm5qNEjLBR2X6w84mszcrPKU2iSAcNVumcxGdxHQmSQpLxzsZ8bgfLY9XbsLR7+7HDiwLwvCfjjql7YMzmurxu+fi5+EfpHJgIPdkHVitmQ/Ll613PVcF6q0qR3Dcrj3MJCrWr+fxG6N0ibihSbrchsT79SD0e3nUi37EGOGb0LiPebEe4jx7m4L2y3Tcq47TmPcHMe4OdW8UNv62tjzXLU8it+ZlsMK6dlxwDLqTJ+ixZB4n9WNj6pj6oHBV7Fbl2rY9qA7jsMhSb6idcI+Oz7PJcNj/uaonF0t5fFOqr++f+X52AYNe+XsqWLCz1WSyNRXCbPsQ1ng6GoAWdYOuXotOxvku3pdLLaEhKvk1LzBee3VaOeK2u878fdAu42J9zcBzsnkAdl7h+Xkok3tyq9vVKgE/KKEURQvXDnej494ocm63LbEO/VgdPu5lMs+xJjhtMaYIWUpJN5DjXfnW9humZZz3fuIcXPz4+aU80JtG1PGnufycrOr7drxvrIf3/gocCmlxHueSZ08+yLVEu6qMVGvIJmsWVX0utWx43Oy+dCF6RIcZcuGuHiqvF4xgBnWoex4qjN5r1WpB4pV15ELHUCU3bd3AZNfLmajvxH/y1iMZQJhV2vUtzkhMWNwXlXbv88NDTjbmHg/DXROZQMXl9/fqdum7mT60R/i/psBbY0XmqzLbUu8Uw9Gt59jzOBnzJC6FBLvtFv+y7lOMpBxcxzj5rbcJ20YU7a6zxq23tOTuJ2pdpT5/dcCCdgQxZ54N62XRR+HtHkd60fB72x6OJdbw3Mw7fDKOjjVoNdd63pCB4q29+iw7wzMeawvqgFVTy8/yM/Eb51X80IHEOeB7tVpKV6D2+XsepPXAOsul5H94rnLNRDbmpAY8zQ4nCsp702P930bE+9l9eFjoHbH5QdW67Sp2aS7Oq6QSffU44WY63JqiXfqwej2c4wZ/IwZUpdC4p12y38510m8M26OY9zclvsk9b629X1Wt+TkFhzu65v8+gpFyuupx8h2jfeYr796InhvcS6HFr897OnyvW6UXG5Phudg+mR71eC3HvXvhSzjMSleuuoxofsodABh8lFkV0w+slo30JuU4UuY9ZeDGnd4Hi4/BNnWhIR4CpLK1iuc93ivtjHxXjYT3dWbiLsB613VNjX7AF6tyRh6ecLU44Um63KbEu/Ug9Ht5xgzoGpCtunEO+1WmHKumnhn3BzHuLlN90nqY8rW91mLJSfm6sNV2Q+5bglcOxG7xHunReezbPG7B5bXKdRm+krOmEWwdy1+n5ibdlxXCd1HqQcQw7wWf6+GmSb06r7xlF2f2vUaiCQk7PyQ4bMSfAZFbUy8l7XtPxztZ0PiTbyrmSjZh2tqCbomvgmUerzQZF1uU+KdejC6/RxjBlTtr5tOvNNuhSnnquMQxs1xjJvbdJ+0IfFu02d9TiCf+YvJkhN662g/h/Lr2kvjAtfeW97Qs5GfzxuLc7GpT7ZvBoTazizOoWvxu8/6/pv0XF7DOt7ThO6j1AOIss7sh5SvjVcnWWraWVYNVLOJ/a7j8ichYW624cTaKM54t+3vipRNurhpqE1Vrztnv/NyIT+T8U1oQ7zQVF1uU+KdejC6/RxjBtSNd09ot5Jst0zLuep4hnFzHOPmNt0nbUi82/ZZ6g2CvZRyy/eeO4uJTLJnl77aiz3LG3op8vNZNTyPR4f1fb/BzSaBOGaYoMkmVNc8ltf1kH0fJXQfpR5AlDk02F/VN53Wxe/DP58fVSUhYd/fb5f8nu8ZO21MvJsMAJYd7KdTso/zBtrUTsEA932k8XEq8UJTdblNiXfqwej2c4wZUDUh23TinXYrTDlXTbwzbo5j3Nym+6QtifcqfZb6+69SuGGuZPgUfpc35Hdhtrsvm5YVdD3y85k3PA+bRmS85LcmEipvlbR8EPsnqJfi522Hx8CBEAFE9XpT9vHTKh9wzHs1rGwdO9t64fOjqiQk7IOkUwmXvA0d9DVVJ94F2ldH3H03xUWbuqETPUV/3sSEjTbFC03U5bYk3qkHo9vPMWbwN2Zog5gT77Rb4cq5auKdcXPz4+a23SdtSbzX6bM+SOTLzwyrwPcOGv77zOAKfryyrJixN+odcZ94L/vN1IJL9fDkuUKj9KgTGa46lOnE61pbAghTF1L+2pbta8YbOXWsK+VPp234/KgqCQn7IOm24cFmGxPvWwb7cjEhoqwvXA/cpj4b/PmqhNW2eCF0XW5L4p16MLr9HGMGP2OGtog58U67Fa6cqyTeGTfHMW5u233SpsR7nT6rv2RalH1W2RIlY45++1Lg06Rl5TyL/Hw64j7xviRpL7+Tp1uxUepfOxev5ZS9nUAAESaAMGXykVXbGabZN6eOxWxNedP65/ujqiQk7IOkZyHx7rpOTItZEnqm5n6GPaiv8uCtbpv60eDv3Ds4bxttjBdC1uW2JN6pB6PbzzFm8DNmaIuYE++0W+HKucp4hHFzHOPmtt0nbUu81+2zvvW2lRg7YR83ixpAPg4M5PhSun826yHdRn4uHXGfeC9bg/p1ouW+KcNfWSvbzmsmNMqCoeOErmXKAYQpk4S4zWz07IcaBxODZdfT9AFg9qvzXRISjQZJ09L8YLONiXfFJAldt00dtjTdhwbaVDWr6Mrg76kPr4ZarrCN8ULIutyWxDv1YHT7OcYMfsYMbRFz4p12K1w5X3o4F8bNYcbNbbtP2ph4d9FnncXUZ62VHOxCxd/9IGk+uUvZe8uKGPNX6zviPvHeLfmtrYTLXnXiDzUapf6rpFXecNko+W2+zh4mgLBh8pFV0yf9p0M6W3Wthj2pVg9ly14FU3VycMkyHx9VJSFhFyQtCIl3X3XilZTP7nisGUQeS/Fs+k5DbWrHsA97F6gvaGO8ELIutyXxTj0Y3X6OMYOfMUNbxJx4p90KV85VEu+Mm+MYN7ftPmlr4r1VfVbZ6y5V1vpcGBg43ggfVA1lw7ISxvyB1Y6ET7y/S7z8VSLmukaj9Jv+97ZrmpVd1ysCiCABhG1deXZwP3Ryfidbfz5L+YcVh8nOSDjyWP4kJNxdp0+e79W2Jt6VD2I2g6MKFY8Vfcj0oOE21XQ9xxDfC2pjvBCyLo9K4p160N5+jjGDnzFDW6SceKfdclfOlx7Kh3FzmHFz2+6TNifeW9Nnlb0yvl1hUNe/KGoAxXpw4UyJ3TpI7yM+l46ET7yft6QeqCd6dV7JedABjqvr+oMAIkgAYevCoB6UzUbPzpz9XFAfy5aPGCbbyc57vCYkJNxdJ98DhzYn3scNg8sqD893hgSjExG0qSZv46g3ZRYbTlykGC+ErMujkninHrS3n2PM4GfM0BYpJ95pt9yVs4/EO+PmMOPmtt0nbU+8t6bPGnZwtjOgBgdNbwWx3XTZj5XF+ppgR9wn3jdbMhA0vX7nNRqlJzFfR7tr8HtTBBDeAwhbJm/IDEvszeh6Mvj3Fwv+XtkDwaIlzWYz/9b3tylISLi7Tr4HDm1OvCtqKbiy5PuD2CWg5wqCVfXwayKSNlXFJCbrvatZ+9Me61cb44WQdbktiXfqwej2c4wZ/IwZ2iLmxDvtVrhy9pF4Z9wcZtzctvtkVBLvyfdZd44u3OJAIuZSRnvtt6ZsWVa8tYiDQNeJd5NOu23LIq3opEqVRunZsH6sGvzWJgGE9wDCVnbt9LztYsi/P7D4u2UfjCx6wJtdcsP3enskJMwsGbYhEx7Lqu2J9/49WhZYquS7ydIr6uHWN8lfsmYisjZ1RszWcrzwGGe2MV4IWZfbkninHoxuP8eYwc+YoS1iTrzTboUr5yqJd8bNcYyb23afjFLiPek+66vUf81CDX6uBwaCo7rmW9NMkmkpvEbTEfeJ91eS7oOIurrycwZqlY9RlH3Eb97gdz4QQHgPIKp4J+VPhPPKP2+d6OUh+1kzuI/HStqyhwABEAkJMzOG7ceCx7IahcR736ZB+63q0kbOPbKg7/PsTHd1P22J/wkSVdvUNTFbOu/Y03G3MV4IWZfbkninHoxuP8eYwc+YoS1iTrzTboUr5yqJd8bNcYyb23afjGLiPck+a1hBma7T+m4EApFUHIjd0575CM+hI+4T7xMGv/e+xfVCJWR2xf6r0GWd/5SYLTuRwhswKQcQVcwaJLd2cv7dmwr9RFnwml3WZr2BIJSEhJkxw7Zj22NZjVLiXZnU/dOTwfHc67rzUNDnq2T1dAJt6pFhPfMxM6yN8ULIutyWxDv1YHT7OcYMfsYMbRFz4p12K1w5V0m8M26OY9zctvtklBPvSfVZZzULaXUgedPmICQV05aVLsYy64j7xLsYXJc78fva/bCAQr19sBBgX/0EjumHeNXfK3uDxSQZ9JoAwmsAUdXnkv3nrav+tULZ7ond2zchP6pKQsI+SLoz+M2PHstq1BLvfcdS7ZXK7/o4Owm1qaYfmVUzVnx8bLVt8ULIutyWxHvs9eCsQt2nn2PM0PSYoQ1iTrzTf4Ur58uKv8u4OY5xc5vuk1FPvCfTZ72X6h9IUxWivxzAtbRvvbtUvZW0Z713xE/i/bPBb+4FPtcpeXk9pmtQrpfi5qMrCxaB407Nxr5OcFJVV3daNh1+6gFEFZsGxzA4sM8uG6MS8yazMso+svo8UK+zM/FvAgY6JCTMmCREH8TfjJ1RTLwPzgC/0Mf2Sg/OtvRxfNDnrjb1JuIbff82NXOqbps6JWbL530V9x8jSz1eaLIutynxTj0Y3X6OMYOfMUMbxJ54p90KU85Vx7aMm+MYN7fpPmlD4n0k+qz9ihV4YuCE7iX8TCoUUw9Avol58v1K4nqlqSN+Eu8mHcS9hH262e9EHg322/+7rl6tV29HmHyU4qzkdw4Ny2s5YP3pJ2tejVAAUbWtKJu9PPhWzJVU/+Bp2UdW+78V+qOqJCTsg6Sjhu/5UUu8Hw70E9uSzsfrXbSpg29Vlr1hMRb42GOOF5qsy21KvMdcD54irwep93NtGTOsRzZmaIPYE+/0X2HKuWpyPOZx86LjehbzuLlN90kbEu8j0We9qVCB1eDm08DfWRXExnSwGmI93iodgI/E+6rh7x4GOs+tgTI6tmiQXDYQqlEqS7xel/zGkuF1/Rag81KJ5JuK1yn1AKKqso+s3uk2fy3nv9u85VT2kdUbXT9Cf1SVhIR9kLRueM/7CmZGJfGu7ruPA/fCoqTFVZtq+u2at45jqJTjhSbrcpsS79SD0e3n2jJmcHl8LsYMbRB74p12K0w5V028xzpuPh2xcXOb7pM2Jd5b3WeVLTWQd8MPzkh8I4iVzXqwTxEN6jviJ/E+KeYPI5Y8n+NK5lgWLBqke3E7s2/FwXW+N7yuR56va/8aVVmzK/UAoqoFg/tiLadTrxLklnV+2W+OhPzoCQkJu0Dd5Fsiz+LnQ56jkHifll+X9FmS9LhqU8fEbHmjflvlQurxQpN1uU2Jd+rB6PZzbRkz3Hg4lrbc31XFnnin3QpTznWWg2Hc3Py4uU33SZsS763us1Ysb5ijhpIiqOazmCffVcWbiuCYO+In8a58tPhtX0+ZFzId7nmFDsf1Wya3Na/zvkU9W/d0XQc/4FllTbbUAwifg+PbTEDwWLGtOLGoJ6E+qkpColqQdGZYhj7ihLYn3tU3EQaXizuUNLlsU9UAyeSjvo/i7kNJpvGCWo9z2tM1rBovNFmXLw3KKCXUg9Ht51Iu+8F4ay6yMUPqYk+8026FKec6iXebcXM3wLj5radziH3cnHJeqE197cj0WWWvuwwOYAY/2ul6Pc0mqBtoUTfoU9JOkyWVLW+5h8mGj7kj/hLvKxbXQj20cL3Mxay8fDSj/6ZBp0KDdOz4uIZ9ZPnKsMxMnxo/6nLwFTxU7RzbEEBU1RW7hHjVJR2WLduikEhI2DF9RfNZqs1wKjJmsM/TROtEv8/+mmkvJyRNrttU0/bj1tE1s4kXrjyUU514ocm6bDLhI6XxQ2z1oMrMRPq5av1cym3AYIx5ENmYIXUpJN7pv/yXc53Eu824Wf29NcfnNjhu/lYx39GGcXPKeaE29bUj02eVJTmXBxIz/QbiOuGBYL+Sn+vKnW1AF6R9ZiyChH7D0mTyvSP+Eu8mjVO2TriaCaCe3mVn7B1UbJDuHTf+w771YPrk9YPFdVX33oajJFx2/d+qwUkbAoiqTJcO6ScC67QPXw33sxW43SEh4a8svzqMGUyC5MtE60Tekiopr5fro03dC5zwsIkXbiKKF5qsyyZ9W2rfK4ipHhwm1Ka1oZ9LtQ3IjhlcPuxyMWZI2ZNhfTil3Uqu/xrkM/FeZdz8mnGzl3FzqnmhtvW1I9FnlSU51ay2rrwk3dVTsZRnh8/L8HW1HiXcV6RDyr66btIBdxo61lnxm3hfErsPz6onka9qdnLbum7VeW0p2+G4/CBud8j5m37HYTrnHMu2c103q9aTbEdTZy08kwDC5dInJkt1hHzA+d6wzN7V3M9bg32E/Khq31qAc28iSJryGCStWdzrpw6CqMGPQJV9EDjFOvG2ICZpqi+uy8egTNWhK8M6t+PgHKrEC3VmprmKF5qsy4cG+0rt+1DUg9Ht51It++yYYcNhuXZbdG/bmhS7meSj1G6J7ndTb7f6fCfeq4ybP0r1yU+Mm9uVF2pbXzsSfdZMycW7GKiM9zWSZDFQFd1kht69NL/cig/qZrm2bFiWGzjOXfGbeFfOLTu6fkNiu+bU2pA6t1KzQar6apjNNX+y7AT2KlxX1fG8F/NXpxf1tXgSt19/N0k8u7wfTJ6wh0y4vRKz1x1nHbRDZbOFmvh+yBsJ+9rwVwkTJJk8yKwzK+vCsg2tk3y3mR20lFidUPfFw5B2WC0vtirhH0jVse+pjVOD1TvDeuDi9ewq8cLHCnXQZbzQZF3uiru3Uqb0cU1HUJ+brgfPDmIQ+rnRaQOyY4avEY4ZUjRvUQfuRqTdUnHd6yHjmpXE2q2+srGKizcSq4ybH3RMOG8YUzNubmdeqG197cj0WaY3eWqvhuZVdtObaUfaacwyefGbblhDPXBZEPOnv99rNhz3Yt/Iqu2L/JyZuKp/p6O3Od1oqqeY6qnsD3G7RvaJo9/JU7Qma5Un4RcVr2v/YY/q/A714F1tWzqBo84/+5HPweC2U/MamBy3y+VPTB4CLgVuH8oezLl6bbZs1sJ8A22jySxNl8t+lLU/947243tplmnLtvS6wr06LvYf5lVtyWbNoC1kndgwPK9nPVhSZfZJXxe1Heh2cke3m5u67Jf1Nqeve8gEpsmgrOqDvCUxe93/SV+LugONOvHCkU4cLA/EDL7jhSbr8ivDazNvcN37Mw4PpHnUg9Ht51Is+7w+czfCMUNqtizLv9PidmtH192HlrVb/dj2t0DtV51x84OOBfvlZDpudpHX+9SicXPq/Xsb+tqR6bNMBi6vJH2HFjdR29eoW7dsYFQyXD2V9flU6I3YvXJ16OAa2Lxa5GpTyYgxRw3Sk4OOc2ZIMnum4u99C3g9nxwlqE06dFcftZ00TBqFfmW3bFaJq35gWYZ/GLEJJq8wPoibNeemDeu2iweeBwEGD68t29JHfS+ZDEhXdVA7+A0S2zbiXifwHsRuVlTIOrEr4fuifgL/nQ6mXX/w0mRQVmeGj81MsbrJ9/UGyqdOvNBkXTYZBPYfjhU9eNmQl7cavko8b6E2VQ9OEqwHbevnUmsDTgr63rrfMnM9ZkjNR8vy246k3UppvNt0/9Xvg0K1X6HHzc86tq7rtmXj5lQShcbsAAA9/UlEQVTjvLb0tSPTZ5VdwNfSDjYz5i6l/dQrvLav1jzq6+jy7Ye1TGLF5IZ29XXvncCNa511jk8qDF5NXBQks5drNnL3ga6pi/Zp0jAodfVR223DczsL3CZMSPHMlY+O91X0oGOrgbZw3KK+ughW3xruq+76dmNi/mHtVw21pTe6XVTXpKu3t7pvus9JFE9JvYd0byOtE00F/Nn2bd9RknNczB6kH9as31cW53dQc3DzVtKJF5qsyyLm3wxR9+QHeZmpd5AZzD9IfBN/QteDk0TrQRv7uZTagKIxw/cIxwypmBPzD6u6Ws7DlZTGu033X3kfui/a9hztM+S42cU4a6ql4+YU47y29LUj02eFekWkafsWN8KZjI4VMftgXd6Tovc6YWDzxGhaJ84PLW7g/hPaD+L+477bEmYmwFHNxnXYg6OqH/r4UNAYuXiwMS/DX6tyMdPd1QMYm4dydV95n7G4Ls8Oz7FuwmTO8X7eegzQbB1ZlP+XmoMom/Wp637MfNvivD47CP62PLalg4GX7cyeaz3onIq0Toj+99+l+eR7vz+p80Bz0qJNfZR6M042LM/tS83k224i8UKTdVlZcHCdXPbxroWqB+8SrQdt7udSaQNSGzPE7nWNMY16QBzDcr2pjHeb7r9sVki4dzg+CjFudvXByjaPm1OK89rU145MnzUq65wvW1SYtn+VPc+a2M0ey+t81CxW9bbAmbysPau2C/3fq3Qoz/o3FjzXDV9PmtXvrgfo5NR1Ml2+YVHyn+Y/OG6MVAP/0cM1vXVQHyZ0AHJZYf+Xus7YdCqTujN/kGpPxH0sBZFnKWf/nzzsZzonsAm51tqYvqZV1lb8qvvHGcv61hX710lVMnbTMlia0dfSNnD8rK/JRGRt6Y38OtvBtIwOLMsodJ3ImpOwrxu7jIMmdd/xvkL5f9d9ZJX2rVvx3D5WaMP7VsVuWbwm4oWm67LofqvOurUrEjfqwej2cymUfYpjhhhM6PPtr8187jCm+aYTQV15WQs69DJaKYx3m+i/JmuMCe91vDnr4NwZN8cxbo69jW9jXzsyfZaPp1OxujKslG3/KntZZX0n4V55GtZ57jnqyEw7u2OHx/+oGypXH7Mzfbr8rDu4I91BLutN/f9vdSCT13heib+1rlQC507cPK0/qHF/TurE0KXYvy5alBy4kuI3MVTndqbrsqv9nYn7tz6yAW923T5fH3nNBpdzHs9rQd8Tp1L8saGqwewnXQcmc+rbkf7zuuX/rPd1UhCwLehj+CJuZppe6t+r+lDl3NE1VuU1bhCz9GdEHFvUoybqhEkwfeyovXCxDZsd1ZGXj3e5ON573T+d6GuwU1Bm+/Ly4bB7B23qZx3z2JiVehMVXMcLMdblSTFbAzZvn6HivrqoB6Pbz8VW9m0aMzRlv6F+9iTwecY23m2q/9rXseoXhzHXnd7nsdRbyoJxc/Pj5tja+Lb3tSPTZzU56zC06ZKBgLpB5wWikx3r+kYIkQToLwmgOqtVaWbJiX5j816qP+lUD24OHQbP2QbpVDcwczoh+kY3Mg8Vj1c1RK/F/2zqSZ1IqTKj807sZ68WJYp81d9OjU7Exb5c2pJfn1j7siz+1pDP6gZowzqB6lveIG3b077qmK/YfzzrQLkogZ4NZM91WziWQJ2waatOpPnE+8OQhOuy531/D1xmVazq+vckzcYLsdblSTH/IPKdjhFSnPgyyvVg1Pu5WMq+bWMGEu+jM95tqv/yvbzfPuPmVoybY2nj297XjkyfNXhD70n79Z8YfZffPxHrCIqS8Op1kf5H775JvSdg6nrf6N/a143aVGTnPKHP+UDf8Nmnr0+6Dl3rurOtGwlfDwxU47MxpOFQ+13Tx6uSmOoB04+ccrrT53MozT1kUut07erjzF7Xe12/LvW5LLY0wI9d/ym37w/bfdPlP8clb61+W3qkk3DZ/uNRt1dnul0oGyiodu2Tbg/HW3rNpuVlps13eZnJcaL7ThczoUKtzzlKdTyWeCE2ahD1Tn6dzXiv+5kPun5PUA9A2TNmAO0WGDdzn4yckemz9nXwuzqChawGtx0aqEomdeOuZsV3dYewn9l29J91df1alPDr2QGwp5KfrwPsZ3lE+x6gyJq8JNbVQ+rZIUHonL6H1GBgU/e1b3L64uzW//5K/0FI2euxxEgAAAAAAAAAgCSph9WDszfWA+1XJfHVg3H11mPebPpFigYAAAAAAAAAkBI1o1wtuTGY7H7X0LGo12kvMseyQxEBAAAAAAAAAFKhku5qbc7BRPcXaXZ5F5V8H/wOzj7FBAAAAAAAAABIgVriRX0oNru0y6sIjm1XSLwDAAAAAAAAABJzLr9Pul9FcmzdgWPaoqgAAAAAAAAAALHblN8n3WNKcu9IXDPwAQAAAAAAAAAoNNXb7iQ/8b4UyTH2Z+PfS7PrzQMAAAAAAAAAUGpwNnl2m4/g+CZ724M+niOKCwAAAAAAAAAQu2spTryvR3B8x/pYnnvbNMUFAAAAAAAAAIiZmk2uEtpFiffPDR/fm4FjeUNxAQAAAAAAAABi15HipHt/e9vAcal13A/k5aHAOUUFAAAAAAAAAEjBuJQn3tW2L+E+arrc224H9n0jP2fmAwAAAAAAAACQhGFrvA9uKhm+IX4S8GP6ty8z+/zS26YoIgAAAAAAAABASl6LWeK9v33vbe9626rUS8LPys912z/0truc/ajlZSYoHgAAAAAAAABAis7ELvne3x7l54z509521Nv2ettWb+sObLvyc6ma4972SX7OnH8q+c1tCbe0DQAAAAAAAAAAzqkk90eplnx3uakk/hzFAQAAAAAAAABoCzU7fdhsdF/bt962KcxyBwAAAAAAAAC0UEd+rq8eIuGulp1RCfdxLjsAAAAAAAAAoO1eyc+135/FbbL9h/xcD35ZmOEOAAAAAAAAABhBM/LzY6cfett3qfYBVvVRVfXh1UVhdjsAAAAAAAAAAL+Y7m1Lva3b2970tv3MppL0G/Izya6S9sxqB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wscAkAAAAAAAAAAHDjD73tt972b7kUAAAAAAAAAADU9yf5mXhX2x+5HAAAAAAAAAAA1HctL8n3P3A5AAAAAAAAAACo55/0tr+Xl+T7ay4JAAAAAAAAAAD1/PPe9g9C8h0AAAAAAAAAAGf+hbwk3tX2V1wSAAAAAAAAAADqUR9YHUy+73BJAAAAAAAAAACo51/Jr8n3v+GSAAAAAAAAAABQz7b8mnz/T73tz7gsAAAAAAAAAABU95/l1+T7f+tt/5TLAgAAAAAAAABANf9Ofk28q+0fettfc2kAAAAAAAAAALDzh972v+X3iff+9l962xyXCQAAAAAAAAAQ0n+U4sR1G7b/29v+fW/7RxQ1AAAAAAAAACCEtife+9v/7G3/prf9Y4ocAAAAAAAAAODTqCTe+9vfU+QAAAAAAAAAAJ9GJfH+v3rbn3rbn1PkAAAAAAAAAACfRmGN97/pbX9GUQMAAAAAAAAAMNxcb/vvUpx0/6+97S+4TAAAAAAAAAAAmPsg+bPc/zWXBgAAAAAAAAAAe9fya9L973rbP+OyAAAAAAAAAABg76/l16T73wpruQMAAAAAAAAAUMm/lF+T7v+BSwIAAAAAAAAAQDWv5dek+w6XBAAAAAAAAACAav6yt/0feUm6/xWXBAAAAAAAAACAav6it/0PeUm6v+aSAAAAAAAAAABQzZ/3tr8Tku4AAAAAAAAAADjxt/KSdP8DlwMAAAAAAAAAgOr+JC9J9z9yOQAAAAAAAAAAqKefeP8TlwIAAAAAAAAAADf+kksAAAhksret9bZub3vV28a5JK2gynG5t41xKdBCs3oD2l7P5+jz6VMBAAAAAOk56G1P8rLEmdq+97ZVLk2yiYGV3nbS2x50eXa4LGgJlYTc7m2fdd2+5JKghaZ7205v+6Lr+Ql9Pn0qAABACiZ1sORyS9WU4+swQ/UCkvMhM/ge3J70YBPxm5CfsxdPBxIDgxtJgvRMe4hXYtimLa9Df4apShZ+z6nbJN7RFur+2O9t173tOVPPXSXe6fPpUwEAiMKcDvJDbrO6k4df+0MCzqrbYqLX4rvj6/Cd6gUkZcvwvqZvipN62Klm/n6S389eJEmQvksP8UoMm0mifE63Tyrp9ejg94AY9R8qvTeIyV0k3unz6VMBAIjGScODkq+97UJ+JomXhXX3XNrSQeWjw/I6T/A6bDg8/zv5OTvnjOoFJOXK8B5f41JFQz2k39Nl9yTm7TRJgvR80PHKs7Qr8X6Tc66qfnb1Od+K+0Q+EFMb/qa3fbQci7hIvNPn06cCABCNpd72trcdy8+n3l8bHqQ86YGFGpTwMRd3ZgbK+qZm+aS2zMplzfNVSfZN+blcDYA0mQ4y97hUUbir0W6TJEiXmn06p2NA9aA/9UR89u24W7FLeJF4R6q+1rh/XSTe6fPpUwEAiJpaG3ynZid9rwccg5ttAHanAyIS8O6pJWOqJuCPEzrPBak3U4213IF2MJ1t95ZLFQX1ZpFKMt5WiEVIErSHWiP9c8U+XN3zV7oe1dmuB+JY26R5XuJd/aZaVkYlF9XDhR9C4h3t83XgHrqV8DPe6fPpUwEASIJ6Jc02Wa4GEfNSnCxXs4bVx2zUh6O+WQxcXlEczk1JtYcrT5LO7O9zqT7TnUATaA/TN1+WuVRRUnGFaQKWtrtd1BKENsnpfjLN16SNSR2TqiU0VILwYchx/DD8zR3DeJvEO1Kl7sfX8nNiVojEO30+fSoAAMm4sBjo3FYY6KggzCQB/6z/Ltw6kGqJ6e0Ezm1Gqr/mekrVAFrltac+DOGoZUgeSBKMpB2L/vsh8H08oWOip4LY1ZTJN5dIvCN1uxIm8U6fT58KAEAybD6+ullxH2r2kMlHcNQAZoMicWpeqiWmvyUQrL6T6svMdKkaQOu8l+HJukUuUfQ+kSQYSbMW/feXho5xVfIf9tv8exLvaLtFCZN4p8+nTwUAIBlnYr40x2SN/ahXiU0+7KoGNQsUizMTUn1WeDfy83qQ6on3eaoG0Eqq3boZaPcedT/HwDINJm9pUZbtZLq+epPJ6bwH/qYmhcQ72m9MwiXe6fPpUwEASILpBzhdDAbWLPbFcgDumK61n/eKZqy2pXrS/TfqF9DYgLwbaF+TejA5zmVPyj5JAmIViTc5rdqV7EN/mzbmTki8o/1CJt7p8+lTm4gxAQCwYvpV+D1H+7s23B/rvbtzJdUT1MuRnlPe2xOmg/YfVAmgEcfy82PaAEkCZJl+LLHp5PT7GvXxu5B4R/s1kXgHfSoxJgAgSjZrai452qfpTOXPFE/wwWwqg8AVyV/z9dTwnAjKgPA2uf9AkgAOYpWm45I1IfEODEPinT6VGBMAgILBQ9GmZsW7WppjznCfaq2+KYrIy2DWdm305QQG56/F/EPBBGVAWDPyssQC9x9IEsC0b48xOT0mv74talMfSbxjFJB4p08lxgQAQDsyHOScBw7I+tsqReRlMKv+97VFOZxHdC6vJH/pmDEh8Q7E6oL7DyQJYBmrxJycHmzTFi3+HYl3jAIS7/SpxJgAAGimyddtx/u9M9zvG4rIy2BW/e8NMU+8q7cPZiM5l7zk+sGQPyPxDjRrl/sPJAlQIVaJOTl9INXeCiTxjlFA4p0+lRgTAADdyT4bDnKmHe/7u+F+jygmL4NZ9b/VDHHTj5HGEiTP5NTZB/3fRUi8A7FZy7lnuf8wykkCmMcqMSenF3Vd3ReWmgGySLzTpxJjAgAgLx8hKdu+eNi3aeKdwMzPYLY/sHsjdrPem15zfzfnuA4H/pzEOxAP9cD2B/cfSBKgYqzSxuQ0iXeMAsZ39KnEmAAAyM91u00GOO887PteSLw3OZjtD+zGLcriNx28NUUda94SRXMDf4fEOxAH9UbNNfcfSBKgRqxC4h1IE+M7+lRiTAAAJP8pcd72qoGAzGfSn8HsrwO7fYvyUMu6TDR0Dnmz8z9m/g6JdyAO59x/IEmAmrEKiXcgTSTe6VOJMQEAI2/RcHDzKD9nGru0IOaJ3h2KystgdnBgN63L2bRMdhs6h685x7KY+Tsk3oHmHXD/gSQBHMQqJN6BNJF4p08lxgQAjLwdw8HNJw/73hLzJO8qReVlMJsd2B1blIlKgI8FPv7VnOO4yfl7JN6BuAdE3H8YtSQBqscqJN6BNJF4p08lxgQAjLxrw8FN18O+Pxnu+0ncz7bPUsumqFnTy9L8h0NDDmazA7tJ+bmMjGnyfT3w8efVmc2cv5dC4l3VuVld5zb1PdbV11T9N7Vm/VjEdUndk+qtlZWBY1fbqj728YiPfVlfexuTuo1Yz5TTdKTn2NFlM1i31gK1cfsJ3H9zgctO3Q/z+vr3N/W/ZyK/x9USc68z9/iyrl/jEdQjmyTBmP77S71tQ5/La30+sZbDTM59vKn/2yjFKk0np8d1XHGi648LJN5Ht71NrT/o9wWDbdGqjonKlp2MJfE+H0G8Rp86OjFmLPE4ACACKpH0ZNh5dRrc97HHa6CSb+c5x6IGPAsjMJjNG9gdinni/UbCJYfncsrpe8H+Y0y8j+mAVB3bF8P6rx6CXPW2PYljFoq6b9VbMp+l/AHNo/57++Ln+xBV6s/hQLLDZLCnAmL1Zo56QPk85FzVn7/V16fJwH5H1y2TDyXf6rb1teP68cmi/bjPDD6HbS4GzGoguK3brWfx+5Howfv9tuR+f9Jt8V7OeU6LnwffRdRAUH1T5auYLUGnjvtAJzViTBKM6+t3adDm3uo2ohPBfXxteB+rb/Sc6roW84PaurFK08npeXE/EcVl4n3Coi3N22xi5m6gfbWpvU2xP5jRcU1Z2/ms+/0NyU8cN5l4n9Lt6Y3e134DbRl9qrs+NfYYM6Z4HAAQkXXDjuvWw77fGe772VPw0R9I3ZcEQMstK3OTxHtHhicZs9tSoGPPS6bvWfzdphLvMzrwvLO4pkX3wgdpZkbUtL6mTzWO/5sO+ucCHvecHjjeWA72xvW/e7A8R5UEC/2QQd1/ny3v2bw2/k3NxN2aQSKpzla1LVZlqWYZfcy5Rj4G4f26U/VaPOlj3dR99K3+7z5N1DzmwQdQLpeFq5MkmND9w0PFMngT+D5+5eA+vtOD/TYk4GNLvG9K3In3Ts1711TXQVs+Su1tiv2BiikuKrZFP3QdGWyDQifeO/p6fcqJWfcDtRdt7VP3G+xTY40xY4zHAQCR+WDYCbxzvF+V8Db9iOehp3NXHZrJ7AOVmJ9sUZmbJN5FzBPXvtb/z5rKCaDvpfgV1xgS7xO6/uYlqx/1MXb1/dDR/3dd35ePJXVyLWCd2S44nkc9IDzUwfh7i4Dzix6UqPOY8dC+qOO5KjmWosHeqh481nlAshWgXPpv69QJ8PMC/tkKx7Ik9R7KuB4U9WcXnpYc176Huve1oI3c1n8+PpCQmdX3vEmSw9cr8ptD6vudvo/O9f3yUcze1lHJAhdvjFVNEqj6+M1BnTsT/6/+dzzcx18l/Tf2Yku8H0nciff+kg+qnRyc4es6GT6rf/+dbg8epbnEe+ztbWr9wYQu1+chsee5/jv7Ova7KEjEqvrXn2QRIvE+KS+zsJ8D9vmj1Ke6SHpX7VNjizFjjscBABEyTS6tONznpMWA+MrjoHfNovPbaVGZmybeFywDiHnPx50XLA57INR04n1xSD0/kvKHOVM6adjk+voTOpDMm7myM+TenNHX32UAOizZMa7bqAN5WULE5PdOCpIrro7bZ/msSfHDkDN9v3T1tq0HyCavBfd/w/bBzqH4HRCZDopUu/Xeom9zOQhfzymTHxaDuUUZ/s2VjuM6NKv72Lz7W90Hr6R4xtWMrmdlD6B2G0gSdB0P0D+Kv5lnq5L/1p2L+/gp8dgltsT7V4k78V7UJpn2Z3XjnVMJm3iPvb1NrT+YHxKzXsrwN/nGdcxwk9OObYnfxPuqbitNHwDte2wj2tqnvnEcz1fpU2OJMVOIxwEAkVk07IgeHA46xwqCkqInvT4/OGLTiZ+3qNxNE+/KRSTXaCwnOfEsw2cCNJl4Xx0SUO04rKdP4vYV1EGTBYmPRzFfSmXDcQKsWxDwPlT8vZPM+X4St0G8Oi4fs9Le5gyCHnTdKnugMyNmDxeeHAX7lwHuP9WXHUi1Gc6uBuHLOXVd3Su2yyqND6mHLhMtGwUDxfeWddbknjkImCTYFvcP/H4TP8vO7AS4j4ctx5ZarNJk4n1BzB4C2wrxcdUdCZcMfx9oXyuRt7exH59prHZnGWOO6fjE9i0I28S7ekhwLGZrZ4dKvLe1T90XP0luV31qiBizLfE4AKAh22L+ZNoFlST9YjGQ8r2Otc1SKpctKnebxPuKxTV6Fn8fpMv7FsGpo/J1HZS9luJk87VUe4g1bNbTvbhP7qrBXtEDsq6ndqZq4n1DtytnuswvxDzZ3x/sTRa0Teoa7Or6t6wD392S8sgbdLkO8l20l2sGwf6zg2Df96DoUuolWvcd3S95Sf+tGr+XV8dcvXKcl/B9rphMNH0zqmqi0iZJkDcrr780woFuK5Z1v7Yl5csQZRNQk4nex79Jmh9siynxfi7pJt4nDOuIC3PiP/E+UXDdYmlvYz++vDj/uaBv7tT4TZtJFzaJ9y9SL47c99A+tLVP3ZPi5Yby+tSPFvGYqz61ycR7avE4AKAhprM7tx0kJfbEfGbCoYT5oMi+mAdqZy0qd5vEu22Q+8HTMd+K/SuBTSTeixJwdZcsKnsAcuT4ehe9Mv6l4r15Kf4S73mmCupM3mAvL+n+QcpnpqlElslMexUsu3owspETnF9K9eW4TN76eZR6D9R8D4qudX3d0wO/rr4fTN+CcDEIzxucPki9ZdJmc8p62cGx7nsY0F0Y1qMZR8eblyTYzFyvH/q/jRtcZ9M+bjvS+3gvwH0cQ6zSVOJ9w2HSK+t7oHMz6Q9defS8r9jb25T6A/UbTwXHW7e9WBc/ifd+n7/fYJ8/Cn3qG/n9MkkmfeqcYXvjqk9tKvGeYjwOAGjAmJjPRqg6q0Ilv96K+Vq7Kph6FfAaLFsEhaO4xnvfptjNene9PNBqzn4uDP5dE4n3soC2zquVwz4ErAYcrmZjDpt5sVHxN01m8DyL248ImXzD4SxzP6i2asnyvEySDLuO2qvsvu6k3ptB44bt86VUfxja1KDItGxcDMLzkmefHfzuoeNEy574eeW76zHhYZIkyK6lfG7ZD00aJgpuRvg+jiFWaSLxvlkQK3cd/X6oxPu5hEu833jc11hBXY+lvY39+AapNufecayXZbr0kIuPq4bs8/u2W9qnZt8ei7lPbSLGzOvH7+nHAQB5TJcQse0UVeJMzUD4JGavmz3ogGu5oY7EZL151RFOtKjsbRPvY2L3Jft9x8ebN2A0GXA0kXgvW2P6wPF1cD1QUmVdlOB/lnrJfZMPr7lci3hc7JYgUW1BlZnp2+J/cFH0QWoX6/vvG16fDUftTcjXgM8CtFevCn731MHxz2TqcJ2PnC8X3A8u3ubqGNahW0/182mgjar6kHzWsL2Yi/Q+3vF8H8cQq4RIvE/p8jgqSRx1He0vVOLdJB4KWW5VrUbe3sZ+fIOxXtGSeeeO7yeTmegnjvYXos8f7Puf6FOtYyOXfWoTMWZRP76eQDwOAGiA6YdFP8vLl7gHtze6g1Aft1Frun0Ru7VSz3XH0XRCe7pkcPUgYWfhNzGYNRnYbYl5AvPeYbnmJUO+OhxougzKZgz29anG75ctJ+BiuZltj9fJJAi/dVzXTR8YqYFS1ddDx8VsGa0690TerLErh23gs8eyaTLxvhtgEL7rOXlx6mCwVTSz8UncLYP0Vcxek/Y1EHXx8TGTpM2bEb2PY4hVhpX995qb7ccgu4H6KBLvZnFQLO1t7MfXdyRh3jwUPU4MlXgP0eeLjue+ee5TTWaMx96nfvbcpzYRY+b141/oxwEARcpm5rrc1IBfLQ3yViffYntFalIHoYMDoAc9CO+0sOyrJN4nxHz9xDofkTIZHJgOeEMn3pfE7KFTVV3x/x2CG88JAJO1lOcd1nWTj6C+d9AmmczmX6r420XL9Gx7bBOKtsUEBkWDTNaYrTsI/1Dwu18d9XXzUj/ZV/Q9F5ffhjBJrjx5ShKo33Uxa/y1wb7ejeh9HEOsEtPWdXSOJN7tnEXe3sZ+fKLHYc8e48gskzesXSXeQ/T5IsVL6NCn2pfHO8/tjcsYs6gf36QfBwDkmQ08QHnSA38VJMa+ZIt62tyRdq+fViXxrhxYlPk3B9dQPRDJJvttPlAVOvFuMqP7ucbvdz0P0MvaBRevSpvMRtryWNfzlpFyca9veTyvvCWGHsXdmv7KnuG98s5DGfhMvC8HGIQP+0j5iqPzuKmRaFkuGCi6/OivaftXZXa3SZJg3dE5TEn5bLPLiO/jXY/3cQyxCon36tqSeL+MvL2N/fiUYbOQlzzcx5MSLvEeos+nT42jT20ixjwvyHG4/LaZz3gcABCYyZrE/STn4Ku4pkvJlM1+P3I82ES9IMU06JmyrAN1ZwC8rRkwh068j0n5WwF1XkfsSvnHiet4E2BgNGMQhL8PmAAI+bZDlfXri9ad/uy4TVgS8wdqMQ+KmhiEXwZImr2T6h/5vvJ8bIOGLdXyVDGpY5Ik6Dg8h7Ilc24jvo/nPd7HMcQqJN6rG4XEewztbezHN+yj83fib9JRmxLv9Kl2yj4Yeuu5vXEVYxb141eOy9xnPA4ACMw0IVn0xHtcd8rqlatVHfypV+K+iPnHDB+k/rpucBOk2ASLx2I+MK3zQcmxnGBNBZmTHuq5y8TfOxk+2325xm93PZ9H2XIprgZGZYmtTx7repPr+x9X+N1jh781jM2HaGciLYOmBuEfxf/MsfWKxzpsALfj4Xqr9jlveadHqb5WbOgkQVl9vRvR+ziGWKVo+yr53yKy3fZ0H36ty5nEu79ya2N7m8LxXQaI8fK0JfFOn2qvbMnHO8/tjasYk34cAGDN5EOAaqvyypzqBA4tOo1Pwuz3pgezNgO7WYuyrfPa6rqDwLyJxLsKmPJeRVTXrO4SKl3P51EWvH50dI3OJdxHg0IF5GOeBpZFM4U2PbQLt4b3y1qkZdDEINxkEKvu/bof6J7Q9ee1wzZwzuN1V+23SmCq9e/fSL3X70MnCc7FfdKwDfdxDLGK7+R0XvtxWhDzdB3tg8R7e9rb2I9vQfy+pTpMWxLv9Klx9KlNxJj04wAAK6avMH2tuZ9FKX+9bPB1qWmKprHBrO3A7kLME+9VB41fHAS1TSTe+1Z1gKyWElBLK7n4YGjX83mUzUS/dnRtdgOWR8ikr+uB5bC2+l5+XQbMxWa6jNROxGUQehDev9fL9vGor1vIb4eM6f0WHU8qQicJXCco23IfxxCrhE689+V9w6Pr6LdJvLejvU3h+Mra0nmP+25D4p0+Nc62J0SMST8OALB2aNiYu1hnWXXc38Q8+UnyvZnBrO3A7pXYrYVqG8wvORp8Npl4DzX4d3keZQmAH47OY0NIvJs4sLzPQm3HEZdByEH44GD8u+G1Uw+v5gK1F8MGileSjtSTBG25j2OIVZpKvCvZjyh3Hf0uifd2tLcpHN+wyVDP4vdBQBsS7/SpcbY9IWJM+nEAgLeBzKqj/S2K+dIkl9LMDJVRrwNVBnZXFoHBqeVv572WuOwp2Esh8b4iPz+w9CjNznhX27ijNsHXtwGaCMh9DSw/Rxron0VcBiEH4YO6FtdP9YfqAbjvJdb2HbbJJAmqJwnach/HHK+GSLxnl+noOvpdEu/taG9jP77ZhuPgNiTe6VPjbHtCxJj04wAAKyqwM3l9SQWCUw73e2TRibylmIIPZqsM7NYsBxazhr87I79/UFN12aOUE+8dPRj7YXGd656HSWC57Ojchu3jPGACIObE+33JwLGprRtxGYQchA8aE7MHV9kPivlcn3PYB82OSBIESxK05T6OIVZpMvEumf7Y1fUj8d6O9jb249su2b/vGdttSLzTp8bZ9oSIMenHAQBWypZ46G8XjverEv6Phvt+ED62GnowW3VgZ/o6rc3rcHkBYdXAIrXEuxqsqY9lqY+YZh8+XOv/7vM83kmYJGWnZB+HARMAsSbex0t+ayLh9qaNiXdlVvdftjOWLsX8waSNxwDnTJJgdO7jGNuO0In3IyHx7qrc2tbexn58pxJuwoPv+KipPp8+Nc62x3eMST8OALB2Zhj4+QggTJOgfCwk/GC26sCua1GmKmAtW8NfBTfZWQVqhtmY5zrXdOJdvV2iPjh6J79/CKXWFVwwvN51z2PL4Fp9dnC+nZJ9rAdMAMSaeC+7RrMJtzdtTbyLrrvPYp9sedRtgKsB3HQDfTxJgnbfxzG2HaET75tC4t1VubWpvU3h+G4lTOI7RHzURJ9Pnxpv2+M7xqQfBwBYM519seRh36sWQectRRV0MFt1YJeXKK+zjNCW42A29sT7oj7Gx5z6r65F9s2PrufzmDYYJKo/n6m5n2Ef530St2+8pJp4X2qgjQ7V3rQ58d6/T6skW/rX4pWDY5gnSRBFkqBN93GMbUfoxPvgOu9dR79J4j399jaF4ys7BhLv9Kkk3unHAQAOzBkGeq4TX33jYra+vI9OH8ODlDoDO5svvZfNXr9xXBdjTbwvFwSKKuG+PuQadQOcx0dxt2xQkc0hv/0hcOIm1sT7eslvvU64vWl74r1fxx+lWrKl/9r/jMfzPk6o/qScJGjTfRxj2xE68T4jJN5dlVub2tvYj29awiW+Q8RHTfT59Knxtj2+Y0z6cQCAlR3DAO+Tx2Ow+djQCkUWbDBbZ2CnlkmxeaCyVfA7Kx4C8dgS74sFAeKdHpiVLanTDXAeanZV2cyox5qDwGMpnk3f8VzXU0m8dyveRym0N6OQeO/vu8oav9nlBqostVX2PZdTkgRBkgRtuo9jbDtCJ977Zao2V8sLkHhPv72N/fgWhMR73T6fPjXetsd3jEk/DgCw8tkwuNuN4BjUtk2RBRvM1h3YvRO7V2fHDOrGs4OBbSyJ9xkdlOcltN+L+az+bqDz+GBwzc4q/rZ68+Wu4DcPGkjcpJp4f5dwezMqiff+vX9dI9nS/7CybVtYVn+uSBIESRK06T6Ose1oIvHuGon39Nvb2I/PpB/85Lmep554p0+Nt+1pOvFOPw4A+P/UB3pM1xj0+ZEQmw+s7lNswQazdQd2HbFbwzL7Wt58zr+/CFjffCb+1AOkvFeMn8T+9cRuoPMYNxwcVvkI6s6QweREgLrelsT7ecLtzSgl3vt2pd5SAw/6XFzVnx8kCYIkCdp0H8fYdpB4b6Zeuyi3NrW3sR+fST/oO3Hc9sQ7fWpzbU/TiXf6cQCAVSDSX/LCJxLvcQ5mXQzsPlmU7ZVBvVgOWN98JP7GdDBWdJ8tegj+XJ6HmoVflnx/sDyPuYLB5hfxk3QPEZD7GlhuShzLI6VWBqEG4VV0hrQJpt9f6TpqK9Q2RZLAe5KgTfdxjG0Hifdm6rWLcmtTexv78Zn0g74Tx21PvNOnNtf2+I4x6ccBAMYODQO5956Pg8R7nINZFwO7RctBw7L+d5Py+zXivwaub66DJpV0L0paq5n98xV/t9vAeZQNDFXyfcPgt9Qao98kf8maiYB1PZXEu8ngcTzR9mZUE+996nsWXyomW1T7sWawj1WD39okSeA9SdCm+zjGtoPEezP12kW5tam9jf34lgx/z2cslnrinT413rbHd4xJPw4AMGb6UdN1z8dxYRFQ8rGScIPZS0+/O2zrLyVzkPNn3YDBnuvE37Cku9re1vjtrjSTwFSDiR8GyYGNnOBTJdzV+ofZme4P+h4fC1zXU0m8vzL4vbVE25tRT7wP3s8/xD7ZYvJx43mD3/lAksB7kqBN93GMbQeJ92bqtYtya1N7G/vxzRj+1oLH80s98U6fGm/b4zvGpB8HABiZswjgpj0fy1eLY1ml6IINZl0N7FYsBwwLOQMN9b9dJWObSLy/H7IfNeO7zqyIrjSXwJzU5/ZkcD3v9bE8SP4MreMAbU2ogNzXwHJCmn9DKcUyCDUId0W1B7sF90qdAf6UmC0tMJZA/Uk5SdCm+zjGtoPEezP12kW5tam9jf34xgx/Z9vjuaWeeKdPjbft8R1j0o8DAIyUrU02uM6yT6rjehLzQHKeogs2mHU5aP1mUcY/xG8SLHTivezBw27N3+9K8+sMHku1V6K/67LtNFzXU0m8i8Hg+078vho+bGCrliBaiLAMQg3CXes/2DL9SLX6e2UfQjfpb19L/FJPErTlPo4hViHxHk+9rltubWtvYz++O4Pf+ejxnFJPvNOnxtv2hIgxY+7H1ZKdiwIAaNypYeB27Pk4bGZDqw5ujKILNph1OWjtSrXEbP9jUZOBgz2Xib+bkv288nxtfSfej+TXpYKW9TmpJWa2dDD/QV93taklZt7ogHAskrqeUuL9s8Fv7gW+nmrWV/+BWTfCMgg5CO97q8/RxYfVFqQ8Edffdhwkv0InLFWdObcc1KeeJGjLfRxj+03ivbl6Xbfc2tbexn581w2PvdqQeI+1Tz0bsT61iRiTfhwAMJQKoO4Ng7YVz8dyJPG91jmqfCbexywGCr4Cb5tgz1VQtiDlDxXqfnynK80lMPsfaFbriW5LOg/GUk68mwyOVPsecpbNyUA9mIiwDEIOwrPXxNU3UtQyTCYf2zszvGdNP3TtW2cgHll0fB/EnCRoy30cY/tN4r25el233Oqeh6sPWbpqb2PvD0zHYL76gzYk3mPuU20m9qTepzYRY8bcjz9F3o8DwEgwnWWuBl++E2k267u/puiCDmZdD1r3xD7p7uNV3pCJ97cB9tGV8AlM1S58lJfZUIuJ1/WUEu+rhvX3MNC13JKXV9+PIy2DkIPwbDvjshxUsqVsaYDrkt9YMqw/3wIM2tRDx/4bQaceBrwxJwnach/H2H6TeG+uXtctt7rncebweF20t7H3B+uG99KZp3rehsR7rH2qbZml3qc2EWPSjwMAhjKd4fDZ83HYLDOjAhaWmfErO3vG9fr+arkY249DXXg4z5CJ9ytpX+J9Wn59PXkpwbqecuJ9UszXePVdNiuZY1mItAxCDsKz7cxN4H7T5LqZvvF25Ln+9K9RlQesqScJ2nIfx9h+k3h3W69dxd634j/xfu94rOCivY25Pxg3jMufdeznWhsS7/SpcfSpTcSY9OMAACeDll2PxzBmGIT3t22KLfhAz0fi60DsEu/LHgPTEIn3soDsycE+Qsyq75uRXz+Ue5hoXU858a58tKjDvmZYLWQGm+eOy+DRY/n7HoRn25k5x8d/W7Pu7ot5G7zuqQwG34B6W+HftyFJYHof//CU9HJxH8ccw5J4d1OvXb11+Cj+E+9qW42svY29PziT5pb7bEviPbY+dc/TOcTepzYRY9KPAwByqY9uxPB0dtsiSFEzRJqc7a4SV4s6cJtqcd34Ie6Twlkdi/p37ek8QyXepw33UzeQPZMwSWQ1s+NrJmhNdf3A1BPvNm8LqTeXxh1fv9lMe/FUoR6bfJTKV7vvexCebWcOHB//+yHHfeW4HX4U9996GUwQfKtYP9uQJLC5j688tLcu7uMY228S7+aOJUyi0HQ5Dhf3p+slFuq2t7H3B6bLZag+w+Us2jGDfZ462pfvPj+mPrXqhIs29KlNxJix9eM+lmgFAFTw2rBzePKY9FgSs5kv/eN41dC1Uh3XuT6G7ICnba9wjRUEjT4eNJgmvruezvWz4f7va+6nY7ifNzX2MSdms+rHHNSPawnzYCSGxI2rxPu4+JvRZZp86rdZrmbaqDqXXVf2wFM74OvbAb4H4dnzc738wZshx2060+mDRf1RbciGo34m+9bTWsXfakuSwOY+vonwPm7CNyHxfhmgLXG17OSYRT2fcnB/3ovbh80u2tum+gPTdb5Nv7el/p6rxOFKwHs4RJ9PnxpHn9pEjBlTP57qm8gA0Drnhh3DF0/7nxXztfCaXGJmvuQ4HyXcF+pDmJNwbz2oOlCWLP4h/h782CxxVGfwNm1xr1U510n5/br8RVvdB0VvCwYOqT6ACpV474i/xPuSmM+w6t9TdR5ijun2+FHcLGdzKH4fSg2zZrDvd44HfRsOj7/r4JpNi/kD8MEk00yNdj9739VZ79YkSTDv8JqbLMcwEeg+Xqt5LjsO7+MmmNbb24RjslCJ90XDa1lnhq5NQrJqTHHicezgor1tqj8w3c+aRRmdOojPBz8COmy7S6jPp0+No0/tM/menasYM3Q/7joeBwA4phpq06T3qYf9LxkMJmKYfaWuk8nsD3UtJ1tSN7qBE19ls873PZ6rzQdel2vuyzQQs13jWAX4XyzOY6vGOUwNuWbPelC9mliwV3Z/u0q8z3pua8/FbpDXT/TbrjG7NuSarThuc6okl6b0eZnOInoj/teWzSZavoq7WZi7UjyLzuY+3KtQf9RA772Yv8q8qP9+9s2xbzXbjPcGx+pyrWeTGW2dgPfxR7F7MK7imtdDzmNF0jBhcY0epNllCut4kjBL8Y0b7KvfJ9rORu9kYj2TxN6uo/b2W2TtbRP9wb1lG3thGUfUubdsHsa4mAAUos8P2aeeNNSnLjts43z2qcPuC18xZoh+fFg8/iztmhAIAElbt+gMPjvc77gORp4s9v+mwetkM/NjpyV1o+jjMBee9jfsFdMn8fcBmnnLoKhu+X7xsC+VPBl8tfCuRnA5aZBw2RC7WRwqIfBJB6kHerCtEv9dva3o4HBZDzQ6eguZICl7AHnvaD+r4vdVats3iLJvWhzptnawLOZ0GanZNGfy+28/1HlgNOiV4XHOG1yD/gNd04e1JrPt6ya2ThwmlbKKHlxWme12UbH+9O/3c309+/f3lr7n1fnfSv7Dxwep/4r3hYTtn00exi9FeB/v6Pv4wdN9HNqK5fVZlPSYvC1373B/pgmjW8NE2LiuU4OzMY/F7A2wqh8gPPFYr120t030B/uWvzNn2Q5di31iVMV578W+n9mUeg8qQvT5TfepCwGOe8thu+OzT7XpK1zFmCnH4wAAx64tOoFnqf9K2ZjuRH5Y7PdOmp95dSh2rwmmbtjSLz4/tnYl/madFHlrGQx9lXoJ4SPL/V3pQDO7T1UG6/L7RL56YGL6Yay9gYHLtL4WPwwGZ7tSfRBRdVMzd1RC+p1uD1wm5U2XAJpxsK/9AAmU9QbK5zc9eK5bLiaDlB9SPBNsQ14ePKl71fQNJJNXnOvOls1LtDw6GBzPFLTXdxXr7IyYr5ntYnsWNzPRTQbtHxy1GZNiNnHgTc37+DnR+zgk26Rdiuvdmj7snnG0P5s+5EH3azM598iqjnmyD3kudOzRMdyH6hdUol5NglnU/26yQnv7JPUfvLhqb0P3B6rfnAjQDj3Ky0OVsvGgKs/BpR4/V2iv7nUS9MFyrBCiz2+yT3XxVoBJn+rqw8Uh+tQJMXvD2WWM2VQ8fiLpvt0FAK1jM2t1MOlYJfmuAskDsUu4P+sOfTqCa3VicdyXideLMSme7T44aPLRoRe9WeBrhtqUZZ10MWtyvmIy5VkPLr5L8ZqRZ3owOyHmb5M86msweEz7kQaS2cHWvrhZ2sn04cuGg3vrxnBfrwKdk6vt1FGbYJpEe9JJVDUI6+r+5TYzYDa9huNiPitp1UM/8l3MXynPc1FwfZZrJgruA9UdFzPmJg3bVVcfWdw2PLezmvvZSfQ+DqUjdm9O9hOkUwmdY96HzIc9THflSqrNzv2eE1Nk356dGCi/qnV1v2J7+yOS9jZkf/BYM46u2g7d6DblrbzM1t7V/Xw29v6m78uq9eFJzN8YCNXnN9WndulTC51J+BgzdDxO0h0AIrIq9h98GUwAXuhOckUnEjt6W9TB56YeAJyL3Rru/d8/l7heB963OP6zhOvFrJi/Eqn+no8PaWZnhfh6kLFikQQt+uhS1cH7e3EfaB1mAq2PUn3wUhZMTlS4r31tavD2ukY9mBazpXkGB4a+Bxb95ETdwHlXwsyYPXIY5C84OGZVh20+UmXzFsoXqb5m6om4/9DtBwfnX2Reqj2YtCknVx8UtHk4vl9zXzMW1+XZQVlsJ3gfh7BWo36qSSRLiZynzRuXKgk252i/tsuMmK5fPJik61Qsu32D84y9vU2tP9jy2A4NPmyw/beX+thsYrNQfX4TfepmA31q3e+vhexTm4gxQ8bj74SkOwA0bkp3FHXWmvO5qafHx1Jvpocvyxbn8SaR+jCtg0CVtNzTweuTVAt693XdmpX6Mx+2xP1HlKb0IGZD17Fbh0HuZ339VvX1NAl4JsXda6fqvunm7GOj4vmYzu6Zk7Cvzrq+7yb0dbM9h+96YGMzyJvRAz3boFvVrZWag746D1lNkjzrHtqm05r3g8nSZGP671XpD1XiZ0fsl3UoG8j23/LqGPyWejB9XXD+aw7LYkqqP8QrWxu67oPbCd3OXVbst5YtB6iTevD8INVmktdZImtZ/M2W9HUfu45XlnR88MFh8upW33PrOkboRJK0mKxRt+91IsxFLL3qMFn0ISc+NEm89yfjbIvdMoext7cp9gc+2qGbTF01XUvetg9uos+nT42zTw0RY7YlHgcAWAZ3X6WZtULLknz9j4fYdtZNMHnt9ru4mxnh06Xnsu3WOLYxeZlN7eLDRk3MzDbRkfoPAE6GDATGxO5V8SrB5IQeGD5F0qaUzZ6d1O3NJwfH/KzL76Qg2F3QiYYv4mZ2zaVUX596VqotGzBseaIj8bcM2GTFe+N2SLJpQR/zqRR/jKzqYPeTLpsqaw4X1a1Lfbwb8vLhYfX/v9WJg7zjvxJ3azxnqQdbd+Km3z+o0U+qa/xeqj8ozmv3rnT55T1MUw/ZznQM5Wp/51LtzZkp3d6mch+70kQf3mngPPd13fjisE+90+3TsVRfemq55r1/NyQh1BnSBp6J/UPulNrbVPuDaV1PXfShqj/OPowZ9hbAkUVyOYY+nz41TJ96ZtlO/L/27hYojiQKAPATEREIBAIRsSICgTiBiEBEIiIQJxCIFREIBAJx4gRVERERiIgTCMQJBCIiIgIRcSIiAhEZgTixIuIEAhFz07U9tZPlZ9llf2aW76t6Kim2d3t+ut+86Z7EGHNex+MA1HzSUg4Wy/Uev+SBSro5pIqljRjPmnDTtDzgRp1u/qsN+S51Trwn5ead2w09/od5yPA2hqv2uMqDzPssxfTsnoPL0wcmGlox3Gupk3xrZnFAOye1nmK/3RkfWzfZyH096mTnIh+v0xjgp36870ZrafK6N2Di2a5Bsu64kmxIiZP01sh6noB/itGqvsoEy2ZM/uH1Yv6dR3nTpZOTAw9NBLWm3H/HUb/E7m85UXLZgPNY4r0+3/Pggef+X0PeOy7yZy4McT6f5XHfOPZuqfv1tun3g9X8HYYdT5QPVW5bKuimN6FHqWxuN+A64Z46u74Y9xhznsfjADB1ZcXsRVx/2t7y8/CA42o3D8K+VwZi5cOr8+i9Dj/shPRp/tvnlURNeiXxWz6Wx7GXwnL0KjjSuVFWYh3nzx1HVc+01pp8DBbyRPZNnuD3Vx5dRe+B6Uk+flZiNg9LU0LiMH6tWEvHb6oKPcrH2kJDfvf1uPutjPT7vsr98iF/55s2Kezkfnsbs3vYm5bl2M/t7D9+fuTr2Of8XdbCmqOP/TxmfsYqW/nae953berkYy392+Y9j7Ol6C0bMu4EUnm9fVLT623d2zfsdSiNJ8/ytb/axsvc9pN8zxiUKO7k/7v5yK5V7qmzMesxpvs4AAyQJgktgx8euVfRS6ynh1DP75hEruRBbhpkpqq2dnSruw4GxHGOclI36LVL5yQAAAAAAI2UqtSqlU3T2tgnJfFTxU/a1Pamavo1XQMAAAAAQJOkivL0CmY12X04o7ak1zQ/9bVlTxcBAAAAANAUKenevznv15jt8i4p+V7dd+FANwEAAAAA0ARpiZePcX1plxc1aNt+SLwDAAAAANAwp3E96f5PTdrWrrTpta4CAAAAAKDutuN60r1OSe69qFcFPgAAAAAA3GqpiE7cnHhfr0kby2r8HzHb9eYBAAAAAGCgajV5f6zWoH2LRfyX2/NOdwEAAAAAUHdf4vbE++81aN/73JafRSzrLgAAAAAA6ixVk6eE9m2J97MZt2+n0pYd3QUAAAAAQN214vakexl/zKBdaR33N9F7KHCqqwAAAAAAaIKnMTjxnuIgprep6csivlU++zy6lfkAAAAAANAId63xXo2UDN+KySTgn+S//bnvM78WsaSLAAAAAABoks24X+K9jIsiDovYiIcl4Z9Hd932oyI6N3xOWl5mQfcAAAAAANBEJzFc8r2My+hWzP9dxLsi/izidRHtSuxHd6ma90V8jG7l/NWAv7kb01vaBgAAAAAAxi4luT/EaMn3cUZK4q/oDgAAAAAA5kWqTr+rGn1S8b2I7VDlDgAAAADAHGpFd331aSTc07IzKeH+1M8OAAAAAMC8exHdtd9/xniT7f9Gdz34l6HCHQAAAACAR+hZdDc7PSriIkbbgDVtqpo2Xl0L1e0AAAAAAPCL5SLWi2gXsVPEQV+kJP1WdJPsKWmvqh0AAACARvkfwf1bIt0ay8UAAAJ1dEVYdE1hdGhNTAA8bWF0aCB4bWxucz0iaHR0cDovL3d3dy53My5vcmcvMTk5OC9NYXRoL01hdGhNTCI+PG1zdHlsZSBtYXRoc2l6ZT0iMzZweCI+PG1vdmVyPjxtc3ViPjxtaT5GPC9taT48bWk+TDwvbWk+PC9tc3ViPjxtbz4mI3gyMTkyOzwvbW8+PC9tb3Zlcj48bW8+OjwvbW8+PG1vPiYjeEEwOzwvbW8+PG10ZXh0PkxvcmVudHprcmFmdDwvbXRleHQ+PG1zcGFjZSBsaW5lYnJlYWs9Im5ld2xpbmUiLz48bWk+cTwvbWk+PG1vPjo8L21vPjxtdGV4dD5MYWR1bmcmI3hBMDtlaW5lcyYjeEEwO1RlaWxjaGVuczwvbXRleHQ+PG1zcGFjZSBsaW5lYnJlYWs9Im5ld2xpbmUiLz48bW92ZXI+PG1pPnY8L21pPjxtbz4mI3gyMTkyOzwvbW8+PC9tb3Zlcj48bW8+OjwvbW8+PG1vPiYjeEEwOzwvbW8+PG10ZXh0Pkdlc2Nod2luZGlna2VpdCYjeEEwO2VpbmVzJiN4QTA7VGVpbGNoZW5zPC9tdGV4dD48bXNwYWNlIGxpbmVicmVhaz0ibmV3bGluZSIvPjxtb3Zlcj48bWk+QjwvbWk+PG1vPiYjeDIxOTI7PC9tbz48L21vdmVyPjxtbz46PC9tbz48bW8+JiN4QTA7PC9tbz48bXRleHQ+TWFnbmV0aXNjaGUmI3hBMDtGbHVzc2RpY2h0ZTwvbXRleHQ+PG1zcGFjZSBsaW5lYnJlYWs9Im5ld2xpbmUiLz48L21zdHlsZT48L21hdGg+obp3twAAAABJRU5ErkJggg==\&quot;,\&quot;slideId\&quot;:260,\&quot;accessibleText\&quot;:\&quot;Stapel F unterer Index L mit rechtspfeil darüber Doppelpunkt Leerzeichen Text Lorentzkraft Ende Text\\nq Doppelpunkt Text Ladung eines Teilchens Ende Text\\nv mit rechtspfeil darüber Doppelpunkt Leerzeichen Text Geschwindigkeit eines Teilchens Ende Text\\nB mit rechtspfeil darüber Doppelpunkt Leerzeichen Text Magnetische Flussdichte Ende Text\\n\&quot;,\&quot;imageHeight\&quot;:119.63049853372435},{\&quot;mathml\&quot;:\&quot;&lt;math style=\\\&quot;font-family:stix;font-size:36px;\\\&quot; xmlns=\\\&quot;http://www.w3.org/1998/Math/MathML\\\&quot;&gt;&lt;mstyle mathsize=\\\&quot;36px\\\&quot;&gt;&lt;msub&gt;&lt;mover&gt;&lt;mi&gt;F&lt;/mi&gt;&lt;mo&gt;&amp;#x2192;&lt;/mo&gt;&lt;/mover&gt;&lt;mrow&gt;&lt;mi&gt;m&lt;/mi&gt;&lt;mi&gt;e&lt;/mi&gt;&lt;mi&gt;c&lt;/mi&gt;&lt;mi&gt;h&lt;/mi&gt;&lt;mo&gt;.&lt;/mo&gt;&lt;/mrow&gt;&lt;/msub&gt;&lt;mo&gt;=&lt;/mo&gt;&lt;mi&gt;n&lt;/mi&gt;&lt;mo&gt;&amp;#xB7;&lt;/mo&gt;&lt;mover&gt;&lt;msub&gt;&lt;mi&gt;F&lt;/mi&gt;&lt;mi&gt;L&lt;/mi&gt;&lt;/msub&gt;&lt;mo&gt;&amp;#x2192;&lt;/mo&gt;&lt;/mover&gt;&lt;/mstyle&gt;&lt;/math&gt;\&quot;,\&quot;base64Image\&quot;:\&quot;iVBORw0KGgoAAAANSUhEUgAABTIAAAFuCAYAAACyU+fLAAAACXBIWXMAAA7EAAAOxAGVKw4bAAAABGJhU0UAAAEM0Inv9AAAQLRJREFUeNrt3S10U82+B+C/qEBUIBAIRASiogJRgUBEIBAIBKICUYFAIBAIBKJrVSAQCAQCUYFAIBAIBKKiAoFAICoQFQgEAoGoQLw38ybc0zckafbH7OxkP89as+5d5xzS2ZPJJPu35yMCAAAAAJjknxnlzaBc0EQAAAAAwKL9c0b5Pig3NBMAAAAAsEj/zFl2B2VNcwEAAAAAi/BPgfJpUDY0GQAAAADQtH8Kll+Dsq3ZAAAAAIAm/VOyvB6U85oPAAAAAGjCPxVKOghoSxMCAAAAALn9U7H8DgcBAQAAAACZ/VNTSQcBXdScAAAAAEAO/9RYfgzKHU0KAAAAANTtnwzlbTgICAAAAACo0T+ZSjoI6KrmBQAAAADqkALHfzKWp+EgIAAAAACgorQEfD/yhpkOAgIAAAAAanFjUL5GvjDz56DsaGYAAAAAoKpzg/JqUH5HvkAzzf5c19QAAAAAQFW3B+Vb5Aszjwalr5kBAAAAgKrS3pkvIt/szPS6j8JBQAAAAABADdLemceRb3bmx0G5rJkBAAAAgKpyz878FQ4CAgAAAABqcm1QfkS+2ZnvBuWCZgYAAAAAqkqzM99EvjAzBaU3NTMAAAAAVVyN4WnTy1zOextrcSvy7p35fFDWNTMAAAAAZeQMrpT2lV+j93xa+Z757x8NyoaPHQAAAABFCTKVRYSpd3z0AAAAAChCkKksqqR9OR0EBAAAAMBcBJnKIsu3GO5zCgAAAAAzCTKVNpSng3LOxxEAAACAaQSZSltKOgho00cSAAAAgEkEmUqbysmgPByUNR9NAAAAAE4TZCptKr9DkAkAAADABIJMpS3l86Bc8ZEEAAAAYBJBptKG8iwc9gMAAADADIJMZZHl+6Bc9zEEAAAA4CyCTGVR5e2gXPIRBAAAAGAegkyl6fJzUHZ89AAAAAAo4jCGYeayFsHg8h3oc9nHDgAAAAAoa2tQPkWeAPP3oDwZlHXNDAAAAACUsTYojwflJPKEmN/CgT4AAAAAQAVpmfdR5FtK/mZQzmtmAAAAAKCsh4PyK/IEmOl1tzUxAAAAAFDW5qB8jHyzMNMBUj3NDAAAAACUkfbCfBT59sI8Gb3+mqYGAAAAAMpIszBznUj+50CfvmYGAAAAAMrai3yzMFN5OSjrmhkAAAAAKGMjhvtV5gow04E+O5oZAAAAACjjz16YuU4k/3Ogz2VNzbI7NyoAAAAANO9L5Aswfw/Kk3CgDysg7YdwMCivNAUAAADAQuQKMb8OypbmZRWkEPP9qc69p0kAAAAAGpcjxNwPB/qwIi4MyqcJnfy+pgEAAABoVJ0B5vdB2dakrJKUyH+b0uHvaB4AAACAxtQVYqZJaw70YSXdiOGGr5M2gb2heQAAAAAaUUeI+Tgc6MOK25vS+U9CmAkAAADQhCoBZlpxe10T0gUpqT+c8kFIMzOvaSIAAACArMqGmM8H5bzmo0suxnAj2EkfiJ+DckUTAQAAAGRTNMBMec09zUZXTdsv888UZRvFAgAAAORRJMT8OCg9TUbXPZrxITn2IQEAAADIYt4Qczcc6AP/71XM3jy2p4kAAAAAanVWgHkUzjGBv5wbfTiEmQAAAADNmBVi7g/KBU0Ek/ViuJR81jJze2YCAAAA1GNS/vJjUO5oGjjbxugDM2tmpinNAAAAANWN5y6fwopYKORKzA4zTwZlWzMBAAAAVPIna/k9KA/DgT5QSj+GgeWsvRruayYAAACA0lK+8nVQrmsKqOZGDJ8IzAozn2gmAAAAgFLehAN9oDZpc9mzZma+ClOfAQAAAIAFS9ObzwozDwbloqYCAAAAABZpnjAznWi+pakAAAAAgEXaidlB5p8Tze9oKgAAAABgkdIS8n/mKE8H5ZzmAgAAAAAW4XbMF2SmcjQoVzQZAAAAANC0mzF/kJnK70F5GE41BwAAAAAa9DqKBZmnTzW/pPkAAAAAgNweR7kQ8/Sp5rc0IwAAAABQt3RgT9rn8kNUCzFPl/eDclnTAgAAALCs+lFfWKa0u6S9M9MMTyebAwAAALB0+iHg61r5Pij3QqAJAAAAwBLph2Cvq+VoUO6H080BAAAAWAL9EOh1vaQDgczQBAAAAKDV+iHIU4blRwz30AQAAACA1umHAE/5Xzn2kQAAAACgjfohvFP+NyNz10cCAAAAgDbqhwDPHpkRj8IemQAAAAC0WD8EeV0OMNOp5QJMAAAAAFqvHwK9rpVfg/JgUNZ1fwAAAACWRT8Ee10pvwfl+aBc0O0BAAAAgDqcH5Q7g/I56gkxDwflimYFAAAAAHJIgeaXKB9gnsRwGfmapgQAAAAAckonipedhdnTfAAAAABAE3ai+F6YKfx0GjkAAAAA0JjHMX+IeRz2wgQAAAAAFiCFk/OEmPvhRHIAAAAAYAF2Yr6l5Pc1FQAAAACwCP0Ynjo+K8T8PvrfAQAAAAA0Lu1z+SNmh5gfB+WSpgIAAAAAFqEXZ4eY78Op5AAAAADAgmzEcLn4rBDz6aCsaSoAAAAAYBEuxtknlD/UTAAAAADAoqwPyqeYfTL5jmYCAAAAABYl7XWZ9rycFmKmk8tvaCYAAAAAYFHSXpezQsyfg9LXTAAAAADAIj2L2SHmliYCAAAAABbpQQgxAQAAAIAWux7DvS+FmAAAAABAK12OYVg5KcT8PigbmggAAAAAWKT1QTkKMzEBAAAAgBZ7E5NDzLTM/JrmAQAAAAAWbS8mh5i/B+Wm5gEAAAAAFi0d7pMCy0lB5o7mAQAAAAAW7fygHMfkEPOu5gEAAAAA2uBqDPfAHA8x72kaAAAAAKBN0tLyX/G/EHNPkwAAAAAAbbQ5KN8GZX9Q1jQHAAAAANBWlwblnGYAAAAAAAAAAAAAAAAAAAAAAAAAAAAAAAAAAAAAAAAAAAAAAAAAAAAAgM55PSjHylKWr4NyThcGAABAFqHIIuiCg0H5R1nKcqz7AgAAIItQZBEYPJS2lze6LwAAALIIRRZBV+yNBpA0NfjEB3Kpyn3dFwAAAFmEIougq84PypVBuTnqnC9Hg4uBpX2lr7sCAAAgi1BkEfBf64NybVAeD8o3H9yFl9+jgR4AAABkEYosAmZIT0l++BAvrHzSBQEAAJBFKLIImM+lQfm+4A9Rmmb+eVA+DMr+oLwYlN2SZX+svI/hVPY/+3akk7l+t2Tw2Nf9AAAAkEXIImQRML/tWMwTgIeDsrGga744KJdjOL09PQ26NyhPBuX1oHxsaEC1uS4AAACyCFmELAIK+tnQoPFt9GFdBqf38Xgb9W9QvKnbAQAAIIuQRcgioJjDBgaOoxg+fVhmaTB5WcNAkqaUr+l2AAAAyCJkEbIIKOZV5D8V68oKtdeFGE7/LrvHhc11AQAA6DpZRDGyCBjZzzx4vFjRdktTsr+UaI+nuhwAAAAdJ4soRxaBwSPz4LHKezCcj+GmvEXaY0eXAwAAoONkEeXJIui0N5F3P4pVlwaQIk9DbK4LAABA18kiqpFF0FkHYSp3VWnz3Xn2qfgRNtcFAAAAWUR1sgg66WvGwaPfoXac52nSoe4GAAAAsoiayCLonF+ZBo6TQTnXoXa8MUeb7OpuAAAAIIuoiSyCTrkY+Z6AvOlYW67NMRDf0OUAAADoOFlEfWQRdEo/4+Bxv4PtedYeHz1dDgAAgI7rhyyiTrIIOuNRxsGjiydiPZnRHse6GwAAAMgiaiaLoDNeZRo4vnS0Pe/MaJPXuhsAAADIImomi6AzvmUaPF50tD1nbbK7q7sBAACALKJmsgg6Iefmurc62qbXZrRJX5cDAACg42QR9ZNF0Am3Mg0cJ4NyrqNtujGjXc7pcgAAAHScLKJ+sgg6IdeeFB863Ka9sLkuAAAATCOLqF8vZBF0wHGmweO+weOvsq+7AQAAgCwig17IIlhxlwfld6bBY8vg8Ve5p8sBAADQcbKIPHohi2DF7WQaONKTlTWDh811AQAAYMxOyCJy6IUsghX3OtPg8aLj7doPGw4DAADAJLKIPPohi2DF/cg0eNzqeLtOOn3to+4GAAAAsohMZBGstK1MA4e0f7j/hM11AQAA4L9kEfnIIlhpu5kGjw+aNvbCyWkAAAAwbjdkEbnIIlhpB5kGj0eaNt6Ek9MAAABgnCwiH1kEK+vSoPzONHhsat64FsMp3elpyMtBeRfdPjkNAAAAZBF5ySJYWTuZBo5vPiQAAADABDshiwBK2M80eLzUtAAAAMAEsgiglONMg8ctTQsAAABMIIsACtvINHCkclHzAgAAAGNkEUApu5kGjiNNCwAAAEywG7IIoISDTIPHU00LAAAATCCLAAo7NygnmQaP65oXAAAAGCOLAErpZxo4fo0GJgAAAIDT+iGLAEp4kWnweKtpAQAAgAlkEUApx5kGj3tLcv3pSU0/PLEBAACApsgiZBFQWC/TwJHKpSVpg0ej+v4clP1B2dEtAAAAIJteyCJkEVDCTqaB42hJrn9tUL6N1f2TbgEAAADZ7IQsQhYBJexnGjyeLMn1P5hQ90e6BQAAZJNmS51vUZiQ6rMVwyWeqWwOykVvE2Qli5BFQGFpH4afmQaPW0tw/esxeU+Oy7oGAADUYnN0b/B0UD7E/2YgHS6oPhcG5fagvIzh7KeTGfc0P0d1fuQeAWQRsghYvH6mgeNXDJ9stt2jCXX/olsAAEApvUHZHpS9GAaVs4KKvQXc+6STjE9K3uP8HpTXg7LhbQZZhCwCFmM30+DxbgmuPT0B+TGh7o91CwAAmCkFBVdiGFo+G5T3UTwg3Gyorjsx3DOvrnuddJ33dAGQRcgioHkHmQaPu0tw7Y+n1N0TVgAA+O9N97UYziB6MSifYzjrqcr9wvfIP2vqZgyXjuc6Ffl5LMfML5BFyCJgJaTNtU8yDR6bLb/2S1N+fH3WLQAA6LBeDPeP3I3hLMvPme4ZXmS8hnQv8iHyBZiny1NdBmQRsghoxk6mgWMZ9nWYdjrarm4BAEBH9GI4eynNLDyM6rMsi5R+pmu61/B1pHJTVwJZhCwCFvcBqlpetvy6r82o+1XdAgCAFXRxFB6ke4C03LrpsG98j8lzNV9fWv7+akHX8y3D9YAsQhYBjDmO7j2RTHvYHM34AWKPGwAAVtFOLC64HC+va762dOjQlwVf031dDGQRsgjIp5dp4Pgdw/0u2urljLo/0y0AAFhRO9GeIPNOjdeV9vP81YJrOtDFQBYhi4B8HmUaPN61+JrvxmL26QEAgEXbifYEmZdquqZ7o/CiLdd1QTcDWYQsAvI4yDR4PGrp9aaBYdaTWlO5AQBYZZdjGGamG+rHMTxYIp0cnvaVPBz9Hl6mmYsvoj0B5p9yTTcDWYQsAuqXNqI+yTR4bLR04Djrel/oFgAAdFxalnljUJ5GvmDzYcU6rsX8IWaarflhUJ7EMMRN9wXXYxjk5rg++2SCLEIWAZk+TLlO62ub9INlnj1zrusWAMAU6STRY0U5VW53oN+nwDCFjnUv3b5SsV5v5rwvSWHl5Rmvk+OU813DJcgiZBFQvyeZBo/nLbrG3pw/clL5EaZyAwDN33gpy1t2OtT/H9bYbl8q1uWsmZg/R/Vdn/P10j3AxxBkgixCFgGtdpxp8NhuwbWljcP3Rj9i5q23qdwAwCz9ENwp3Q0yUyhY11LQpxXq8TLO3nvzconXvR2CTJBFyCKgtXqZBo6TmP/JZ45rSicWviv5I8tUbgBgln4I7pTuBplJXbMWb5T8+2fNxEz/fdlZTWnPvrqWz98zXIIsQhYB9drJNHh8yFzvc6NB4uroGtKTjrdRfZPuk9FrAwBM0w/BndLtILOOU4a/R7mw8cEZv+Xv1HB9X2rqF3cMlyCLkEVAvd5mGjz2Rz/yJ5Xt0Qd+Ukkn++2OShoQXo5e630Mn/weR75TzVJ5o0sAAGfoh+BO6XaQ+amGNntd4u+mYHDabMmfo89mHQ5q6hdXDZcgi5BFQH3Woth+DV0ot3QLAOAMfb+ZlOh2kPkjml9Wfn1GiJBmQm3UeH2HNfWL84ZLkEXIIqA+mwaLv6Zy+7EBAJyl73eTEt0NMi/W9Lu7yBLKdN8yLTxNIeblmq+xjgNIfhgqQRYhi4B6PTZg/Ke81SUAgDn0/W5SortB5o0a2qvIHnbp5N9pwWIKCy9nuMbfDV8jyCJkEcAcPhkw/lNu6xIAwBz6fjcp0d0g82nD7fU+ph8WtJHh+s7X1CeeGSpBFiGLgPqsRz1PGlel/A5TuQGA+fT9dlKiu0FmHSd6X5rzbz2L6cswr2W6vmv6BMgiZBHQPjsGjP+UA10CAJhT328npaOhVR37Yx7N+bfuTgk70n92I+M13qupT/QMlSCLkEVAffYNGP8pd3QJAGBOfb+dlOhmkFlHyPdwjr9zJaafUH438zU+qeEavxsmQRYhi4D6rMXwdL8cH8IHox/326MfdKk8GpTdQXk5GrTexPCpQyqHg/I1hht4n1VyTj+/oFsAAHPqu/FSoptB5psa2mrrjL+Rlp0eTfm3zxu4xnc1XKODO0AWIYuAGl2LfHs7rDdQ/4ujH0C3Ynja2YeKA8uhLgEAFNAPwZ3SvSAzBRA/ovpMxbUz/s60IPFgjn9bh+819Id7hkmQRcgioD4PY/X2dkgDyt6g/PTDEwAAane1hvuFp2f8jQdT/l2aEdXErKVLYX9MkEXIIqB13mcaPHZbcG3px8dhwXpf0iUAAGCm3RruF27OeP0UlE6a2fRrUDYbusYbNVzjsa4CsghZBNTnfOTb32GjJdeYppR/mbPOn3UJAAA406eK9wo/R/cik6TZlsex+GXaj2u4J3qiqxSS7iHTAU4vYrhM92D0f9N+qNvRzHJhZBGyCGixm5kGjnn2u2nSlTkHyUe6BAAAzHShhgBif8brTzvF+FXD1/m6hvuivu4ylzT79XCOfpX2Zd0NgaYsQhYBnfUi0+DxuoXXehD2rwEAgKp2arhf2J7y2ttTbvrTyeXnGrzGFIT8rHiNJw3XeRmlWXllToZPM3b7mk8WIYuA7vmWafDYbuG1Pjqjzl91BwAAONN+DfcLFye8bloO+ismn0C82fA1bsRyHziyDHqje7AqQfEdzSiLkEVAd1zONHCkcqGF13vWZt2PdQkAAJhprYYA4nDKa087+GNnAdd5p4Z7onu6y1TpUJPjmu49dzSnLEIWAd1wP9PA8bGl13vWU9UNXQIAAGbq13C/cH/C6z6M4ntp5lTHstee7jLR2uiesa77zzRjd0uzyiJkEbD63mQaPNp6Ml8vTOUGAIAqdqP+E4XT7/RJS8rToR2LOtSl6mzBY11lqr0M96BfwwFAsghZBKy0tOn0z0yDx40lHDz2dAkAADjTPIdWzCqfJ7zmhyn/2+sLusY6lr3u6yoTXcx4H2p5rixCFgEr7HamgeNHtPdkvlmDxxVdAgAAzgwgTireL+yOvea9aF8o9SBW88CRNngY+fZGTPeia5pYFiGLgNX0ItPg8abF17w1pc7ffOEBAMCZ+jXcL1w99XrpBn5SMPpxwb/PX1e8xnRN53SXiT5FviBzkbN4kUXIIiCz40yDR5tP5pt2Utgz3QEAALIHEMenbtrT//0ck0PAywu+zu8Vr/NAV5kohbu/I2+QaXm5LEIWASuol/GL43KLr3tnSp2dcAcAAPkDiOenXutxzH+ieZO2argn2tVVsrXtWeWtZpZFyCJg9dzNNHB8afl1P4rJJyGayg0AAPkDiD8HcUxbUv6uBb/NH9dwnX3dZaJ+5A8yzYaVRcgiYAW9yjR4tH1a9H7MfioMAABMthP1HMQybUl5OsX4Qguu87Diddrzbrp+CDJlEbIIWQSU8CPT4HGz5df9cUKdr+kOAABQ6ka8SHk9ep1H0d5TvlOQWnUPx31dZaqNyB9kvtPMsghZBKyWa5kGjl+Dst7yax9fvpKe+npaCgAAs50b/Xaucr9wJ4bL039Fe8On7Rrui3Z0l5l+Rt4gc1cTyyJkEbBankc3n3z1JtT5pe4AAABn6tdwv3BxUD5Ee5eUJ89quM6e7jLTu8gbZF7XxLIIWQSsli+ZBo+HLb/uG7F8088BAKANdmsIGh5G+2cwfq54nce6ypl2Il+I+WcfVmQRsghYEb2MXxqbLb/28R9O6YSwdV0CAADOdFDxXiGdBD5pSXF63bYET5ei+v6YT3SVM50b3YvluCd9oHllEbIIWC07mQaOoyW49tcxebNxAABguhQ8nVS8X/g04T/73bIA4m4N90V93WUudzLck6Y+ZjamLEIWASvmVabB49USXPvuaJCzCTcAAMzvRsV7hd8xeabj05Zd59uK15nC3nO6S2PtPb7P6oYmlUXIImD1fMs0eGwvURtcHQ0kF3QHAAA4037kmUXVptAvzeSrepr2ga5SuM3rOPgnvW9bmlMWIYuA1bOZaeBITx7Pa14AAFhJx7H6J0tfr+GaHukqhaUw801UC8Q3NaMsAlhNDzINHp80LQAArKRehvuHdy28zoc1XFdPdykt7ZlZ5ACgtFVBOljJgSmyCGCFvcs0eOxpWgAAWEk7Nd87pACqjXsZfqh4Xce6SmXnRv3t/aD8iukzMHcH5bLmkkXIImD1vxR+Zho8rmleAABYSXXvj7nfwmtMs/pOVvC6ll0KvPujcjXMvpRFyCKgU26GPSkAAIDFBRBpNmavhdd5q4Zr29FdQBYB1OdVpsHjraYFAICV1K/53uFpS6/zRQhUQBYBtMq3TIPHXU0LAPDvssdjRTlVbq9Av96t8b4h7Xl4YUXvlQ4MgSCLAOqzmWng+Gf02gAAXdfP+HtLWc6yswL9+iBWe2/MZKOGa9s1BIIsAqjPg0wDx5GmBQD4Vz8Ed8pqBZlpf8yTGtvjSkuv804N19Y3BIIsAqjPu0yDxytNCwDwr34I7pTVCjK3oxt72VXdvy8dhnTOEAiyCKAedZ80eLpsa14AgH/1Q3CnrFaQuV9jW7R5v9AfsZpL5kEWAfhRHU7mAwBo8jeXIshclOOobwloW2csXvU+gywCaJe9TIPHJ00LAJD9hk0RZC5Cr8Z2eNzi63xUw/VtGP5AFgHU5zDT4LGnaQEA/l8/BHfK6gSZO1HfzKmLLb7OqqeyfzH0gSwCqE+abv070+CxqXkBAP5fPwR3yuoEma9raoM2H/KzXsO90jNDH8gigPrcyjRw/NS0AAD/0Q/BnbIaQWbaz/Kkpjbot/g6b9ZwfTcNfSCLAOrzPNPg8VbTAgD8Rz8Ed8pqBJl19eXvg7LW4ut8WcM1XjT0gSwCqM9RpsHjrqYFAPiPfgjulNUIMndruv7dll/nl4rXd2jYA1kEUJ9exh9l9qQAAPivfgjulNUIMg9quv4rLb7GzRqu74lhD2QRQH0eZBo4jjQtAMBf+iG4U5Y/yKxrf8xP0e5l5fdquMarhj2QRQD1Ocw0eHjyCADwt34I7pTlDzK3oxvLyt9XvL4fMQx9AVkEUIPzg/I70+BxW/MCAMBK2o/VX1aeZopWnXX6usb69HQ7ZBGyCOi6W5kGjt+jgQkAAFg9xzXcM3xp+TVuRXtm26a6pFD1vq6HLEIWAV32PNPg8V7TAgDASurVdM+w1/LrfFjDNfZqqMf6oHyN5VmOD7IIIJujTIOHJ4UAALCadmq6Z9hq+XVW3R/za031eD3hte/qhsgiZBHQNb3It2H5puYFAICVVDXgS+V7tPu08jpOZX9eQz2exuQDhC7phsgiZBHQNXczDRzfWv6jBAAAKKeOgC+Vly2/zus1XOOdinVIewhOOgzFQSbIImQR0ElvMg0eTzQtAACspH5N9ww3Wn6dexWvL4W95yu286TA+LkuiCxCFgFdVNeT1EnlmuYFAICVtFvD/cKP0f1Im32qeI0fK/zty6M2Gn/NT0vQbiCLALK4Efn2pDiveQFYEVcG5cGgvIrh7BiArjuo4X5hv+XXmO5nqgYtT0v+7RTyfI7J4W9P90MWIYuArtrPNHB81LQALKH1GIaWac+mtGzvcMJN7HfNBHRcHQFfKrdafp117I+5XfJvv1nSNgNZBJDNudHNmD0pAOii9dFNapppmQ6b+Dznjfk7TQd03E4N9wu/ov3Lox/VcJ0XSvzde1Nea1fXQxYhi4Auux75pnLf0bwAtMTFGO6VlGZZPhuU94PytcJ33H1NCnRcHTOpluGh0LuofnJymXu0SQ/V0lJ+pzAji5BFQKe9yjh4XNG8ADSoF8Ple2n2zLPRzWc6DOFnhu+4Tc0NdNxxDWPpzhJc57eK1/i24N+7MuV7K9Xjgm6HLEIWAV2WZqechM11AVgNuxm/08b3xzQjBuiyXk3j6cWWX+d6Ddf4rMDfS+HLpBPKT0IwgyxCFkHTffRgCcuzVX9jHme+0QOAJu1GM0HmvqYGOm6nhrH08xJc59UarnN3zr81LcRM5bYuhyxCFkGjeg3dV9RdDlb5TUlPKH5mbsBz+j4ADboyurkeL+kgn9dRfXngMi2FBMjpfQ1j6cMluM5bNVznyzn+Tj+mh5h7uhuyCFkEjeuFILN1XjXQgFf1fQBaJC0HT3toVjnk55/RDxuArkoBQR1LQreW4Fp3arjO9BBtfcbfuDOjPV/pbsgiZBEs1KXR99XNQbkXw6Xbh4PyKxYbWKbvljcxfCh4a9Tne7HC21/dGJTfDTTsE30egBZKMwG+hKecAGX0a7hP+LokN1s7Ge+LNmL2iejpsLp13Q1ZhCyCVkrfYSncfNNQn07lx6hvb3StsWftvVJ3sSk1AG3+IV3mu+2xpgM6bje6s9fw7RrvjVJ4+3R0E/o+Zs9qFWIii5BFsDzSjM3vmfvzg65+L1xtcOD4U44G5bJ+DUDL9Ep+r13TdEDHHdRwj3BjSa51M5pfLpju1y7qZsgiZBEslTRLMsfMzPQQrJOhfJrymtbyL2oNf9rI926s8Fp9AJbyx0aZ7zPfZUCXXarhRu3HEo2lqZ517Ada5HtmSzdDFiGLYCnVvf/rt9H3bucGjXSowedox+lJx4PyPEzxBmDxyiwtf6fZgI7bie4sK//jYzQXuGzqYsgiZBEsrXtR73LyznwnbI5+YLyIYXrb1iPh0xOZtDdM2iPm9mhAOa/fA9CQ+yW+ux5qNqDj9mu4D7i3ZNf8IJo5fdYSWGQRsgiWW7/GfnpvVRspLYt7HcOj39MTht8tHiyKPIlMJ8mmvXfeRAdPYwKgES9LfEeZKQN03XENv/eXbf/HXub7rM9hT0xkEbIIVkG/pr6Y+uGaRlre0vdZAKAFN+Pfw/5KQLf1avhtf7ik176X6V4nzXB1OjmyCFkEPheny7ZGMngAwGkXSnwfvdFsQMc9quG3/aMlvfb0IKvOvTLT0tY7uhSyCFkEK+VODf1umQ7EM3gYPABoyN2wTw1AUQc1/LZf5qWaaQ+9qmFmWn6bluP2dCdkEbIIVs5uDf1uVzMCAOOel/hR4aYTgDRLJh389jOKz8BM3z32WgZYXXUciOd7AgD4S9H9MY81GQCnpNmZKdB8F38fdJKWBR6N/rt0KvKNQTmnyQBW3mFUCzG/akIAYNzlEj8qXmo2AABginRw20lUCzLdcwAAfymzP6YDGQAAgGn6UX1ZuXsOAOAvb0r8qLik2QAAgCmeRLUQM+2lvK4ZAYDT0iEN3wv+qPik2QAAgBk+RrUg84MmBADGbZX4UfFQswEAAFOkA+B+R7Ug87FmBADG3Svxo2JLswEAAFPcjur7Y17TjADAuKL7Y/6I4XJ0AACASV5EtRDzq3sOAGCSovtjvtFkAABAjfcY42VfEwIA48rsj3lfswEAAFNsRvVl5TuaEQAYd7/Ej4oNzQYAAExRZg/+8dLTjADAuIOCPyiONRkAADDDu6gWYn7UhADAuHODclLwR8VrzQYAAMy4x/gR1YLMXc0IAIzrl/hRsa3ZAACAKa5H9WXlfc0IAIzbDXvVAAAA9Xka1ULMtGLsnGYEAMYV3R/ziyYDAABm+BLVgkxbWQEAf7k0KL/DXjUAAMDi7jHGy45mBADG7ZT4UXFDswEAADXeY9jKCgA4037BHxS/BmVNswEAADXdY4yXY00IAExyXPBHxQdNBgAATJEO6PkZ1YLMJ5oRmGS9wb91MYZTw9NeGWstbYveqJzXNSa6cKqNtNPsPtRr+PNVVq/Ej4qHDdfx4qk2NRMUAADarR/Vl5X3NSNweVBuD8rjGJ7+9T2Gm+/mCFvSE5i0h16aTn40KCdjg1J6OvMphoFIb0Htkf7u/RjOLvs1YeBM9X45KFc61k9SULQ5KHcH5cWofb5OaaN/Rv0o/W+eDcqt0Xu/ytLn5eao76b+/XHUBtO+gE9GfendqL9di3aFcTvRrr1qUjh+Z1BeTRk7TkZjx5MOfjYBAGAZ7Ea1EPOkA/eVwClroxv826MB5CCmBy1fav7baebU0yg2jTwFZI+jmXAn/Y0UkryPYieovY3hbMRVlULuR6O+8qvil86PUb9bpdmaV061z0lUf7p4NOrzbehT+yXe3xy2YviApWj7vlnxzyYAACybg4r3SweaEFZXmh32J7R8PvrAFwkR92qsR5ohVSUESyFGzjAzzaL7XKF+6d+uUmCSQudHo+v6HdXDufHybVCuLnH7pGAtzTL9nqFtTs9MfhyLXYJedH/M/Zr//rUafuikvnbZ1wEAACxcmtBSdfLHPc0IqyGFHddjuKQ1Lfk9jOoB1FYN9UoB4XHUE+w8z9BuKXx8XVP90jLiZd+jb3PUf+YNnb+PrjuFTV+iWFh9MuofyyK9t7cLfrZ+jtrnzaj/7o5KekiQZvL+iPlmaG4t4HqvlvgM7NT8uawrRP8aZmYCAMCi7dTw276nGWH5pNlyab/BFFq+HN2k1z1rLgUsVUK59VHd6q5XnYNWasNvNdfv8ZL2qTTz7cOc71f636X9HDcmvM650ZfTvOF1+ntt38swXdO90edsnuv5OOoH/Tk/Qzfn6Icp9L3R8HXvLujzuR15Zrq+9dUBAAALVXTrqvFyrAlh+aTlrDmW+o6XVxXq2Ivh7Ly21eu0J5FvyfQyzcpMYeSbOdsi/e/mXaKbTp+fdxuDzy1us+2YL+xOwf/TKB/k9eZ4D5oOM4su6a66p+56DT9sziqbvkIAAGBhqq7W3NeEsHxy3+j/Kdsl65eWo37LWK80U6vqTNG3mdvu1hL0ozTLMAVv8wSY6cvmWom/sVugzW63rH36Md+eqb9G11nHPpaHc/69jYb6R9G9a55W+Hvpmr40MK498xUCAAAL0avh9/wNzQjLJ4UFxxPKj6j3hr/M4RgpjPoV+cOIskFOmiXYRFjyvOV9KA3+3wpcS9mQbiOKnS7dBikkn3dLhP1Rn6rLp2jPKX39Bn9UXMswfuWaNQoAAJTzqOJv+TTR4pxmhNWS9s5M++1VnbX5tcTfvhuzZ3ClYCgFNekAj3cVg4syB8SkmaJn7buX/vs3o1JlyvthS/tHkVmYKZC+U8PfnHdWX1qGvujl5elAnXlnYd7O8N4UmQF5LXNb7Bbs86lPlQm878TZDz9S+PhyVKdnMf9WCNPKegAAAE0runXVIiZ0AAt0q8LNftHll/didkCVAoje2L85H8NDY8rUb6dg/dJp7idnDIj9+O/TnRSqPY3mguDcrsR8h9X8Cer6Nf3dIoHw5QW2z4OYL0g8zlTP7WjXwTVFf2S8L/E3Hs0Yo9J78SKmHwSVZsJ+CvtkAgDAMiizddV42dWMsPpeR/59J2YFpikIPD/j36b/rszpxDsF6pdCi2mHzhzNca2HsfwnqaX2mnfJ/8+oN+gpEmT2F/SF+nLO+qXTyC9kqkfRUC79CFjL2CZFf2Q8LPg3HsfsbQZ6c7zGVsnxrR8AAECT+rG4LeaAJbJbYnD4FfPvO5FCwEmBRwon5136+iryLS1Pgdy0Jewv5rzOhyXqd9SS9z9dX5FtBn5m+HIosoVAv+H2SVsxfIz5lzHk2o/lZrRrZuF2ibpcKfD6j2f0v6KHjJXZk7cfAABA27OJNk8WAjJ5Efn2d7w+JURIS0wvFqjjXuR5EpPqMGkpdapzkbDkbizn3h3no9jy4NQuWzXXYT3aGzD1Yv7ZommPxgsZ6/Ku5Jd5rpPei+6x+6PAa9+fMe6UOTipzF62lpYDAECzjqJakLmvCaEbyuxBuTfH6/Zi8pLwtJS86HLXovtQpmXsZ82MS3WYtCQ8BS5FD0kpE7S+XvD7nkLcIkuV06zamxnqcb1gu11qqH1SED5vAJbC8Jwh5vkov5ftTqY6FQ0H5/1RsT3lWl9Hudmu6XNeZkbmhQAAAJrSi+rLync0I3TDt6h/iWgKXiY9TdktWcc3Bev3ZY7XfB6TA6kyh7SU2Wd0b4HveS/mP9TnT9nOVJciIXBTp5an/j3vcvcUul3NXJ9rFb7MtzP1nxw/KqbN4H5Z4X3fLFHXn74WAACgUTtRLcQ8idlnbwAr4kKJAeLbGaFC+u8mzfJ8UKGeRaeYv5xjkByf9VVlVl2ZKfC3F/Se96L4bLrdjPX5XKAeHxponzQTs8iendsN1KlKkJljs+syPzJ6c7T7pAO3Hke18PpOibp+9NUAAACNKrp1VRu3bgMacLXEAPHijNecNNOxSoiZwsWiy2ofnnHN44cPpXD2csn6rUe5Zb+LWLqalmUXnYmZwsNcB9hsFKzLo5a1T1N7sJR54DDvzOQmfmR8meP6jmoeN/54WqLdnvlqAACAxqxFuZWiTU2+AVrkfokB4m7B16s6oFyP+mahpaBqfLZd2sezV6F+/WhPwDTLtOX+Zx3u08tYp6KB2JWMdVkv2D7H0ezShY/Rnlm/RWf0Pj3jR8ukvWrv1VTXTyXa7V4AAABNKXNPvchDYYEFKnNi+bSZiylwHJ/pWMc+kI+j+P5205aiji95T099qp5O/KhEGz5v+H1OMyrLBDq3MtapF8Vmsn7KWJfUX95HscOkrjf8HhZdIv028uwn2ivRj27MeL2XUWxGdRFlZ0s7sRwAAJqzG9VCzLO2vwNWyJeCA8TnKa+TloaOn1BeV5BS9CCd13MOjmm2YR0z/Mqc+n6t4ff5bYk6vslcp2cF63MzY12eR717sC76fUyzN3NtB1A0uE9B4vqU17obk0P+un6E3CjR73/4EQQAAI06iGpB5r4mhG4os/fkkymvNR6w1BmkFN0rY9JsrvF9MdN11zHb8Fz8PQv1rJIC3yaDkt0SXwS5l5RvFex7hxnb7HbBuqSg6+KCPrOpDZ7N6HM/R/1/vUU/Mt5PeZ3N+PuE8lc1v8/PwybhAADQZmXuqcfLjmaEbrhZYoC4OuF17sXf07rrOsjmcok6js+ynLT34eOa6ldmxtebBt/jfpRbWpvzUJ2ie1H+jnx7YxY9oTyVOy347KbPV5rNmIK6/dH/3Y68AWbZHxkPp/SB8dPqP2eof5l9RXd9NQAAQGO2o/r+mD3NCN2wF9X3nhyfVZVCp6s11rHoYUSTZjuOz8raj/pmfRVtw39G19SEi/H3cv95SgoZz2WsV9FZcnsZ61J0duHnzG3Tdv2o/mAh4u9Dnr5l+PHRi3Ihft9XAwAANKboAbCTttUCOuJdVFtymcLA8T0279Zcx1dRbel7errze+wa6ly6WmbGV1MHibyPcl8EOfeivBXFwqWcweGTEHIVtRvFQ/GY8Jkc38ZgK0Ndd0q8v7+j20E1AAA07TiqBZm7mhC6o+hsvfHlxuOzEV+2oI79U/+2F/+dLZpeq869DcvsMdrU/ph3S34JHGWs3/g+pfPMAL6cqS6bUXyJ9GE4BKboDNbxTbfT+zm+lD/XUv1XJfr/J18LAADQmF5UX1be14zQDZslBoiNU/8+nbr9eywAWF9wHVPwdXo21fiM0+2a63c72rk/Zm/UFmW+BG5kqlNaXvyj4Hu5lbGNypyKd73jY0aZ/TF3xl5jfJZwzm0DvoWnuQAA0Gb3olqIeRJWVIEBY0r5eurfpllpnyL/Kc5F98fcn3F9TzLU71m0c3/MskvKP0eeGYdbUSzETLNoc4aGd6LcTL2uz8bsl2i30zNqn479dx8ytulmyc/A1QAAAJpSZoLJ6fJaE0J3vCk4QDw/9W/HD2vJtadi0U1//yxRTeHJ6SXlaR/LHIHJlyj+tOhi5ve1yolvOWZjbo29F4ueiZlmDZeZqXfbkFF4f8wvp/7t+Azu1CcuZazr/bA/JgAAtFmZFV9nrQADVti3kgPEeCCRc6n0UcEQ4vzo3x3GfwOTjQx1K7M/5kEDXwRfoz2zMbejWIiZ6r6VuY3KnDL/IwRcRT+PqbwY/bu1Cf82dzD8rsT7fOAtBgCAxvSj+v6YFzUjdEMviodwafZUCgpPB2Xp/7+QqY5Fg8J3o3/3cOw/v5epfmVmPu5mfl8fVfgCqLOd0qzHZwXfv7fxvyA6lxRGlpmN+cSQUWoT7ptT+uXbzHVNwWmZPWIfeZsBAKAxZSaZnC7HmhC6o2gI93H0757Ef2dAXmlRHdOy8vQ05nSAkfOU6aLL3nOfpnY+yh/wk2Yc1hVIp9mvn6PYfpj3o5n9J++XbJ8NQ8a/M7KLtlsKtMdPqj+O/IF1v+T7vOltBgCAxhxGtSDzqSaE7nhVcIDYGwUSp2fY5Z6lVuQgnVSvFMSdXk6awpOcQev3aNdpalWeZj2r4e+vj/pEkT1O0mEvlxvs92WW3VtuPFQ0uP/z8GN88+4mDtPZjXJPc9e8zQAA0IjzUXyV6LQVYEAHFA3h+qNg4vQhHuuZ63hcoH7plO7b0dzp4JdKDLLvMn8JlJ2NWTVcSuHPTsH36ziaPzznZsm2eWC4KPx5/PN0dHxJ+YuG6lrmye5LbzEAADTmVlQLMU8ayCSAltgoOED8nBBIXMtcx/WCdUz7Yp7e+/Ao86B2J9q1P+aDCl8ARyX/5tqoHYrMckzLyB8v6Avndcn2uWDIKLU/5k7896Cn7w297+tR7uRDp9IDAEBz3ka1IPO9JoTueFhwgEjLf39Es7OqbpWo4+ll5tcz1+95iYE25zL3sieV/wmBi0hB0YOCfzOF4Wn5em9BfT6FkWXCrU+Gi3/tFGy336MfFqf/s1sN1bXMzNvf4WkuAAA0pezhnA7qhI46iOJTtpueVfWiZP1Sed5A/YqefP0t8u2/V3bJ9OnT6Of5orkRw1mNRQLB1F9SgLnoWY33SraN08qHiu6POb7XTZNPS5+FfVABAKDNtirewzqQFTrmpMJgsd1QHY9L1i891ckdml0sUa83GevzrsL7OSvA+RNevojiT8vSqeVp1mZbZrl9jOb3Dl0lxxX62K+Gf2R8KVHHx95iAABozG5UCzG/h4M6oTOuVBgsPjdUx8vR3DLpMsrsj5nr4KGqh/zcHXu9zRjOXkxL9YsG3mn7gTQbtt+yL5Wyp+FZbjzUq/gjo8mQ8FLJ9/qytxkAABpTdJXoeHmhCaE7HlYYLPoN1fFulH8qc66B+pU5NOZSprrcq/B+pgA0BThplu2rKLfPZgov02nPaXl7W5+IbYfNo6vYqdDH0kzO9ZbX9bu3GAAAGlP2cM7xg0WBjij75CP9u6aCqjfR7mXvRffHzDmTtcqy8t8lv0BSOJX2IUzh5bkl6PMvSrbPU8PFv95X6GN3Gq7rK+8zAAC02vWovj/mRc0I3VDlyceNBuv5o0T90mzCJoLWMvtj5jp8aK1kWxUNO9Oeg+mwl9uRb2ZpTl+i3cF4m52rMGZ8i+aX5n8L+6ACAECbPa14j3qkCaE7yj75+NRgHTdL1vFeQ/Ursz9mrkDsRtQbWp6M3uu0VDzt6Xktln+PyHTw0++S7bFpyPh3O4llWe5RZuxI2yvYJBwAAJrzqeJ96xNNCN3xOto/M+1xlHsi01QYUXTpagoH11vUVqdnsKYl17sxDGc3YzUDndthuUIVuxX6V9P96X6Jer7yFgMAQGPSPVbZiSZ/ys0OtNOlMOEC/tXmJdt/fIz2zsaMKH4gzmHGupTdSzSVrY70+Ucl2+eH4eJfZffUfbSAupbZL/aWtxgAABpT5bDaVH7FcpzTUNWX0bWmyWi3dRu6quyS7SYDiTJ7eKYP9/kWt2HOg0S+hz1FzvJUG5VWdn/Mnw1+Jv9YG/1dP4IAAKC9qhwk+ucQ4lV3K6wig389iHIHvZxf4Ad2nrLfYP12StTvWqa6XKow+O92qN+XPdX90JBRen/MJ0tS15feYgAAaEyVg0T/lPsdaKfPYRUZ/KvMhrrvG67jfrR7iXTR/THT8uRcy/JvVhj8uzQ1/WvJNnptyCi9P+bmktT1hrcYAAAaU/bw4S4dyDp+n+9wUjorzaoss6Hu9YbrWTR0Omp5/XKGYVX2FtnoUN8/LtlG+4aNUvtjflhQXQ/DsnIAAGizvagWYn6L1Q/1xmdjvtdt6KrtEoPEl4YHiRSuFQ1bHzVcv6Jt+CBjfXYrfAFc6FDfL7t04UnHx4yyyz4WMcuxzN66b30tAABAo4pOPhgvL1a8fW5PuOYd3YauehXtD3Lul6hjr8H67US7Zj6+LDn4/+5Y37ePaDk3YnlOECyzzYIfBAAA0Jyyq0RPl+0Vbp90H/Vl7HrTZI2Lug5dVeZ066aXHxc9vazpw1heR7uWvb+O8tPxu0SQWU6Z/WoXtRz/WZiVDAAAbVbljIc/E3LWV7h9HkV7tu2ChbtWYpD43HAdyyxjbfq0sh8F6/csc33K7F+YynHH+n/Zp367HR83yuwt2l9QXb+EE+kBAKDNnke1IPPTCrdNL4ar26wig5EnJQaJpkPCMqeXNTnFusz+mLmnvQsy51P2sJ9nHR4zerE8y8ovRbv31gUAAIpPPhgvT1e4bd5NuF7Lyum0oyg+ZbvpZZdPo90zqnaifUtXywaZXVta/rVkO73q8JhRpr8vauPteyXqet3XAgAANOZqVAsxF7n6a1H3M5aV01llZhIu4gNTNGx90HD9iu5HWTZoTQes9Ob8334o+QVw0rHPQNmT8br8xVFmf8zrS1LXn1Fu5uiVQXnsKwUAAArbjWoh5qJWf+W2Mbo/cTgpnPIw2r+svFeijpcbrmPRw5LKTHv/M4ilvTj7c/zvy4RNf0rbvwTq3MS57F4sRx0eN4ou+1jkxttFP5vvSvyNtKTj24LGRwAAWHZlJ5es8iSTdE/+ccY193QbuqrMrL2m92F4EO0OmMrMai06O209/jsrdZ7l/WX2Pv1TNlvaX88PytsYHjZV19L8e1F+5mobT8Vbi+Gy973IE0j3oviek4v6YbFZ4n19WKK9D8b6hRPPAQBg/nvdogf7jpe9FWyXWROTPuo2dNWFEoHEIk4CK7rXY9Ob/Bad1ZoG6aIB09ux13gyx7+5X+GL4G4L+2taunt6JuDnqCeo26rQTlda1kYpVHt5qn5fM9TxbrR/FneVum4V/Bt7LbnWMs6P2ijtX/phNNambTLSEvmer0gAABpwM6rvj3lrxdrkcTicFCa6U2KA2G24jimoKhq29huuY9Gg9aDiIJam3c8zE7DKhsnvW9ZXd+Lvp3R19cX1En1sUXuxnmV8r9YU9p6v+W+8LNFOlxbUHi+i+P6YawVe//ZY3zks+O8XJY2rezF9v50/s75fLvC9AwCgG4oe7LuIg3Sb9HiO6+3pNnTV62j/svLr0e5NftPfKjoNvsiBIONBSQoeNjLWbZEn00+SQqFn8XfQ+CbqDYw+xfLvxTIe2hXpK0X8KNhGnxfYJkX3x9wv8NqbY23xYwHjYxkpmCyyB1GOWb0AAPBH0f33J01GWBXzhJiWldNZKeT6Fe1fVl706cy7huvXj3xLV9OMyvEgsl+wflU2TX664D66MeVL7UPUH1bvRvl9MhcdXqVA982EevUz/K3LJdroyYLapRf5lsCnWbxf47/B/40lGPfH613kx+HlAACAelVZRfinHK9AO6xPuKerY2IUrJQbSxJIfIx2L/V9FMVnjM4zkzCFBuMz38oEi1X2yUzhxaJCuu2YPPMvx1LpP+1ddnn57oK/8N5Fc3vEPCzRPtcW1DY7kechQwrRD6IdYW1RbyuMB1+inYdbAQCwvPZCkJnuQYpMNriq29BVL0oMEBsN17EXxcOlputYNBiYZylyCuqOop6l1Om1flb4Umh66fT5mP4kqs6Tyicpu6ThZ+QJV89yaUqddzP+zTcl2ubcgsa4/cizP+ar+HvP22XYF/N6VP+ReM9XJwAANTqq4TdqWo22jA/c0z3k04KZx5clufeALIruHbeIpxz3ov1L34vuF7h7xutdiL/DqS9RLSgrGugsaol52g/024wBu9ey/rbIGXn9KX3vWca/ea5Ef3++wDHuOMP48XzCuLgM+2Im78PTbgAA2uNKDb9P/5SbS3btOyUymVT2dBu6ajOWY1l50dlfTe/peKnmATYFIp8mBAe9Gr4gyi6bPj1grmVsx1khS5rx1sTBQymo+xblD0faaqjf7U55P3O+R8m1Eu1ye0Fj3MUSdX11xmuObyNxEstzCM56lD/4a9Gz3gEAWE3Po74g83MsbiXYvNZG90efKlznNd2Griqzb+Ii9mEoOvur6acwN0u047QDQVIgMj6DrM5Tp1/V8OWQAsVeje2XZpnuxeyl72+j2WUCOxXaJz1Ry3kgSgrnPsTinsw9KNEmFxY0xvVL1PVwxutNWvKxs0Rjfp1Pu28FAABUcymqbYE27fd8r4XXmu7p06SIqsvo06Qby8rprINo/3LCokFEChma3qewTCC8O/Yaa6NB7WTC9dT5tCW1zY+o/uWQDivaG33xVAlVns1Rn2cLGqirLMH9FvXP0lsftfm09nrYULsUPXjrywLHuLKHXN2e8LmZ9BBg2ZZ09KO+H4g7vkIBAKio6vZnZ92vXo3FhX5pZujN0b3/5xqv7YluQ1elG/Oiy4yfLaCeT5cgNNmNckuQ90ZhQLrGSU9lTiLP7NLbUX2J+fhBQHfj7FmIaSBP2xk8nnMg/xWLW5Ico+up8nQw1b+OQ1FSu6VA7tuMv3OnoTZZi+JLkxcZ9j2L8lsEPB99PvemtP0y/oC4WuPn/k4AAEB5t2q+L51W0kSQg9Hv+/uje8z+6H6vF/OvHrs0+t/3Rv/22uh1bo7uG9LEpBej++PjjNdjWTmdtR3LsXFu0WnXizhUZDfD4HSSub2fRp5B9WQ0aB+cKilcLhoIfoq8y7PnVccJz19GoU/RpfHXRv151ozVFLBttbw9ri7w/cv1hDfNzlzG5RwXavyx6AcUAABlpa3WfkX+EHPVyq+wrJwOe13wA/NzAR+YjSW5ua5yyvW0J0ZNXMeLlg7MD1o2OKcQso4DUtJrvIth8L0Tw6d3f0p6GpmWhqfZf2/n/FI/jOb3nnxS4v1c5Gbbz0OIOe5zTZ/TcwEAAMWk/f7TqqkmZmKuYnmuC9FlRfdJfLuAOhbd3+5kQTfXdR6gkWbvNXkacJvCzBQQXW7p5+V6tOeJYXqokMLzRYRpRffHfL/g963uhwx7sfxPQO/6AQUAQEPS/fnW6Hd5mtQhwKxWrutSdNVWLMd+aO8K1vHjAtu0jpPWUqi4voC61zXjsGz5GM0ujy5rI4oHeXWW9KWflkovKuy9UKLO9xf8nl2q6cdSOon+ZqyGFMR+jWpB+kVfowAATHFtdC9/FILLulcvWhVFZ5XZH7HpJazpMKKi4drDBbbpwwoDUgoVFv1kJYVjhw0PxGm2Xn8JQ6BHUU9wXaSkHwKbC772GyXqvbWk4914P1214C593n9Eue0R+gEAANPthNAxR3mta9FlRfdIO1hAHW/Fch0+sTYKPIoGmDvRrqWqadZZmnWY68lZeiqX9lm8suSfoTRzNs02zHkaXQqa0izdtsxWfVmw/sct6dupDu9K9tXbsbqbaadg/HvB/ngzAABgtp0QOuYoN3QtoG4p3Ep7x82aSfpzFKrcanlAkoLGtAlzlSWof8KPdL2PR8HJqoVCa6MvlJdRbobbpCXM6UnbzVjMNgOram3UB88K7tLn8+3oPe3Cso209H6eBzAfotm9ewEAAICGpGX4KYhKy813YzhzL+1DeTWWMxxJAcbO6FrexHDG5vFY+RTDmbsphEszLm8v8fVWbas7o7Z6OWqTo7G2Ohr95ykwez7qJ6m/pOW+az4+2fUH5cHoPUrl0ai/bna4/dNnNS3BPzzVT9PnPM0ItqE4AACskP8Dg3ceHPyuovgAAAE6dEVYdE1hdGhNTAA8bWF0aCB4bWxucz0iaHR0cDovL3d3dy53My5vcmcvMTk5OC9NYXRoL01hdGhNTCI+PG1zdHlsZSBtYXRoc2l6ZT0iMzZweCI+PG1zdWI+PG1vdmVyPjxtaT5GPC9taT48bW8+JiN4MjE5Mjs8L21vPjwvbW92ZXI+PG1yb3c+PG1pPm08L21pPjxtaT5lPC9taT48bWk+YzwvbWk+PG1pPmg8L21pPjxtbz4uPC9tbz48L21yb3c+PC9tc3ViPjxtbz49PC9tbz48bWk+bjwvbWk+PG1vPiYjeEI3OzwvbW8+PG1vdmVyPjxtc3ViPjxtaT5GPC9taT48bWk+TDwvbWk+PC9tc3ViPjxtbz4mI3gyMTkyOzwvbW8+PC9tb3Zlcj48L21zdHlsZT48L21hdGg+jpgZ1wAAAABJRU5ErkJggg==\&quot;,\&quot;slideId\&quot;:264,\&quot;accessibleText\&quot;:\&quot;F mit rechtspfeil darüber unterer Index m e c h. Ende unterer Index gleich n mal Stapel F unterer Index L mit rechtspfeil darüber\&quot;,\&quot;imageHeight\&quot;:39.567567567567565},{\&quot;mathml\&quot;:\&quot;&lt;math style=\\\&quot;font-family:stix;font-size:36px;\\\&quot; xmlns=\\\&quot;http://www.w3.org/1998/Math/MathML\\\&quot;&gt;&lt;mstyle mathsize=\\\&quot;36px\\\&quot;&gt;&lt;msub&gt;&lt;mover&gt;&lt;mi&gt;F&lt;/mi&gt;&lt;mo&gt;&amp;#x2192;&lt;/mo&gt;&lt;/mover&gt;&lt;mrow&gt;&lt;mi&gt;m&lt;/mi&gt;&lt;mi&gt;e&lt;/mi&gt;&lt;mi&gt;c&lt;/mi&gt;&lt;mi&gt;h&lt;/mi&gt;&lt;mo&gt;.&lt;/mo&gt;&lt;/mrow&gt;&lt;/msub&gt;&lt;mtext&gt;:&amp;#xA0;Kraft&amp;#xA0;auf&amp;#xA0;die&amp;#xA0;Leiterschaukel&lt;/mtext&gt;&lt;/mstyle&gt;&lt;/math&gt;\&quot;,\&quot;base64Image\&quot;:\&quot;iVBORw0KGgoAAAANSUhEUgAABdUAAACSCAYAAACjSiMVAAAACXBIWXMAAA7EAAAOxAGVKw4bAAAABGJhU0UAAABl/fwHSQAAPhNJREFUeNrtnQ9oXkm9938sYQmXIFmsWNmKQYIUCRKwshUrRgiXIuFSpJet2Jc3YpEgRcpSsHK77LMEqVixl7diuRQpEi6Bt2IvVuxCWcJSJEjFihUrFglLkbAErBjZLHZh3+fHM8+bp0/On5lzZs45c57PBwbv3eaZc87Mb2Z+852Z34jEzawAAAAAAAAAAAAAAEAuL3bTe930KkUBAAAAAAAAAAAAAJDNK9IT1TV9jeIAAAAAAAAAAAAAAMhmXXaF9RcpDgAAAAAAAAAAAACAdD7YTW/JrrB+jCIBAAAAAAAAAAAAAEjnM930jiCsAwAAAAAAAAAAAABY8UXZFdU1fZkiAQAAAAAAAAAAAABIRy8rHRTWz1AkAAAAAAAAAAAAAADpfEOeFta/T5EAAAAAAAAAAAAAAKRzWp4W1n/RTc9RLAAAAAAAAAAAAAAAybwmTwvrf+qmT1AsAAAAAAAAAAAAAAB7+Y48LapreqebXqJoAAAAAAAAAAAAAAB2ebGb3pa9ono//bKbDlJMAAAAAAAAAAAAAOCLH0u6KN2G9G43fbeb3kdVAwAAAAAAAAAAAEBZ2i6q99Pfuunlbno/VQ4AAAAAAAAAAAAARRkVUb2f3qLKAQAAAAAAAAAAAKAooyKq/72bXummD1DlAAAAAAAAAAAAAFCUUYip/v1ueo6qBgAAAAAAAAAAAIBR5mA3/VnSBfVfd9PHKSYAAAAAAAAAAAAAgB5XJXl3+rcoGgAAAAAAAAAAAACAp1mXpwX1N7vpkxQLAAAAAAAAAAAAAMDTvCRPC+qvC7HTAQAAAAAAAAAAAAD28BV5WlD/IUUCAAAAAAAAAAAAALCXY/K0oH6GIgEAAAAAAAAAAAAA2Mvnu+mfsiuof5kiAQAAAAAAAAAAAADYy8e76a+yK6gfo0gAAAAAAAAAAAAAAPbygW56UxDUAQAAAAAAAAAAAAByeV12BfUXKQ4AAAAAAAAAAAAAgGRekV1B/WsUBwAAAAAAAAAAAABAOn1R/RWKAgAAAAAAAAAAAAAgn89TBAAAALmMddNMN8110/FuWjTpaDcd7qZxigiw9ZFmupsOes5zspsWTPlT9gC0I4CYGTe+xRhFAQFsax7bapRPPE0xAAAAjDaz3bTcTbe7aUd2Q6YlJf33tW461037KDrA1kcC/f7Fbrppyuaax7yXE+piQ3qLGwBAOwKIgb7YqePjY9MGpygW8OSDneqmG9hWI1AR/bSZS7xn5goAAOCZSTPYVZkmLd9trIHvBPVwpJvuSLawmJW2jVMBgK23jykziVMh/clQefgS1a9K9qLGPKbrnf01+CcTFHtQaEcA9aB9m54OWZFdsXMwTVFEUBA9EaibOtYTfDBsq/p2ruOoLl5vJNRFpaK67g6aa0nCiAEgi44UF2+Kpo6DUNK0d4JqGTOT8EEnTf/vW8ZhuCi7q+82SXdOcMwcsPW46R9X76RMGnyL6qcsyntDEGR9s1aDf7JIsQeDdgRQLQekt8iuC855J96mKC6wRDeineymVQsfDNsKjy5qLBmfKa+dVyqq1+HEhUqnsDMAyJnkbFh0wj7SjnnWkuW76S61O+Y3Id9xU9jF3FSnbX2ortQekuLB6ar8I7EXGwGw9biYNuPVdcexwIeobntyYAFT9spVM/Y/qcA/2TbPog7DQTsCqGasPG/am8tYOUXRQQq66eOgsasHBebj2JZftDwXpXfqZMuxLioV1TWmmx5huCK9HUKPJF5RfQa7AwBLDshujD3XTjopPZTeTsI5MwD4uKhkyvTNRd9pw0zUTwqXdTQZ3al2V/YufkzmTCQ2LO3gIEUM2Ho06CSuqLDqQ1S3nUCex5yDMG5sXsftm+JngV3b3FnphVs6IFykVgW0I4CwbJboE6coPkhAI3hslxxvsS1/3C/pA9UeU12duY4Ho6oybWF3AFBC6OkUFDI0Vt+xwJPUGw7vo9+gR9QOUa3RcD2hHk9a/O6wpc0yaQdsPR4emInAmplQuPjiPkR12+edw5wrQSfoRe8d0N+x4ageaEcAYVkfGCddBfYpig9SfM2+D7ZqfKo1R30A2/LHfVP+K6YudA7hsgG8MReVHi3gwOmHajxMPc52SLIvyBmM567PWpTeToplU3h3HYz4NnYHACXpSDNjkp4S+53ps1RjVJxKGUdtF2kuWNjFGYoZsPVo0fLRhVubE1U+RHXbsJBzmHRl6ML/wwLzMeJ11wftCKBadAHR9i6WKYoLHNATXnexrcagvr6NRrzWpJd2CYugK4aTASYT/RANWYW3jH0BQEn02PVjcYtLWsXleDai+nUm0FEKJUkr7jcc88gTW5i0A7YeP2elGlH9mMVz7gshRKrmnLiJ6pxQqhfaEUA9vobNPG6KogJHpgVRvUlck8hEdds4lk8kfMxezf+ecNELAITjusOk9XpDBo6OVCPug18uZNSn69iYtgC+QjEDtt4KDkk1orqSdZfHYyG8WFPrfzBRR/VDOwKonpuC8AlheIBtNQabiCpR7lS/U9H7pO12OoBtAYAHzjtMWqs4IbNf0ndd6OUdJ6iyKMnaTbNYID+dnA8vOl8WFlsAW28LY1KdqC6mbrSc+6dE9WTWKhPGWuvfJa4rO6CbAe0IoFqWBeETwrCCbTWGSYlIVB+XZh4zHA6FsIHzCACeOOnQ752q4H1uSXroGU7oxMvpDLuaL5GvxtQ/Ir3FGBfGpJr7AQBbr9vWY6ZKUX1w4jIlLNA1AdsLuh5RVI0UAOpqR4zvMEp0BOETsK1RIO+C4saI6rNiLy7NV/he6pgM7ta4jk0BgCfmHfq9o4Hf5aJwbLitZB0hnKvhfXSn7wbVAiNg6zFTh6gOzWFd7O+4AmB8h1GkIwifgG2NAnlhyhsjqttcjqdJQ8SM1ViI57ApAPDEnNiL6nMB3yMtDA2CevzMSrMuW+yfzmDSDW239dhBVB9t1ix9kzWKChjfYUTpCMInYFujQDSiuk3coLouh7oz8PzD2BQAeGJO6hfVEdTbzZI0R2jU+0g2mXTDCNh6G0BUH20Q1YHxHSCbjiB8ArY1CkQjqtteUnq6RsdSL+ojziMA+GJO6hXV0wR1HTimqZ5WcEWaIzTeGrIxgLbaehtAVB9tENWB8R0gm44gfAK2NQpEIaq7xFOv45KoNRxHAAjAnNQnql+Q9EvHENTbwx1phtB4VvYu3AC00dbbAqL6aIOoDozvANl0BOETsK1RIApR/byl4/agpvfrX9ZzFXsCAI/MST2i+tWUZ9yTehYuIRybUr/QuCBPX/jNpBvaauttAlF9tEFUB8Z3gGw6gvAJ2NYoEIWobuu4dWouxNPYEwB4ZE6qFdX1kudVSRfU91ElrWJM6r0AV9FFmkeSHGIIoE223jYQ1UcbRHVgfAfIpiMIn4BtjQKNF9U1RvkTqfeivjz0WNtlISQCAPhlTqoT1bWvvZ6St57GmaA6WseBmsfVMdk96cWkG9ps620EUX20QVQHxneAbDqC8AnY1ijQeFH9iKXTxiWhANA25qQaUX0sY4J8m761tRyReoXG6xnPZdINbbL1NoKoPtogqgPjO0A2HUH4BGxrFGi8qH7R0mm7QV0CQMuYk/Ci+qSk7ybSSRGC+mjb11ygZy/nPJdJN7TF1tsKovpog6gOjO8A2XQE4ROwrVGg8aL6PUunjXjmANA25iSsqK6D7f2U/Fakt4Md2stRqUdoXLZ4LpNuaIOttxlE9dEGUR0Y3wGy6QjCJ2Bbo0CjRfX9Yi8ozVKXACOJxvo+JD1BpG0Xac5JOFFd74DYTMnrksQrqE87OBE6xsx300mTZgJ994R5rznznEWTjpv/drCm8j4p1QuNHUt7HpVJd1Nto23UYesxoCeRDg/0g2p7R82YmnePRlNE9VnTl9fF1FD5aVpoqU8yCKJ6Pgciso3DHtpRbON7Uv2cNP+tKfXTJJ923OQ5N5BmTDk2fYw7NlDHi+bdpyT8aVybNjHlkN+Y+XsNaXfCfMsx8z1Nqwf827hsKzaa5ns1WlRftByc73t+rgpKV2p20gEg39HU8CQ7CZ1WWxbZ5iSMqK7lkyaoX4nQyZkw48Vd8w2dnL9XB1RD3iRdgv3QDMplGDPPuGbeacei/h53051uOu/RCTo+NIkYTlct3utCTh7D6XjKu2iYoZsO9rzl8MyYxuq6bWPCsT6Hk0v/vFjRs5pm601HJ97nzFiZZX9PTJs9kSI81Cmq7zft4aFln+97InfGtN8tyznKZdPu2wSierptrEdiGwdN23lQsh3FMr671s8j6Z3aPFaxX9wUn3bQX7mfM17smLZ+PqHO9hcY08vOnS4N2HVW2jbvrScsZgK8S0fKC5/jpvzyxux+n3JB6hFT8W/D+LchbWuQIx6+azj51GOa7ns1WlRfsRycr3h85iEzKG0Lq2cATWUmp0PdlnbsOpwT/6L6fEbZxbZD/YgRyx4PfUcnQ4ixFQJOFhSr1JnddKi3NDHrqpTfdbJR8j2KpKQdaAuB3yWGtt4U25gq+XxbFj3Ua4y23vT+8laK8GIjLi0OjQ9Vi+q682hJepdn71j2+b7L73bB8huc5C21ZH6BqL7L4Yhso7+olnSXTpF2FMP47qN+No2gMxa4j2mCTztubKRovWr/fMM887jshpkMyUTJd+4nbRdHPb5XGeFzwvz+ccE6WMK/bYV/G8K2krgWoP/ueOoXYxhfGyuqj4ndKoQmnysQ/cHpJrolQCPRvsFm94H2H5ORf+uc54nHMUnfObAcSZnozqrBHYq2g/gBSY8fnzaBmrB8pwnjUCaV7bZxVNQJmzEOzoyZaFw1/55lw2V2zTdBaDwidrtV2iqqN802+keH54xAcE/CTASmTf6XzOR6WxDV67TBSxkTErWl6+ZvOsZeb6VM5O+ZPlikGlF93Agzqzk21AlYfv1TcU882s59k2/MIKr3+tIYbGPcjCs3ct7VtR01fXwPUT86//C5+3K/EYNdfVqd39wN4NPOpMyxVBc5bf59fMCupo1t2SzYhjpVqGPEo4zvvmPs4JppAza7qNc91XNR4fOIJ79mVcKFuMG/rca/9W1baewzNq/lpycULzr0709Mm7ls+jOt96NS7vRBbL5XY0X1GbFfifPVWcwP5LskANBEFhw6zzORf+ucx4nHYsbgeLbh5bDPOPN3LAfXTsLk44G4D742Tt2hjMnQRclf2NFvyzuVVTTMRBOExgsVPHOuoXbbZNsY5LiD01q2PFYEUb1qX/phhoN/OEeIW0iYmOoE8pSEFdWPGFux3fnWCVR+CykT5m0jVnRk95jzadPf2RzR7+exIPEy6qL6UUne/NUU2xgz76inuR8HakdNHt9D1s9OyflFP0yF7fOSfNq74t+nPZ7Q3z1yqINDknwCIlR852kzL0iqn4tmfEvbmXrA2EGeUHiy5DsWET6XPAuJN8T/Dl382+r8W5+25fsZ90xf6Lttx+h7NVZU70i1ztr4gOjyROLf4QrQVlyc+OuRf+ucp4nHmQynoqkLiGNmsMzboZg3ARl3mPwPp/MWk7a0AfyMR7veEb/HUfssSn2CdV6dxH5RaWy2cabCicCVCp/VBFuvixMpNrjpaDPaF58r0A+7iuq6AHBJ0nccVi2qn0sYNx+btpI3RzhghIW8yfyOxCusj7KofqbBtqFC4uWa21Hd43sV9WPjIw73o8eMT/u4RL2MBfJp5xPGC+3zDxbQU25KeFH9RMqY5Honns1dAGXmSTZ61lQB/cs1+ZzrHcO/bYR/62pbPstuy7TBEOFUYvW9Giuq21544itkwWCjvoNuCdBYXGJ+xT6Zm5PyovpFSd+BcaKh3z0rxWIIJk1AVkvkc76gU7le0NHI2uGzJf6PztYpNLZZVI/RNiYsRQQfHBRE9dDMp9TnRolJ1ry4hXpwEdWL7LoMKaqfS/EnXGO9Lli0qycSp7A+qqJ6k23jTkPaUZ3je5X1YxuC1qdPezmATzuRIgidKlgH4yk+i6+wC0mLJk+k2AWQs5b1XHTXdEfshc/zkh6ebdnM2ebMWKx1s+IwJm+Knw2jh/FvG+PfuthW0XJLWpzVhYN9Izi+5tFIUX3CYfDxEe9q+GjIaXRLgMbSEXsHcjXyb52T4qL6mKSvmDd9d5w6bbqwqgsCS8ZRvuTgPHYSBucHxgmdNo6pTbiIxYwJQ1b8y6LHgudz3udii4TGtorqMduGzZ0DvtgWRPWQ40ZSX/lYyu9amhf7o9Quovq6EQg6pp9eNDYdKmxFFicSvnFNioeatDldty3+j0+HZhRF9bpsYzqydlTX+N7UtuvLpz058H0+fdrzKeNFmfC60wl14WOM7QQQx25ZlN3jgkKizZx1ytjFcNidkxZ1oOVsuyhdVt+awL9tlH9ra1tF5zK3pNqQdbH7Xo0U1ectO4fHUv7YwemEQS02xxZglJgTe6F5VGOqa7+4KtUela8C251DHVMe/b9dkb0XNE3kONI6LkwWdGTKHLN8kDPm+QxNVqfQ2FZRPWbbuF7hpOOeIKqHQHfzbKV834mKbNznRaWzlhNUX2PaXMLzNsV9l9Tw5NQmFMeahDlKHYpRE9UP12gb6yVto+p2VMf4HmPbdfFpZwf0Cp8+7VjKN972UCcXPI+xpyVMaJNFCbfoZDNeDsdQV1/MRcDXerURje+VLKfz+LeN8m9tbGuqYL833Jc8FL8XNLfR92qkqH7RsnNbKZi/dlS6+nc3QIcDAOGxOeL6SOxuum8yc+Iuqk8aZzgvllisApLNRTAXZXc3xaWMwXJM0mOvZV1O9FDChSXLc/x8huypU2hsq6ges23YhNaqUpCTlth6VYxJ+jFqn/eLjIvdztdrnp5nE8LLhxg4mdJ+fcR0tZn8+u7fQzNKovp4imhVpW0sRNKO6hjfY267tj7tg0A+7VHPGssgB4beZb5EXmlhR3ycSJ6yrOOHgeyn/11aVkU3g02L3QLNwRLllCcW499W69/a2NZUgb70doL/GFJPaYvv1UhR3fYYS/+2We1IjpgJUT8dk90bYTtmELop+St559ArARrP/py2/Ng4YLEzJ26i+j6H/lPLaCbCMllycFBtb7w/bByuNeOgz+dMEvKef7PE9+XtBPEZAqZOobGNonrstoGoHjdZ92dMe37WJalOVD9bkRiYFC7N1x1L+y0Fj/sR2dsoiepNsI1bkbSjOsb3mNtu3T5tml/hayF2xYNwlRZ2ZEf83TV037I/CyXq+QjLabNwVnQ3+aRFO8C/rda/tbGtKYf89G+HTwxUceK/Lb5X40T1KbGP1xgizQoAxMCkGWQHO7HHxqmYask3zjn0XUuSfXwu7eKag5GVySHLb9MQCCEuUjliWa6hxD+f9wQsCqI6ttHuSUcTbL0KDmf4zquBnleVqH68AjEw7bK60xXb/HtmjIuBURHVm2QbMw1vR3WM77G33bp92jQhVucTPkIizEh+TPciopvvTSY2F8DuFMi3Y5mvj125xyyedQn/FlE9gYNDesqTEu11VH2vxonqp6Q+Qf2hAECM7DcDx1jLvmvOof8quhipYXKmIyqTKcvvOhVQvLKpi1COpc9BeVEQ1bGNdk86mmDrVZAV8utIgOdNSnWius04WFYMTDp6vi1+77A4L3Zj16VIbG5URPUm2cbFhrejOsb32Ntu3T5tVl3Ne3pGP2zIYkG7fZLiS+33WA42/luR3bMdi3yPe/qGfRZzwbWA5YN/W61/a2NbU5ZtbPAuHl+LPKPmezVOVL8h9YnqV9AmAaBB2EyCfKT7EmYHTAhsJiDqHIwHer4u3OTFE74b0LFc9/gti4Kojm20e9LRBFsPzYJk7xwLtdjcFlE9LRbtbc/lZbPTL6YNPqMgqrfJNkK3ozrG9zbUT90+7VoFbbcfLqxIKIk7FfYrWeFTdqTYAnVH/IboyCPvxHLRMBf4t83zb33Y1qI8fVeB9jVVnZZrm+/VKFFdG+y22K/YqoNw0hiEprPGwIaTiuW3zOSiDUcuAWA0sJkE+Ura2cdwsavNBORa4HfIiif8pKQ4l+dY+hSbFwVRHdto96SjCbYemrWa+sK2iOppx/4vey6vcbE/UXYgcrtri6jeJtsI3Y7qGN/bUD91+7R5mxl97KI+XtC+ssSwELGedXds0mXfqk0VjXfekWpF9by2VyZEC/5ts/zbsrZ1Zqhfq/rkett8r0aJ6rOWH6wrZUV33miDT7rs4pG0L3QEAMSNzSQo6XjiXSkmrN+ScLthfGEzAekEfgcto+spTmXZI7qhHUuXZyGqj5ZtIKrHR57ffDLgs9siqj+qsOxsL8NbiMD2RkFUb5NthG5HdYzvbaifun3ajuSH9Dhc8hkTZjw45tEnCXkflC4CqIB8VXr3Ve0PWL6+RfXrAX0r/Ntm+bdlbGtYUNf+repQsG3zvRolqp+z/OCyN1KrgQ3viL+KfgcADcNmEjTcj6nTo6FcHkoxYX1Fmr3AWPcEZJCjpsz1qJrGOp3xkGdox9LlWYjqo2UbiOrxkTepmgn47DaI6lk7IbdMm/KZdizH4TMR2F7bRfW22UbIdlTH+N6W+qnbpz1q8fxt811Vzg2yohdst2iM9i2qV+HH4d82w78talvDO8TvSfUhYNvoezVKVF+3/OAlD8+6OZTnUQEAaBY2k6C0gUCPMN2XYsJ6ky9Kq3sCEpq8y7oR1UeX0LaBqB4fjyR7h2FIEaQNovqyVBdizSVdjsD22i6qt802QrajOsb3ttRP3T7tmIUYNBjX+mBF7S9LdLsTUT/SkfaJ6vi3zfBvXW1LT4wMh3vSk+113KnWRt+rMaK6zY3FPjufwcok9AsANBGbSVCWIFRmx/rZhpZJ3ROQUMxL75KkvHtFENVHj6psA1E9LqZrbkNtENVvN3RitxqB/bVdVG+bbYRsR3WM722pnyb4tIsO36dazQXpxR8PSZZguBJRP9IRRHX82/pFdQ1hNBwaVkO+1nWXWht9r8aI6ictP/ZBAEO8wpwdABqIzSQoTxA6IPa7UGI4gt6ECYjPb9HJySOHOkFUHw3qsA1E9bg4Lfn3a4SkDaL6Vk6edaXFCOyv7aJ622wjZDuqY3xvS/00wacdM/qKy/xAL7wMefdDVvSCixH1Ix1BVMe/rVdUn0rRAValvk3FbfS9GiOqX5Jqj0QO7lSP4UIgABg9bCZBNoKQ7mh8LMWE9aZN7pswASk7edHLmvQI3vDprHXZezQPUX10qNs2ENXjYkXC3j+UR+yi+nhOnhMCZdtwrKJ6G20jVDuqY3xvU/00xactOk9YkzAXHG5LO06jdgRRHf+2PlH9hPQWwNL+/TzjqzcaI6rbhig47rnTeWQqFwAgxkmQrSA0K9krw1lHPZt050RTJiCuaCieswnOjU5ilk39KIuCqD5qonpTbANRPS7y7sy4Fvj5sYvqeWPJtEDZNhyrqN5G2wjVjuoY39tUP03yaY+LfSje4YtD1YfxJYbtl3acRhVBVMe/rVdUfyLNm+O31fdqhKh+0EHc8dVh3zJ5XsUvBoCIJ0EuglBRYV2dn0NMQApxyDhzw7tuVBDTi3mG41KGdixdnoWoPlq2gageF3mTJUT1bI7k5HkEF6R0G45VVG+jbYRqR3WM722qn6b5tItSTFjv1+thD+8wI4jqMfhx+Lf1+rc2tnVD7BbFqhSy2+p7NUJUP2/ZWfuMD9kXlo7hFwNAxJMgV0GojLA+wwTEqe6SHCt1KHU30FjGhAZRvd2ielNtA1E9HvZLdaJ2GrGL6sdz8mR+UL4Nxyqqt9E2QrWjOsb3NtVPE31aveduW4oJ6/3QYwcC2urliOq3I6MlquPfNktUV7H8jsXfrUt18dXb6ns1QlS3vQHW16AyOSASTQoAQLyToCKC0KwUi5244dn5a8sEZJBDKQ7Vppmo5DktoR1Ll2chqo+WbSCqx8OsIKqX7fPzbOIULkjpNhyrqN5G2wjVjuoY39tUP031aeek+F1MgyFhigh1J3LyXomofjsyGqI6/m31/q2tbU1ZtuVLjK+lqF1U10Zmu2vysKdnanynyxLX8SEAGD1sJkFFBSH9+x0pJqzvYwKyhwPG0U86NntF7BdwQzuWLs9CVB8t20BUb9fYcDPwO7RdVL8kULYNt1VUj9E2QrWjOsb3NtVPU33avu+yLsWF9f4O2GnP9XsnovrtSLtFdfzb+vxbF9uyvS9hkfG1MLWL6vOWnbKudI0JAMDoYDMJKiMIHS3oJOvAUNcFz02cgJyW5KOyumjheowttGPp8ixE9dGyDUT1do0NoYWHtovq13FBSrfhtorqMdpGqHZUx/jepvppok87zFkpFw7mseP4mle/jyKq3460V1THv63Xv3W1rQsWf691F/oOtbb6XrWL6pcsO+RV/FcAGDFsJkFlBSHb1euky0/qWOhs0gRkzAz+aQvBRRyT0I6ly7MQ1ctxJTLbQFRv19gQWniIXVQ/KaMXgkoqbsOxiupttI1Q7aiO8b1N9dMknzbvPa9LcWF9R+x3wdqM1/siqd+OtE9Uj3Hug6jeqzeb+Opah/sZX52pXVR/aNkZL+G/AsCIYTMJ8iEInZRiTvI1qV5Yb8oERL877VisLlIUvdQ1tGPpOnGZC1R+bRbV1TZuRmgbiOrxcMSyj54I+A6xi+o2+Y4LlGnDsYrqbbSNUO2ojvG9TfXTFJ/WFo0wcLfgnEH9nwWLZ9icoj0ZSf12pF2ieqxzH0T1Hhquxya++nrAPrStvletorrNRUv9tF8AAEYLm4HHlyB0WortWL84ghOQLKdS07kSeYd2LF2ehahejNuR2gaiejwcsOyfZwO+Q+yi+mGLfBcEyrThWEX1NtpGqHZUx/jepvppgk9bdEx9VGDOsG3GryxmLPK5Gkn9dqQ9onrMcx9E9V0WLOf7lxlfnahVVF+y7IDv47sCwAhiMwnyKQidlWK7T6o8SdSECciVjGfr6asyK+yhHUuXZyGqu3MhYttAVI+HMcu++XTAd4hdVJ+wyPcKbkipNtxkUX3e9Jmazo+AbYRqR3WM722qnyb4tEUZN/OGx+I2Z8gTxPeJXXizGO7a60h7RPWY5z6I6k9z0bKtngjQJtrqe9Uqqq9aVmist8ACAISeBPkWhM5LMWF9cUQmIHmXa58tmX9ox9LlWYjqbuiu4CcR2waielxsWnzTjYDPj11UFwsxaFPChtDJ+ubrEvakQRVtuMmi+mBs2aMjYBsh21Ed43tb6qdun9YHk9ITwWxPu+rfTefkuWORzzFpPh1ph6ieF10C/7Z6/7aMbekCyLrF77WfnQnQLtroe9Umqo+J/comxy8BYBSxmQSFEISuSLhYiWWpewJyL+fZhxvuWLo8C1HdjduR2waielzYTohC7eZrg6h+2yLv8xXXq+7S7IdVWGyw/cUsqi/I0xcoTo6AbYRsR3WM722pn7p92nOmvnxc/DlrISz10xkP/UvVfYvW6XVxE8E70g5RHf+2ef5tWdvSNr9lkccD8S9wt9H3qk1Unxe7TledHS4KAoBRxGYSFEoQuiHuwrr214cCl0mdE5BZCT9ehXYsXZ6FqD5atoGoHhe2x3dDfVcbRHWbSemWVLtjqt8Ot6WenVo+23BTRfW7Fu/XZNvYKfDckO2ojvG9LW23Tp928J2Pe8pvv9hdZLqak8+Fmse3pHrqC5CHPdvpVID69Olb4d8207/1YVt6SsvmhMlN8btBo42+V22i+iWJ+9ggAEBobCZBoRzLMYdJ83Ccw+mAZVLnBORcBRPFRUFUj1FUb4NtIKrHxXHLPnk10PPbIKoftSzDCxXV6amBCe7lhttfrKL6CbG7XK9tthGyHdUxvrelfur0aQfHfZ/lpMJ6Xniy9Zw8jljW70MJL7ypYHyv4HjakfhFdfzbZvq3vmxr2bKtLXssozb6XrWJ6nctC7Pqrf8AAE3BZhIUUhCadOirh4+K7QtUJnVOQO4IonpVTmdsonobbMNm0uFrp8p9QVT3MdG3CaP4xIgcvmmDqD4p9nGAjwSuz/mhd5ltuP3FKKqr+PZo6P0OjYhthGxHdYzvbamfOn3awXH/XoAyKWsDW5b1ezFw/V4T+1jww3QkflEd/7aZ/q0v29LvXrdsa77uMWij71WLqD7hUJAzAgAwmthMgkILQirGPBR3Yf2ehNk9UucEJG/c2vHwjCp2hNg6sXWK6tuRtdU22IbNpMPXKZRtQVT3waplf3w1wLPbIKortqHONiTcjsjZIQHpegS2F6OoPhwy6VGOkGJrG48kzMKVT9sI3Y7qGN/bUD91+rTD4/5Bz3nfL+mv2EY18Bm+ZpjzUm6jZ0fiF9Xxb5vp3/q0LRW5N8UuJMuBivvvWHyvWkT1kw6DYKgLlgCgHWhHe8hMGPa17Nts754ILQipo/1Y3IV1HUB834lR1wRkv+U3l3WO80SytojqNpfUxDL+t8U2Llc0cbU91i0tsfWQ2B6hfSJ+dz6PWTxzxdOz5gL3+S7j7O0AY9q0PL17esezyBKK2ET1wwni0KpH27gTYOI/bBtFdspW1Y7qGN+bVj9F2m5dPm2fQbFx2XPeV3Lqw0bwsq3fbWMPPjkv5YW9jsQtqjfFv32MfxvctuYs333dkx/UNt+rFlF9RerbWQMA7UA7w+umExzutGZb8o22C5DvBXAmkwa/J+IurN/2PJGpawIyZfm9SyWecVDsdoT4EpsXpT6h0cbxPxRJO22LbSxZtucyuNzV4HORtE5bD80DsQ/L5asvtpkM+ZpAVCEGutwfsib+dr1qux7eHbYcid3dlXhE9QOSvAvvhGfbuBfYNi40vB3VMb43qX6KtN26fNqkutoSv5sZsnwK2x2hNx3qd8eyTdv4KcNxphcK5tWRuEX1pvi3ZRfi2ujfhrCt81KtRtsm36sWUf2RVBu3B6BtPNNNn+6mr3fTSyP4/TOSHWtvO2KBZJC843CD6VQF79MRd1H9PTP59iWQ1TUB2e/wrUUcP5f49b4WjU7XOA5fCOykV0lbbOOQhF/Au+rQb/hcHK3T1kOz4FCmKx5Ek8FL27LSZoXfd6nkM46I26KxzmMOl5x8n5a9x8RDHnP2zabEIarPZEx29wWyjYUG2kYV7aiO8b3q+hHjb/uqn7p82j7DIuwJj3kveqh/bb87jnMOFeyLhqiYThD6ysRst5k3+Qx1bBMSzsVOm+TflimnNvq3NrY1VWD8uWP5DWdq6r+b6ntVLqq7bPX3vc0fIEY+0E1fMA7Ij7vpN9307kA7+fmIlYd2iDY787bMYB0zVxz6y+WKyr5IfPX+DiEfwrrNBORSoO+3HfjPOea7X9wuhPW1gFKnsL3oUYzZZyaG+2tsq22wjXHLyetGgbaszuqNIZEg7zlnPdZPmxZxkrjlYCPXpJyw7jJx9HHB1JLlN5XleoFxTZ/rGod4IcOHmY/E3vY7lNGDGn3FpMnzoE8S0jZuFLD/kLZRVTuqY3yvsn7WPNePjU8b8iLOawnt1Zf+clbSd5S7CFjnCtTvtplD2YZLOmTKYtgHelhSbLOZx815rE+bnb9Tkfq3iw31b/U7btfg33YkzCkI/R7bRfMFD9/RFt8rz77WfXfetqFf6nLCAOpGJwE/7abfdtM7Us1KYUy47MqLvWzuO3zrzYreyWVhdDjdl/LHHG2efzvQt98NYHvHhpwXG0cmbTI66egY2OxouRCoLA+Ln50p07K7O6DOsAltsY3rAdqyfsfgCcXLlkKCz8vl6rT1KtDJxZaDDa5LsR1MLgu9/To8WVKkuWD5PWWZdizD4V16F41wOWfymjL1Mm/8ulXJPql7LiJ7m3Msn+mK3y9r8lzk0sG6beO8hzKpqh3VMb6HrJ8zpn42A7VdmxjMNwK2lWsSbkE7LbZ+kUWCW1J87vHI+DYXjDCr6ZQRJa8ZfyZJONY43mV3FNu8t8+TxjabzlwXk/Bvkxk3trRZk39r449Nl+iXbBYhdoyPN+q+l81Ggy2fHbcexdmWOI4LAtSFhnS5agZ63YX+z5y28okRK58L4nYEMGaRxOVI1I5UtzP/npRzbsvE0jxjWRYhLrm86Pitd4xjMvwuOuAfT3BUdeJke/Hg+QGhar9xCh6J2zFhm1Bs6wHtaMvSXtKcwhMDzuwDqfdkSqcltnHc4RsemzwPJExwjpr3eJDQJ4+LfZzOLTNJWTD9xlTBeq7b1qvguOOYsT0wAcxizJT/4CLv7QJ9/5YRyB6L247YVUtbHPNUhu/VkK5IPBczKyuO33ddwp4+HjP9w3mx32F3OBLb8LVYXGU7qmN8d+3/mtJ2T1mWU6j+4VrK2FBWTD6QUh+bUiw0i/7mYYX1+kT8nLSyEbkve6rLSUsh1PVUXlvmPj7924vmbwZ/c6ti/9bmvoEyO7DPO5RXWWE9dt/rhOXzDoTsuLMMLSYHEyAUz3fTH6WCVa9IcOlHYl6cK3IcqqrLnVek3CCmTt9iwWfbXmpyMsB3zxSctD0xYtKGpC8srxpnbELs40duG2dy8J1sRfU5h/c/GMiOrjjYy1UzEVg0IsP9Ief3cM3tdapFtnFHii2WbSQ8c1i0nhgor6L9R8exbppg61VxpmCZ3jP9+jnZ3cl31rTR4QUJFTb2lez/bXdCjov9DqajnsrwnFQ7qfMR575KDhXs6zaMEHF8QEBwFdrHzaT0kBEizpry2xD3BZ6xCGzD14S/jnZUx/h+JsK2a7sLeDFQe76W0V7LnDC5lVLXcyWF+q2K6tZHeU9a9pVb4mfR8bTlt61GPvfZaaB/u1axfzsudhuVy5zAHHMsr+WS/WGsvteYmd/YLgqVfthlaf/ODYBQvJTSRv57BMui49CHrEb4fQfEbkdR1jeHFBjHC0xg09Itsb94ZswM2C6T5hAC2RXxP7BfGBrrbpQQq2zqXh2/B+K26yTE5XmzUn5n2Y74ienng8stsA0R91AiRXaqFpl0PDD9v0u7boqtV8kpCbdjc1Bocf3tmnk3l3ilLjvk7nqsu7NSza7Xi5HNcxYqFLVCT6abbhvLHm2jjnZU1/h+OpK2OyZuJ2+3xe+FlnmieplLAa8G9NVmxO7kWRmbO1lB2fo+kXLAoVyeFKiLNsx9Qvm3a0N+TWj/dtLBtral3O7oE47fcbekBhGj7+XSj5fSJuYd1Ps0Izsl1cfjA2gSP0xpH18awbKYc+g/mn7x3KTp2xbMROCGuN9yn7Xz8JLpP+fNIF90ABk3g8BxKRf6JSsG+qKZhE0kONDnHIWxQWdiWcrHcR+uM19HUB9L8m6YE1LMqczbYXbQlEeRCYk6ArrCfsizCLRSsvzmG9ae70dqG8Mc9ejYdiT5GLDNxO+66Rtd23ATbb3qcdL3xPHekC9uG7v9jOOkbsy06yIxdB8UeF5WG9iWMBO6LTOeNpl9Zvw9IXt3D8eeTo6AbTShHdU1vofo/wbrp4w43DSfNk+c03H4suUzD6VoPo/F7+aHfSUE2LxY2mXD3kyYPnNNiomzc45+x6QRIh9LscXFecvnxTz3CenfXpW9pwxC+LeTpg1dKdC3bZgxpYg/u1iwXG4UsOWYxtfJEu18y/Tj0zYd3XWzUrHjuSAem3xvi99LHQCazi9S2sSHRrQ8bI4jbUizdxy67GDwlToO77cm9U1475hxxOekaNvkqzv5L5aclEx5EBiuZUxYXY/cpU0+z5jJ0C3PZfl4oI6uSLkLgYsK0felmYvtsdiGrTCxWeI7HmZMpKcyJhqrRvRy2dEcyta3jUjgw9arZr95bx+Tx5WEiWPW7saLDuLErPn7FUm/MK6oQHLTTHqL3rcwLcWOi2fZ00XxdwFvKOoc/6tI+zyUUdNso4ntqM7xfZ/4PT1Wpn7mG+zT2s5Fnph+4aIRk+ZMOmEWCW6l2Nwd8RhHeIilkj7KoDC7XGLOOGn8gzVP2lffx76a0ledNPX+wOPzVi36Rfzbp+8GOB7Yv52S3Yt0fdTzlmmn10zfeCZlHOnI7iW+Wx5sS3XbSy3wvToBNO5NM75eloTQWFNSjUN0TQBGg2ck+bLS349wmezPGdi1E59p+Dcgqteb5krWX//orsvukB3jUNlc1HrA0nm9njGZ2qioLDdKluWk2F98uGkcwSYvmMVgG66TRRcHUuvolGTvUBn2FW+biUZR8TMWW6+DGTPeuE4C+hPAtKOqw2PuZbHf9TbIYgX1VrYdHDXtaaeE3VyIQEwfhfHf94XETbGNprajusf3WTOGbddYP50G+7T9uciKyUP7+yNGsL4lxXZA98X0YxL+tNeksZkiu6g3jZheVvSfqrjNXauxfY+6f7th2vNEBf7tXA3+bMhxJHbfK/Q8oyMAEJTPpzS+/xzxctHB6eJQJ9dfbZ/CbKBCOzxtBv2HAwO/ClK6Y/OeEZuOF3Coxk3e9wYmhFvG4bxo6aDGhDqQl+TpXXb6vborQHfsnJC44l23yTb6Rx2vmmc+GZqYrpt/mxO7C7f2yW5okP10I5WgbWfe2MdtY5OD9bht7EfH0LMWQsOm+dtj4ueStZjKcNkITsM7BXeMT7Juyua0EanGMT9sY8Rto+7xnfpJ5ogp+7EMX2PBlNsNU39JFzZumnJVAauuTU2Hzdh1I6F+t8yYt2a+Jebwbvi39fi3tr4O/i39NwA0kFclWVRfoGj+PzpoTeEgAQAAAAAAAAAAAMAbsldQ13AwCMgAAAAAAAAAAAAAAAOocP6u7BXVX6doAAAAAAAAAAAAAACeRuN3JYV++RZFAwAAAAAAAAAAAADwNHoZaZKo/gJFAwAAAAAAAAAAAADwNL+VvYL6PygWAAAAAAAAAAAAAICneb8k71JfpWgAAAAAAAAAAAAAAJ7mRUkW1b9K0QAAAAAAAAAAAAAAPM01SRbVP0zRAAAAAAAAAAAAAOTzjPQuqPxyN/2om9a66acWv3u2m5a66bVu+ns3/bObHnXTD7rpAwXeY0F6IUj6eb1l8np/ReXwiW46Y97h99KLMa7v8bb0YpB/t5s+EvgdZrvpW930E1OWb5t30Hf5tfQuGP1UyWdsyF5B/c+Wv32+m14x7/LOQNmcNXYEAAAAAAAAAAAA0CpUCP9X6YnhK9ITRN+VvSLr2Zx8viQ90fe9lPSXbvqg5Tu9IMkXZ/bTH7ppIlB5qGCvIvafMp4/mFRI/nfP7/Av0hPz/2D5DppuS7Gd5dMp+f0w53fj3bQsPYE/650AAAAAAAAAAAAAWsFV6e1GThLQk9JMSj4qrv7IMo8f5LyT7mz+nmVer3ouj/dJTyR+W/Ze1qk75p81f/fxbvrV0N+8a/57WfT7X+qmrYG8VbTWxQ6Ne/687O7+/mhCuf9VegsSLnw1pXyPZfxGd/D/0bKeTtPUAAAAAAAAAAAAoA2owP1j6Qm2P5fsHcdvpeTxXDf9Uux3U29mvI/uEH/DIa8/eiyLL5l3G8z/d9ILvZLEJxPe58cl3+GT5pnDu8U/lPGbsZS6cgmPs5qQhy4S/EvK339BeqFnbOvplzQ1AAAAAAAAAAAAaCMaOkRjlycJo0mCsQq3/RAtGgJFd46rAKw7qb+bks8/U56tvxsMdaIXZ/YF7a875uWC7k5PEpU1fvx4xu+eSfjN30q8xzfl6RMDKox/zuJ3X0gpm+84PPtvCb+/k/K3Lw78jYb60ZBBE6Y80na8v03TAgAAAAAAAAAAgLbyC0kWRl8c+jsVUvshUFRYnx7697GUfP6e8Ey9wLQfv1yF2s8O/fszEkas/agkx0232XGe9E5FRH4tx/+Rvbv5P2b5+/9KKZsNy9/Pin1onS8N/LuGDkrayR5q8QMAAAAAAAAAAACgkSTtVNcd1M8N/V1ffH9NksXVZyVZYP3F0N/pTvH+bnfdHf2BhLzSRPXfl/jOT0sv/vhwnj+z/P1BsVswyEK/9dcJecw45LEp5YTsl1J+P7xL/l8H/u0rGfmlXVALAAAAAAAAAAAA0DpU4E4SRdeH/u77shsi5ZmUvObFLizJa+a/627tZ1PymhH7kDQ2fEaSFw9UpJ+wzONMwu9fc3gHFdSTLvr8N4c8/kXS45j/wTKPn0nyCYBnhspfy0tD/HwhI68PprzLT2laAAAAAAAAAAAA0EYWJFkUXR74m34IEBWQxzLy+kZKXgsDf2MjzitfScnr3wt84yckOYa4CsYfc8gnSRA/Y/lb3fX/u4Tf/1eB7/mT2IXrSULLPOly2kERXMX/N6V3WuFoTn5fFPtQMgAAAAAAAAAAAADR8x+SHQpE46brjmUN15K3o/v/SnJIkr4Q3xdgX5dscV5ZTXmv5xy/TwXiv6TkddYhnyVJvqT0fZa/f12SQ6RMFKizF6Qneg9eHvply99+LqUslgb+5rb5bzZ5XpX8hRQAAAAAAAAAAACA1jB8YeZgKBBNKqa/1U0fssjrrYS8Xjf/puL838ROnBdJ3ln+mwLftybJou/vHPL4cMr7fN3y96+kvMOXStbdQZNceDXlXfr5vGz+/1cs80vaNa873MdoWgAAAAAAAAAAANBGVEAfFkVXzb99R5IvsExiWtJ3g6s4/yuxF+dnU/L6ruO3vSzp8cfnLfPQBYDfSvGY4Z+W8qK+T95IeJc3zb+9IG4Xt3445dt+SbMCAAAAAAAAAACANvJxSRZFv9ZNnxK3HctpMdBVbNf47Lp7+dOWeb2UktcXHL7toHlmUj5vWOYxIckitO6+H7f4vS4m/EHC7FIvwlhKmVyT3gWof+6mDbEPaZNW58s0LQAAAAAAAAAAAGgjSXHC+0K4isFvOOSVFANdd3j3xfmXHPL6hWTHZrchLeyLps9b/P7DkrxDXb9z3PIdzqQ8X2OgP1NDfR+T9MtffyA9wf2FknVuW74AAAAAAAAAAAAA0ZF0sajGyNa423o56Ucc8kqKp/5tk9/rDvmo2PzPhLxuO+RxVNIF9T9a/F53kf9V9saZP+3wDmMpZdIvlzr4T0mOf/5v5v9+1TG/v0p6PH4AAAAAAAAAAACA1pEkiqp4rULrkkM+ByVZPNYd5/8QN3F+PiWvbzrk8StJF9WzdsxreJo7khw//aOOZfu1jHf4ZE31/buEd/m99BYa9GSCy0mAtLj3qzQrAAAAAAAAAAAAaCNpoug73fQbx7ySBOT+bvNvOub17ZT3+pTl79MuBu2/0/uH/l7jpn+1m9YleVHghYLlmybsb9VU3+/PKBOX8u2TFvf+f9O0AAAAAAAAAAAAoI2kiaKaXIXkn6Tko5dePuuYV5K4/Q+H31/N+K7+LmqNl64LAT+XvaFm/tJN3+mmj5Uo2w9bvEPVvJjxTtcK5JcU915POLyfpgUAAAAAAAAAAABt5DVJFlhfc8xH42e/nZLXkmNeumv8XSkuROu7/F3SxWMV7DcS/ruGRfleN33OU9l+JeMdTtdU39ckfaf68wXqPCnu/Rs0KwAAAAAAAAAAAGgjGjs7SRTV9FnHvD6bko/u+Ha9sPKLKXl9zfL3afHYB3dSvym9GOnL3XSsm94XoHxXMt7hCzXV+Zsp7/PDAnmllfNLNC0AAAAAAAAAAABoIyomJ4mivy2Q16speb1cIK+00C22l4S+Iuli9o/EXeQvynrGexysob6nPb/Pt0vWEwAAAAAAAAAAAEBU/Jcki6LfKJBX0oWcuiP8+QJ5/UmS47Lb8lNJF48XKizfrBA0YzXU91dT3mWtYH5Jdf5bmhUAAAAAAAAAAAC0FQ3N4uOSyeckWay9XeCdnpfyl2j+UdLF7Cov0PxnxnvUwWrKu/zvAnmlxb3/Hs0KAAAAAAAAAAAA2sgnJVlg/XmBvF5MyesrBfJKu9zziw55pF2YWrWY/a40S1RP2jmvwv94gbzS4t4v0LQAAAAAAAAAAACgjaTFHS+yazlpB7QKys95zMvlItGmiNn/yHiPZyp+l9mU9/ifgvklhQ5SgX6MpgUAAAAAAAAAAABtJCketoqiEwXy+pv4i9O9lZDXr1L+9uPd9Otu+sjQf39HmiGq/ybjPXxc5ulSVy+lvMeXCz47KcTOGyl/q4K+xlr/EM0OAAAAAAAAAAAAYuSD4i/0y2dT8jpTIK+ZlLy+m/C3ugv+z930luyNk/5I0sXsaU9l+HI3zef8zUrGe3yx5PM/0E2/c6izn4m/0wRp9vO9lPd8s5t+L353sWv5qVCvCyib3fSqsEseAAAAAAAAAAAAApEWt3ypQF6vpuR1sEBeSyl5HUv429fNvyUJ2z+RdDF7qWTZqQjdF6hP5/ztlzLe42qJd+gL6nqy4PMWf/+MJF+a+suCz/93sVsoUJH7jvSE7497tN9vpDz/NZo2AAAAAAAAAAAAhCBNdC4SnuOXCflsFHyv1ZT3en7o766a//5qSj5p4rym35UotxfMt6Xtnh/mWUkOjaNJ462/r8A7fHTgHf7N8jefT3mHVwuWww9T8hsOw9Pfqb/k0XY/Jtkx80/TvAEAAAAAAAAAAMAnabuW1wvkpTG9kwTOawXfbUPy46B/3/y3n2Xko7vJ35Z04fXVAmX28sC3ft/ht9/MeI8fOL6Hiuh/NfV3zOF3aacJPl2wnt6wqKfvmf+24tl+/yOjPIvaMQAAAAAAAAAAAEAqRyVZjPyPAnnZhgGxJW0Hssbw1l3Q/R32ejlp3iWdr0i2+LosPbHcprz+MPC7bxT4rtcz3uObFr/Xnfo/Nn+vMeQ/6/j8JBH8bcvvTyLtIthPSm9B40eye8HsuGf7vZZTr3+niQMAAAAAAAAAAIBP/o8ki5EzBfL6UUpezxV8tzSxdjh8ywcs8lLBeC0nrz9KL1zIjOwKzPq/n+qml6R3EWb/b/Xy088V/C5dAHgt4z00hM6L8nQ4GBXSdXHiv2X3ZMFPLL99EI1rnrRY8ZMSNvSuRT1tFHhXG/IWS35PEwcAAAAAAAAAAACf/Fn2CpFvFszrL+I3ZvmvJFsw1R3XLoK9itmvS74AnJVU0P6u5O+Mt2HJlLXrO+g3fKbgM4+l5Pn1Et/xm5z3/ZMUi89vw8GcZ79MEwcAAAAAAAAAAABfpAmSP/CY1w9LvN+ZlDx1Z7TGBS8arkR3o78lbkL2Zjd9p5s+7LkO9BvmpReX/efSi5He36Gv/6sXmOrigu5Q/5rsvfzTFZ8nE/pkXQSrO+CfC2zHy5K+4/9ZmjkAAAAAAAAAAACMEt+WXaFZQ3mosP0RD/mqmK27tjVkje60/rt5hqa/SS/Uy2o3fUuKX+A5SpyV3kmFd8z/6iLAZyp8/v+S3qkIff6msZtxqgUAAAAAAAAAAGAv/w8JY110ZZPU/AAAARd0RVh0TWF0aE1MADxtYXRoIHhtbG5zPSJodHRwOi8vd3d3LnczLm9yZy8xOTk4L01hdGgvTWF0aE1MIj48bXN0eWxlIG1hdGhzaXplPSIzNnB4Ij48bXN1Yj48bW92ZXI+PG1pPkY8L21pPjxtbz4mI3gyMTkyOzwvbW8+PC9tb3Zlcj48bXJvdz48bWk+bTwvbWk+PG1pPmU8L21pPjxtaT5jPC9taT48bWk+aDwvbWk+PG1vPi48L21vPjwvbXJvdz48L21zdWI+PG10ZXh0PjomI3hBMDtLcmFmdCYjeEEwO2F1ZiYjeEEwO2RpZSYjeEEwO0xlaXRlcnNjaGF1a2VsPC9tdGV4dD48L21zdHlsZT48L21hdGg+t4T/qwAAAABJRU5ErkJggg==\&quot;,\&quot;slideId\&quot;:264,\&quot;accessibleText\&quot;:\&quot;F mit rechtspfeil darüber unterer Index m e c h. Ende unterer Index Text : Kraft auf die Leiterschaukel Ende Text\&quot;,\&quot;imageHeight\&quot;:24.833823049298076},{\&quot;mathml\&quot;:\&quot;&lt;math style=\\\&quot;font-family:stix;font-size:36px;\\\&quot; xmlns=\\\&quot;http://www.w3.org/1998/Math/MathML\\\&quot;&gt;&lt;mstyle mathsize=\\\&quot;3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n&lt;/mi&gt;&lt;mo&gt;&amp;#xB7;&lt;/mo&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fkAAADJCAYAAACQYjh/AAAACXBIWXMAAA7EAAAOxAGVKw4bAAAABGJhU0UAAACGxP+0iwAANc5JREFUeNrt3Q+oHMX9APAhBAklFMVII03xUYIECRKoYkotjfCQIEGCpKjU0lcqEkoooQS0NNInQSy1NKWKUsKPIKEEtGjRYoRQHiWU8ENRaYopSgkllCCCES0qKvS309v75d55++9u72737vOB4defeW933szsd2ZnZ2dDAAAAhnU0SesVAwBgTAKuKQAAoH3+k6RzSbpJUQAAxiTgmgIAANo3+O+mhxQHAGBMAq4pAACgnYP/mP43SV9VLACAMQm4pgAAgPYN/mN6P0nfUzQAgDEJuKYAAID2Df676ekkXaGIAABjEnBNAQAA7Rv8x/SvJN2imAAAYxJwTQEAAO0b/HfTL5K0VnEBAMYk4JoCAADaN/iP6a9JulaRAQDGJOCaAgAAmuH20HlVt+wNwMdJ+qFiAwCMScA1BQAANEP86NZTodpqnxeTdJWiAwCMScA1BQAANMNtodpqn7fT3wEAMCYB1xQAANAAX0zS0VBttc8TSVqn6AAAYxJwTQEAAM2wmKR/VrgBeCNJ1ys2AMCYBFxTAADQJP+Zg/RxT/owSe+n6cOKx/ksSfdrMgAYD0jGJLimXFMAAOAGpL1pJUlf1nQAMB6QjElwTbmmAABor21JWi5IC25AZja9m6Rva6sAzAh9uzEJrinJNQUAMHeWSgwQd7gBMfjXVgEwHpCMSVxTkmsKAIDmWQom+b3Gq60CMBv078YkuKYk1xQAwNxZCib55y19kqQD2ioAM0g/b0yCa8o1BQDA3FkKJvnnKf09SVu1VQBmlL7emATXlGsKAIC5sxRMnLbZjUl6o+TA//EkrdNWAQBjEnBNAQAwO5aCidM2ioP4X5Uc9L+dpF3aKgBgTAKuKQAAZs9SMHHaNt9K0rmSA/8/JukqbRUAMCYB1xQAALNpKZg4bYsvJulIyUH/h0n6obYKABiTgGsKAIDZthRMnLbB7Un6V8mB/+tJ2qKtAgDGJOCaop2uUAQAQAVLwcRpG/ynZPplktZoqwCAMQm4pminzaHz5Ge/ogAASloKJk5nYfAfx4Df0la1VQAwJgHXFO32VE8DuFtxAAAlLAUTp20f/D8d5uNtTm0VAIxJwDXFzPtSkt5OG8FnSdqpSACAAkvBxGlbB//vJ+l72qq2CgDGJOCaYrYshtVfW15UJABAjqVg4rSNg//TSfqqtqqtAoAxCbimmE0Hgol+AKCcpWDitG2D/wfDfH50S1sFAGMScE0xV46G1RP9tyoSAGCApWDitC2D/38k6SZtVVsFAGMScE0xH+JTnxd7bng+SdK3FQsA0GcpmDhtg6eStF5b1VYBwJgEXFPMl3VJWum78dmvWACAHkvBxCnaKgAAQGPFJ0H9E/2PKxYAILUUTJyirQIAADRaXNF/uu8G6E9JukrRAMDcWwomTtFWAQAAGu+6ATdBF5L0LUUDAHNtKZg4RVsFAABovKtyboYeTtJaRQQAc2kpmDhFWwUAAGi0zeHz2/X0pzeCVf0AMI+WgolTtFUAAGBG3VbiRmLW0u+SdI2qB4C5sRRMnKKtAgAAM2oeJ/lj+ixJvw2dNwAAgNm2FEycoq0CAAAzal4n+XvT1zQDAJhpS8HEKdoqAAAwo+Z5Jf+xJG3RBABg5i0FE6doqwAAwIyax0n+54PJfQCYJ0vBxCnaKgAAQKOtS9LjBTdE/0jSTkUFAHNnKZg4RVsFAABovCtzboZ+k6QvKCIAmEtLwcQp2ioAADBm25K0XJAWFFOuWwbcBL0drN4HMROYd0vBxCnaKgAAYEDfaHGV/ut95fWXJF2taEDMBMQMMQNtFQAAMKBvrrVJeqmvrI6m/x0QMwHEDLRVAGaVt5yVPepMHTaoDg3oh/eHvnK6X5HAzBMzATEDbRUA9B3KHnWmDhtVhxrZcI70lM9nSbpbkYCgLmYCYgbaKgD6Dn2HskedqUMZbL4He8rmwyTdpkhAUBczATEDbRUAfYe+Q9mjztShDDbfd8PqCf5FRQKCupgJZLD3JtoqAO6NUPaoM3Uogw1yY5I+Scvk4yTdqkhAUBczATEDbRUAfYe+Q9mjztShDDbfVUm6EC7twb9TkYCgLmYCYgbaKgD6Dn2HskedqcNgkr8Vnu8pjzsVBwjqYiYgZqCtAqDv0Hcoe9SZOgwm+Vsj7r3/fpL2KQoQ1MVMQMxAWwVA36HvUPaoM3UYTPK3zjWKAAR1MRMQM9BWAUDfoexRZ+owmOQHENQBMUPMQFsFQN+Bsldn6kwdamQAYiYgZoC2CoC+Q9kre3XGnNahRgYgZgJiBtqqtgqAvkPZo85oaR22pZEdT9K5GUwvu0ZAUAfEDGMsYyxtFQB9B8penc3R/cDpJK2k5z+cpAeStDNJG9ThbAeGlRL5bGN6QZwDHTMgZhhjGWNpqwDoO1D26sz9wH/T2SQdSdLuJK1Th7MXGDYmaVtawfHpzjNJutjyG9DD4hzomAExwxjLGEtbBUDfgbJXZ1O8H7ghSXuSdCB0VtdfaMi4/oN0bL+gDmc7MKxLG9+nIzaY2HDja90rOSn+e/eVkndqaqh3iXOgYwbEDGMsYyxtFQB9B8penTXsfuCBEcbjcVz/XJIeTdJyT3okSUeTdLLi2D/el8TV/Zerw9kODMeHbGz3JmnTiA1+c1pGsSzjk6VTSfqoZB42iXOgYwbEDGMsYyxtFQB9B8penTXQkSHuB46H8tvsbA+dBwFl3ySOi4gW1eHsBoa9FRvb+THf/K1Pb27P5eThnBgHOmZAzDDGMsbSVgHQd6Ds1VlD8747VF/wM8xq+/g7T4bybxLfqw5nMzAsVWxw+yaUr3gjejQjDyfEONAxA2KGMZYxlrYKgL4DZa/OGpr3HRXvBx4b8Xz3hHIT/fFndqvD2QsMVW9AJ/0K93MD8vCIGAc6ZkDMMMYyxtJWAdB3oOzVWUPzvrPi/UAdW+mU/RZA/CjvZnU4W4HhYIXGdmYK+dsaPv8UapcYBzpmQMwwxjLG0lYB0Heg7NVZi/PeO+m+toZzxmO8VfKcKzWds/V1OCuB4ckKDe7RKeXxbF8+NohxoGMGxAxjLGMsbRUAfQfKXp01NO/LFe4HXphwmXXTbnU4O4HhTIWK3zmlPB4Pqz9KB+iYATGj6THDGEtb1b8BoO9Q9sxvnZ2ocD+wv8bzxm9wfRQm/3ChtXU4C4FhIVR7bWTdlPJ5OPggHOiYATGjPTHDGEtb1b8BoO9Q9sx3nZ2rcE+wseZzP1fyvB9N4F6k8XU4C4FhqUJjOznFfC735OOg+AY6ZkDMaHjMMMbSVvVvAOg7lD3zW2cLFe4Hzo3h/FW2Dt0173U4C4GhSoXvn2I+lwVb0DEDYkaLYoYxlraqfwNA36Hsmd86u6fC/cAjYzj//grnPzTvdTgLgeGdChW+ZYr57H2VfF0AdMyAmNHsmGGMpa3q3wDQdyh75rfOjoXpfp9rqcL5j897HbY9MGyrUNkrU87rM8EH4UDHDIgZ7YgZxljaqv4NAH2Hsme+6+xCmO6e+EuhOfckja/DtgeGBypU9rT3aD2Z5uMZsQ10zICY0fCYYYylrerfANB3KHvmt85urnA/cGKK5WaSf0YCwzMVKvuGBuR3fZI2iG2gYwbEjIbHDGMsbVX/BoC+Q9kzv3V2sML9wN4x5aHKwiOT/C0ODPE1kI9KVnR8vWStmAIYTAFihjEW+jcA9B3KHnWWayWUn2DfPKY8HKmQh2PzXodtDgyLFSr6qHgCGEwBYoYxFvo3APQdyh51liu+JftpyfuBs2PMx2sV7ksOzHsdtjkwPFqhou8RTwCDKUDMMMZC/waAvkPZo85y3VXhfuDQmPKwKZR/0BDTrnmvwzYHhjMVKtoerYDBFCBmGGOhfwNA36HsUWf5qmyTM65831shD++E8W8h2vg63Jak5YK00MCLY1OFin5tDOd/IL0B3i9OwVxpa8wEDOaNsTBZAIC+Q9mjzsp4p+T9QFxpf/mY8lBlq57D6rC9gWGpQkU/UvO51/c09mVxCnTMBlNU6D+2hs72JttGOE4cRO0OnUnQ2A/FvQfjq4lWVIsZxljo39C/0Qab0ro9EC4tlIn1vjN0Pv6OvqOOuBRj0sEkbRnT8WO8eiBN25Q9M1RnN1S4HzjRgHuSj9J+Ze7rsK2B4XiY3msjB3uOvUWcAh2zwRQZExU3pG3mySSdTgcf3XayWPF469JjrYTsfQnjfz9iMkTMMMZC/4b+jYaJ9RwnRJ9J0gcFseZikh7LqO+NofPWbFbygGCymvKWc9yiIz5o3BM6q3lP9bWzF2o+386Mdhzj2OY5K3tms84OVrgf2DeG88eHaOcr5OGgOmzvgH5t2vGXqeiLNXf0G3rO/ZYYBSZBTIKQDubjTcUD6c3rWyH/A0EXQrX9AuOxz1UY5LxlIkTMMMZC/4b+jQZYSCc9Lhb0J7EdfDCgvvsnS4q2j9ikyGe+74gPeraHzpsf8UFjnND/qCAPH4T69ureEPIfVF0MVhTT/jo7VaFvrvvB1tp0zFHlTYK16rC9gWFbmN5rI0d7jv2oGAU6ZoOpuRNXF+8Nl1YvfhDK90nd9EyFm4jjQxx/HCuWmI+YYYylrerf9G/6N+oQJ2Ljiuqsh0Jxn+V9abvrnZzZ3je5czZ0VnRGRdtHnFHsM913HB0yLnVTXdvplPkQ6KngA6C0t84uD/kP9Mf5fa543RyrcF2f6ukj1GFLA8MDYTqvjSz2NfTtYhTomA2m5k6VFYdZ6d4S54k3IudHPM9m1SVmGGOhf0P/xgTFN7yWQ/ZkbFydv6fEcfb39AvL6X87HKb/0UWm13fEMcrRnhQnAs/WHJ/KKLuNyU79Ni2ts90VrqtDNZ43LgA4Eao99N+oDtsfGFYqVPpCTeeMx7nQc9w4MF0rRoGO2WBq7jya3lTEvui1UH6VQ+++wkVbDewMo61U6qYHVNfUtW2/VGMsbbUtbRX9G80Tx8BnctrHIxXj+4Gwenu4ogdRW1XBXN4bxbdB3iqRjydrOt+eknHqOfeltLTOjlToj3fVeF1VWQAQxyzr1WH7A0N8beSjUH7Pxrpuevo7jcfEJ9AxNzhmLpWYrJn1dPmEynpdWudlVx0UbXGyOKCfixMu96T9UVy9eLjkuZ50yYoZxljo3/Rv+jcmIK5uznowFB/k3jzEMdf2TPrsL2gTVb8HwWz1HXGiv+gB4kqNsfHCBMdKszDGpF11VvbNvtinjzrRHrdhq7L//sthum/8Nr4O2xYYdlao/FFvEuMA+lDGYGWn+AQ65gbHzCqrcWc1LUy4zOON5ZkS+dqbc4w9fTcoZ9OBzyBlVlgcdcmKGcZY6N/0b/o3xihO8OR9XyG2nVG2VzoULn04VZvQd+RZDsUTknU9CNoVit92OqffpoV1tiWM//tcC+mY4eVQbXL/rjD9h7mNr8O2BYYqr41UyXccnGxLB6CH0huIrNVs74TO01tAx2wSxCRIr6Ml8pX1Kvn2vn7nWEFfU2ZC1sdLxQxjLPRv+jf9G+NyecEkTdz2acOI5yi7N/SS6pj7viPuzV008b6lxvM9UnCu0/ptWlhnZb85UfRwP6R9fXzIe3P6s3EsUeX7P/GNmSfDcG+CzW0dti0wVGkQp9IbgUHpbHqsc6H8q+leDwVMgpgEyVP0quHZjN/b0te/xe0KilYp7ChRBssuWTHDGAv9m/5N/8YYbAr5+6DXMcFftj38J80P+o6ilcF31Xy+vG2qjui3aWGdVRlnXegZ8/em86H6d326x4vfsojbs20NzdyCrfF12KbAsLkhA2uBEnTMJkFMggxS9NGvQwN+5/J0ciTvZwa5p0QZ3OWSFTOMsdC/6d/0b9RsIeQ/GI7/Vtek+44S7eEtVaLvSD0aJv8WUNb3Ig7ot2lZncW3b6su0KkjnUv7/rXqcL4Cw70NGFT7oA/omE2CmATJuuEtWrGwtaCuqqxiLvMqpVVtYoYxFvo3/Zv+jToVfaPhYsjeumkYZR76PKBa9B2pXWEyH9/td37Aubbpt2lZne0K0x3fxDfA9oVmb93Z+OuuTYGhyheXz4XhXg8pSsfFJdAxmwQxCTJE23hnwO8s9/z7yVBtgvN4iX7QhKmYYYyF/k3/pn+jLnHi5URB/eyp+Zz7S1wTN6gafUdPG80bo5yfUN/01hyWPe2vs0dD+bHIC6Gzx343nUivg9NpP30hjLbw52Bo5mR/46+7tgSGOJC7WLJBnOn73Y3pYDimm9O/pzftTMshNuhTBZ3CLnEJdMwtiJmHQ/Z+2fOSNk64zIsmJY71/fxiT3/z2hCDmKKtE+xtLmYYY6F/07/p36hT0QfaD0/hnN4C03f0O1OQn3HE0LNh8t8NaUu/TXvq7Ewodz8Qt/RZX/KYW9L7gbh91XOh2nZAMT83qMPZDAzbKzSEx0Y817Z0QDpolcp6cQl0zAZT9CkzSdo7gRn3KT7fc3O6UPF8l4fildRN3694Y5j8RJWYYYyF/g39m/5tOAdKTMaMI44XfUj1Ge1A39Gn6O3EuhcVxLjVP3G5MKdl73ppb51tCuXf1D054nmOhmor+/erw9kLDMsVGkAdrwjGoPxB8Bo5YBKEYkWTpLE/6V3JeGrEG43FULy64vIGllPsW+OKvHfC6temD4TZneBtQ8wwxkL/hv5N/1bUDj4qqJdxrLYs89BnSTvQd/Qp2nKk7m847A6f38ZEv+16aVudlclbNx2q4Xw7++q+KMW2slYdzk5geC2Uf22kroHfC33H3m2cDyZBTIIwwHIov5XBvp7/fnDI8xWtpjvdwDJaDJ+f2O3/0NIGMcMYC20V/Zv+rVHiZFvRFkoHx3TuMh+BXNAO9B0V83Ss5vM913f8m/XbrpcW1tmxUH7CfXtN54xv+FaZ6H9MHc5GYNhcodJP1HjeQ2H1KpXLA2ASxCQIn3c6lNtaoHclXNxXedjVCEUfnlxuWPlsLTmAe0HMMMZCW0X/pn9rlMdC8YeQx7XqtmhF9op2oO8Y4OaC/Jyt8Vzrw+q3XE7Oedm7XtpbZ2Un28+HelfU7wnVtu7Zow7bHxj2VajwOl+9Wg7je9oL6JiZDWVeJe/uMdndVzbub7xpyPOtC8UfLNresDJ6rkI/viRmGGOhraJ/0781wo4w3W8kFH0E8qB2oO8YYGNBfj6t8Vz7pxij2tpvu16aV2fbKtTJOMbtJyqc/50w3e83NP66a0NgeKFChdeZ196VA14jB0yCMMhdBe3hVPpzB0M9KxB2FpzvYli9P/K0rQ/lP+L0n3TgL2YYY6Gton/Tv01XLOu3SrSBce2RvFCiTG/QDvQdGYoeGNaxFUxs++fC9D4C3cZ+2/XSzDo7UKFO9o3h/FsrtovD6rC9GVybDujKVPSFmgcZx3sGlGsDgEkQPq/oNfZ96U1od+BydMTzHS44X9M+YLo9VHsF8y0xwxgLbRX9m/5t6spM+uwc4/kfCMUPfdZqB/qODGcL8lTHvvm9q/hjHNyi7F0vLa2zKivpN40pDycr5CFebxvVYTszuKNCRdf95LT7ITqvkQMmQRj2JiIOhLqvm8c9DEfde7xov+L9DSufm0O1wfw5McMYC20V/Zv+bapiXRY9BI5xfJyT7EVb9TyjHeg7chRNWi6NePx1adyb5sriNvbbrpfm1VmZrfJ64/647KvYNu5Vh+3M4KEwnf26YkPvfu37rgBgEoTPK9rzMw5Me1fCjbribX2JQdjGhpVRfB26yuuXJ8QMYyy0VfRv+repWg7T3St7R4MneIxz2tF3PBnG+9Cwdwx1IYzv49Oz1m+7XppXZ4sV6uPQFMcdTWkbjb/ump7BUxUqeXON5+2+RvTBlAI2oGOm+faG4n0ku5OZT9Zwvt2hnatdqvTlD4gZxlhoq+jf9G9TE+Ny0Sr+uIJ5nKv4jxScPz4QWqcd6DtyFG33NMpk5UJP/IvpHmXvemlxnR2uUB83jzkvH4RqH+BVhy3LYHxNsOxTvgs1n3tPeu5Z+9AHYBKE+jxTYvDR/b91rEAsWpV0uKHltKPkoO1MGH27BzHDGAv9G/o3/dvw9pf4ex4Z4/ljeyp6q2NFO9B3jJivUbYL7I2Pzyh710uL62xtT39elD6aQH2cDtVW829Uh+3K4O4KlfvkGM4f95ncHABMgjDaoKiuFT7nC86zp8Hltafgpj0O5BfEDGMstFX0b/q3qTpbot7H+YHR5RLnP6gd6DsK7ArjeVAUj9tdJFHXQ8557LddL82osxtCs7bHeSZUm+S/QR22K4OPVajcPQFAUGdytpfsn16u6XxbQvHqig0tKLOTfYP6OLETV2iuFzOMsdBW0b/p36ZqS5juhxfLfPB3EltGGOe0v+/YWpCnt4Y45vqw+oHkkrJ3vbS8zpYr3A/snUB+joZqk/w71GG7MniuQuVuCACCOpPzSMn+aWdN5yt6fX6lRWUXV4kuhOZ9RHGeYoYxFvo39G/6t34PhOmuoi/T9i6G8X4PQDuYjb5jU0GePh3imL3bip1oQDuclX7b9TK9OlupcD+wdQL5Mck/wxlcqFCxLwcAQb0/n8tznsa9Z+DLYbKvNRYNeg65PMUMYyz0b/o3/RsjKLNVz7i2R4gPlMvs0+17LvqOsupcxBAfana36bkQmrEAoi39Ns2ss/i2xEehWR+5rTrJv911154M3hvm94vbgI55VFWeys9qWhhj+W4I5T5aurvGcxbtV3yDy1PMMMZC/6Z/078xxrqPEz3jWr18uGT736Wq9B0lFT00KhtL42Ro9w3IeI0sKntmoM52hfLjjqMTytPJBo2HWnvdNTWDVT64IHABgrpJkEl2+neVOP/ZGm+EtxWc64PQ/FfXxYzmxAxjLPRv+jf9G/3uKVH349o6KX4LoMzDpfgzl6sqfUdJb4V6HiAeC5Pdl3zW+m2aWWdlH6xO8vsTb4Vq46G1rrt2ZLDsB3cM/AAx0yTINCZByrxKuL/G8xXtkXvMpSlmGGOhf9O/6d8YQZkPsj855et6RTXpOyo4VUO+et9+fK5h46K29Ns0s87OVBh3bJ5AfuIbM59WyNN5ddieDO6pULEnxAlAUDcJMuFJkKJVBnGAsmmC9bnk0hQzjLHQv+nf9G+MoMw2CQfGHHuKPgq/rJr0HRWcKMjXnoLfjx8a7S6MiLFxg7JnRupsocKYI7b9STzcqrJ90CS3EGrdddfEDD5ZoWL3ihOAoG4SZIKTIFtD8SqD4zWer8xHkTa7NMUMYyz0b/o3/RsjOBcmv2XDxtDZ5z8eO666fi007yOLtLfvKBrz3Jvzuxt62uYHaXxU9sxKnVX5PteTEyqbRyuOhe5y3bUng+dCs14bATAJYhKka3+Jc++p8XyLBeeKr1raUkXMMMZC/6Z/078xrLLbJCyO6Xr+KI0veXk4p5r0HRUth+HeDFnX1zYXlT0zVmfHKow5JtH+Y19/vkKe4nV5ueuuHRncXKFiL4gRgKA+0OF0cDrPaeOYyrboo6UXax50FK1qeNRlKWYYY6F/07/p3xjBtlCub6gzBhwKq7cB2huauTUD7e079oXqk/xxsvGFMN4tquat36Z5dfZOKD+Zvm4C+dkdqi12eEYd5nfoywVpoUGBuDcdESOAOY+ZTNb6UPzR0rpvQl8Oo6+uiB/TsyrbQNAYC5MF6N8YZEeY7CT/znBp1f7p0JlYfS74PoO+Y7J5e2zA7/Q+fDwWmv02kX7b9TLsfEbZ+4FJfOw8XmOvhWqT/De47tqTwWcqVKyABQjqTNLOMNn9AS8P+a+ux38rWl3RXRn3VjqJw/zGDGMs9G/o3xhkR8m+YXcN51oInT3Ou6tEt6Z1nfd9hmluzUB7+46iD3n2P7g82PNvr7Ugrui3XS/DOFDhfuCRCZTJwVBtgv+oOmxPBuMTnIslK/aDMJnXRgAMpug6FCb7SuNdYbTVFYs9N80HVN9cxwxjLPRv6N/IcnPJ/mHUst4UOg9l+lfnj9oemJ4mv+W8I5SfLOydaIxbmWxU9sxonZ0M5SfU94w5LzeE/Ae8g7YT3aQO2zOg316hcp8THwCTIEzY2TDZ/QGPjHCzHQcg3UndE8HHC+c9ZhhjoX9D/0aWst9sGWUFZZyYOZNxrKL2sKyK9B1jGPt0xzvLYfW3R25Q9sxonZXZmq83jXNCPR77nVDtY7s3q8N2ZfCxChW8V3yAWq1J0reS9KMkHU/SzxSJwRSrLJSo+301n/PckG3t8p7fjSseNqi+uY8Zxljo39C/kefTEu3gfBjuoUr/BH/ch7/7ZkiZN822qx59xxhiW3xDpHcFf7wGblb2zHCdVfnA7cUx5mNz2odX2abnHnXYvgyerVDB28QHGEqczL8uDfBxldTvkvRGkj4LzdrrTMdM09xTou7rfLV3Y4nzDdo6Id4sv9Bzs6I9ihnGWOjf0L9R5EwYz778cV/03kn8+L+39Px70fcgzqkafceQFkLxyuDe/71T2TPjdfZCqLY1zjjE7dk+qJCPT0NzJvhbcd01JYM7QrWnOPaKhfJ+kKQ/hs7rUJ+VvMbuUGwGU1QaFL084X7xfMYEyPGen7lXtU1dE/ZtNMaqx+6K5Vglaavo3/Rv0/ZIyXgVHxqXeYMixotjYfUbAnGCv39V/qOh2R9ZpL33Rusr9MN3KXtmvM42hXJvbPWmOsd9G/v68bJb9OxRh+3M4MngBhTG5buhs9fl/6SB9e2C6ys+CLhCsRlMsUrRnoHLE25r/R9HXRtW72n7qCoTM4yxavW1JD0dOq/3fxhGn9iPx3gp7Ze1VfRv+rdpu6FC/IoPfrK2NdmR1tfFAZM1uwb8fNGbZkuqxjhnBJP4oLSypw11VmXrzt7v8Yz63Zv4UPhgqLZ6P6ZToZmLSxp/3TUhgweGaGx3iQ8wtLhlz29zrq/TishgilW2laj3zTWfs8z2CY+mg5896Q13nQMyZiNmGGONT9xu4uFQ/g25booP3G/UVtG/6d8aqOyWPd0Uf/5YmuID0KwHRlkT/EUPFuLvXa5ajHNGUJS3Q8qeOaizeMyqq/h7+92qH+CN44b4xt3xIc57MS2nteqwnRncP2Rju5AO+gzyYDhrc66vhxWPwRSrFL3CfmYM57x5yIFYXLVtJbaYYYw1OftLlut7Sfqmtor+Tf/WYNtHmAjKm7DZMWT7W1ElxjkjysvXYy0f6+i31VkZu0Pxx83LbJsT++AD6d+wmOYzprvS/344Sc+FzpZ7w5wj3n/sC81/sNv4624aGVwInac6r9UwaDiTNqibg6f8UMVlOdfVouIxmGKVUwV1fngM51w/xI12zOcG1TXXMcMYq1n9aW+6TVtF/6Z/a4FHQn0T/HErnryPua+EyW4Vxfz1HVl5im+frFX2zGidbUvvB06F8X1Pqo4UxwLxwcA9LbrXaPx1N6kMxo8sxC1APhpzI7mY3pQuiR+Q69aMa+jj0NnOB4MpOjaU6LtuHtO5j1To/+KH6axwnM+YYYw1XWtKlN3z2ir6N/1bixytYeImbrm0PuccZT4CKeboO0Y1KD8nZiSm6LfVWb+TYfRV++NMcczxcjoG2JPew6jDlmZwYcKNZ1n8gFwPtngiQlCnSXUeXy0c10qgeHNctD9u3P92r2qa65hhjDVdXyhRZt/UVtG/6d9aZl+o/vA4TtrHFdLbShy/aKuz88G2ccY5oxu07ddaZc+M1tm5MP2V+TF2xzeKV9L+4FDan+wMs/FmcOOvO4EB5tNLGdf7jxSNmEmjxMHQcuisevi058b3hdB5DdM2KmIG07UzFE+Uaqugf2ujuMrygb46GjQZH1dGx0n7Kh9nPB2K3+BA3zGqd8LsvhWk31ZnqEONDPjv6oVPMq736xSPmAmIGZS2L8zGRJW2CuSJb19sD5c+thj/97DfSYgPcIq26llS5PqOGjwZOhP9+8LsvRmi31ZnqEONDMhcdXhB0YiZgJhBJb8vqN87tFWAVXaH4i0fNikmfQfKXp2hDjUyIN/PM671pxSNmAmIGZQWP7r7YU7dfhbyPzyprQLz6JmCWLOiiIxzUPbqDHWokQHFXsm41u9UNGImIGZQ2i0FdftnbRVglfjgs+iDvsuKSd+BsldnqEONDCgeWGdd61cqHjETEDMo7eGCun1QWwVYZYdYY5yDsldn6kwdamTA6O7IuM5fVTRiJiBmUMkrBXV7k7YKsMpjBXHmfJi9D6Qa56DsUWfqUAaB2h3JuM5/oWjETEDMoLQrCur1XW0V4HMuFMSZo4pI34GyV2eoQ40MKPZmxnV+q6IRMwExg9LuLKjX49oqwCo7SsSZJcWk70DZqzPUoUYG5PtyxjX+SZLWKB4xExAzKO14Qb1+R1sFWOVgQYz5NEmbFJO+A2WvzlCHGhmQ77sZ1/gfFY2YCYgZVPJ2Qb1eqa0CrPJaQYxZUUTGOSh7dYY61Mj4vLgyO37w7e4kPRE6E7lxf9gyHzL6YpJ+nKSTSfowdFZ6x48gPZ6kq4bIy9eT9Kt04PZ+erx4c/ybCd8ExzJZTNKhJD2bpHPp3/dx+n/jx2cfDp0V75NwTZK+n6RjSfpLkt5L8/JJWk5/SvN6bU3ny1p1uL/CMXYm6akk/SPNZyy315N0IMzH2wBiJiBm8LWCOn1VWwVYZUuJGLOsmPQdKHt1hjrUyObd1UnanaT7Q2ci940kfTagLk+WOFacrH0vpz38K0lfKpmv+JDhlYL2FfO6fszlc32Sfhs6E+f/KZH+naTbx5SX+LfuK1Eu/enpMNwDll5Zqw63lvjduPfwmwV5fElQFzMBMWMO/KSgTn+urQKssizGGOeg7NWZOlOHGhmDfSN0Ju3/HcpPFB/IOV6cuD9V8jiPl8jfwxXy9dCYymhb6Ew8954rTvT/Ikk3hksrz+P//nvfz8UV9dfVmJf16d/Z/wDl1bRebknSuvRnY77ixPuz4fMPWIZd1X99Rtm/U/B78cHCixXqcq+gLmYCYsaM+1NBnS5qqwCrrBTEl/jW+FrFpO9A2asz1KFGNo/iJP9TaYqr918tUZdZk9ZxMvxfofxE7vmcfMXJ7JOh2ir1N2oum7gF0NEB5zkasrcH+nrGz9ch7oV/oe/YcYLgawW/d9mAPMXV9OuGyMOPMsr+WM7vxDcx3q5Yl38W1MVMQMyYYXES6rOc+ozb2K3RVgH+38bQ+ahuXnw5qpiMc1D26kydqUONjEtuz6nHCxm/Eye3u6vL46ruuBf/lelN7OMZx/ok41hXJOl0z8/9PnRWyUdxJfmfKx5vGLeGz09Mx+N/p+D31lQos7Li2xH9DzzimwTfLfn7ixnldf8QeflDxrHuzinHD8OlNwh+GDrfaliT1ulfciY3BHUAMWNW7S6oz2e1VYBV7ikRX/YrJn0Hyl6dqTN1qJGxWpXVEXGytjvB/3z4/Cr3yzKO9f6AY8XV5d3tft5Lb4L7rQ/jnRg+FAbvr3/LkGX38Qh5iefsf9gQHxpsrXCM34Z6Pui3Jv1bBh3r6gE/Hx8WfZL+++/C4G8mXJVxvI9n/PoSMwExY779NszmtnXaKjAuJ0rEl22KSd+Bsldn6kwdamRcclVOPd7R97PXhEuT0L/ION7ajGOtDPjZ7v7xcSufrH3j7w7Vt/8pI+bz+IDjxtfpby15jGtCfQ8f7g6ff5X/7VBtP/04Mf9OqOfNh29mHOevA372lnBpgj/vGw7bMo75nqAuZgJixgz7R0F9XqOtAvy/GDeKtuq5oJiMc1D26kydqUONjNV2ZdRhnHD+Ys/PxW113kz/7ac5x7sp43hH+n7uofS//zMMXhkerUn/fdDxnh7hb45vG2R9GPYHFY6zd8DvnxoiP/eFwZPy36h4nG/mXJNVJ9J/lnGcX/f9XNxS6f3034q2N8r6BsSLgrqYCYgZM+ragrp8U1sF+H9xL/5zJWLLB2Hwm8PoO1D26gx1qJHNrR+Hch9D/WP6339WcLwfZBzvzp6fuS1c2rf9yznH2pXTxvaN8Dc/H+r5eNOgSesHKx4j602FYV7dvyanvB6veKysbyHs6vmZq8Kljy/fXXC8b+Tk7QlBXcwExIwZtbegLn+jrQL8184kvVUirnTTsiLTd6Ds1Zk6U4caGZc8nVGHvZPVPwmDV+MP8ruM430l/ff4Ydm4pcy7Sbqu4Fi/yWlj1w/592btixtXjFRZDXJnGLz6/isVjhFX3n824DjP11yfr4fPfzshz9qMfH2S/lsU37Lofk+hzEevHsypy28L6mImIGbMqD8U1OUubRWYUxuStD10JutfDuUn93vTc2mcWac49R0oe3WGOtTI5l3Wdjg3pf/+9fT/P1nyeG+GwRPoXX8KnQnkMh+2fT2U/4hvGT/IabO3VjhOXMF+YcAxflnhGPFhx9sZf9uXR6jPOPkeJ92fTVP835dVPMbujDLqbQO/DNXeEHgpp+w3C+piJiBmzKDYJ3+SU4+9D8+1VWAexG90nQ6d76sV7btfJX2a3nPGRUjxW3CHFbW+A2WvzlCHGtk8uTKj/t5N/z3uyf/PNF05wvG62+D8KP3/f1TiWOtz2tcw+/FvCZ2P4g463rMVb9j/NOAYfwvVVpCczMjLTxrQLn6dkbf703+/NQze0mmYSY53BXUxExAzZtRiQT2e1FaBObMj1Dexn5dWFLW+A2WvzlCHGtk8+XZG/R1P//2p0Fl1f1PJ492Rcby4MvyroTPJ/rsRj1X2IUG/rI++xr+vykry4wOOEVf1V1l9f19GXuJxLmtAu/hrRv6+Fi69xXAh/d9lfCunLo8L6mImIGbMqF8W1OMBbRUA4xx9h7JHnanDaYmv2C0XpAX12AqPZzSw+BHV7kdvf1zheE+EwZPocYV7fHUybuVTdt/7vP34v1bx7/xxzrHKPnSI+R70wd74Wug1FfJyReh8kyBvpfw0Fb3d8fv0/7+lwjHz9uP/4RxcZ2ImYDA/n14tqMet2ioAxjn6DmWPOlOHMsi4bj7jyvZ/hc62NFUMWgH+Yri0cv3rFY71SkbePqyYp7jl0LthtA/4xg8E/23A78Z95q+qmJ9DIXtf3i82oE3cGbJX3Hf/7ecVj/nSDE9wiJmAmMEgXyqowwvaKgDGOfoOZY86U4cyyKiy9ryPE/9xRX7VD8BmrQD/WehMsv+6wrG+EDpvAAw63u8r/p0/y2mnpwp+N066PzQgL/HvuW+IMv9CWq6D8nKsIe3iaMjeIil+KDg+7KjykcC8/fjfEdTFTEDMmFF3F9ThUW0VAAAwoGdUWXvedz8qu7fi8bJWgMePs8bValVWqe8O9ezHH/e3z1vF//2M34vb78QV9+/1/fzHobO/7pVDlvm+nLzc3pB2cT4jfy+G4bZKytuP/9icXGtiJiBmzJ/jBXV4h7YKAAAY0DOqx3Pq79Uhjvc/YfAWNMM8MPhVqGc//vtyjhMn8Hs/cnt1ms/4kKN/5X6c+I5vBFw1Ypn/b8jeqmdtA9rEtSH748Tx//56iGP+NKcO7hYzxUxAzJhR7+XUX+xXv6itAgAABvSM6u859feNIY73Zsax4n9fU/FYWZPhVffj/3PO33gkdFbPxwcKr4fBDwHiq/Q7h8j/IFfn5OWlhrSJH+TkMb4RMcwbDC/mTHBcIWaKmYCYMYNuLKi/U9oqAABgQM+ovpxTdytDHO+rOcf7YcVjxdX1dezHf0XOcbIeIPwxdFaefzPUM7HfK29v3ocb0i6ezsnjT4Y4Xt5+/KfFTDETGGhbkpYL0oJiarSfFsT8h7RVAABg2paCCau2y1uxfUuNx4sfVr2s4rFuD/Xsx39nznHiNwKeCp2J67j//1cnUOZHQ/P35X0/px7XDXG8b+b8zT8TM8VMQMyYUSsF9ff1CefnOm0VAAAwoJ89WSu2/zbk8X4f6luh/stQz378ed8ceHAKZf5iTn6+2YA2kbe1wLArDvNWMl4vZoqZgJgxg74Q8t8k/PeE83Ndet7j2ioAAGBAPzvWpDeYg+rtxzUf79ohjnc61LMf/x9DvW8rjOrdnPysa0C7OBCy986/ZshjZj3Y+KeYKWYCYsaMuqOg7o5POD/Ppufdq60CAAAG9LNjMWRP5l41xPGytmR5dYhj1bUff/R2Tvu8bArl/nFOfprgpYy8/XHI4+Xtx/8rMVPMBMSMGXWkoO6+M8G8bOsZ431JWwUAAAzoZ8evMursxSGP91DG8e4f4lh5+/Hvr3ispk2qfxaaO8m/NmRPyH93yGPm7cd/k5gpZgJixoz6R0HdXT3BvHTfjvyztgoAABjQz5Y3M+rse0Me75WM420e4lg/D/Xsxx99Epo1qd60/PTKersj5nnYrYR+EmzVI2YCYsZ82VJQb3+bYF7uC8MvlNBWAQDAzacBfQtvPuNk7vohjveljOP9fcj8nQrV9+PP+mht3kr+NVMo+/dCc/fkfzjUu1VP9HzGMX+e8zuLYiaAmNFi+wrq7bcTysdXkvR+z3m/oq0CAAAG9LMj6+Oqw07mfjfjeL8e4lhxy5iq+/F/L/33+wb827mc9nl9TeX5xdCZzP5BiZ99MSc/36qxju9O0nUVfyfrY8f3jZCPDzOOuS3j5/eOoSzETEDMYJKeL6i3OyeQhy8k6fUw2jeStFUAAHDzaUDfYCsZ9fWDIY93PON4O4c41m057emHA37+xtB5AyFuPzToLYSnc473kxrK8vpwaeuj3SV+/vGc/Pyopvrtvpof67ns2wqx7LIergy7b/C2jOO9mfHz3bqse8/g+KbJE6HzFsXH6aTH98VMwDiLMcj7vk03fX3MeYgT/H8Ko38jSVsFAAA3nwb0DRVXnQ+azI3/7aohjhcnkd8Pg7f+GWY7nAdD9lZC/fm7InT2do95z/qI696c9vmvMNz2RL3H7m4HVHaf27yPCv+lhvq9P1zaKunKCr93R0aeXh8hL/dlHPPQgJ+NdXs+dCbi69xO4Jq0ngfl4zdiJmCcRc1uL1Fv68d4/mtDZ8///nNu0VYBAAAD+tlxd0ZdnRryeN/ION6LQx7v2Yzj/bLv5+IDhO4qtbwJ9jh5/FlOG316iDx+OUkv9RzjwQq/G/P9dqh/dV9cOXg0XHp48eWKv/9EqL53fpFjGce8Kacu697CYKUgRu2c4LUnZgJixuz7nxL19rUxnDf2pT8Ng79F9FdtFQAAMKCfLVlb6wz7GvfPaj5e1gT4lRl/x+9KHPOJgnYaJ/qvKHGcuPIuTuj/e8S/88GcvLwRqq/wi6v2Xkl/P66GH2Yl/N8z8nPrCG3tlYxj9us+DHi85rb+1RIx6vdiJmCcRU3W940RslL8BtJlNZ4zbmeY9w2ih7RVAADAgH52rMm5+bxuyGP+JdS7Ij1r1f39af7jxG13Ff2fSt4kx9X8bxe01bhNTFy1fmvfMeN+7vHV+yN9ZRc/KPvtIf/GePw3Q/62PV8qcZz4YCJufdPd+zd+VG+Y/fOvDtlbJK0Zob19nHHco2mdxAc33W8mrIyhvd9WIka9IWYCxlnU5Bcl6qyb/pn24bvTMdi6EmOH2F8vpr/zUDoe+qTEua7XVgEAAAP62bGYUU//GPJ4Wfv7x8ndYSeHPyx5cxw/zlplxfstJW+Ey6S/huEfinTF33835xzxOwcPh852SN2HDrFMN4fO/vlPhdWT6PGNhi8MmZfvhHq3XOoqW96vpm2pbteWOPcfxEzAOIsRdbfK+U8D0z+0VQAAwIB+tvw6o55+PeTx7gzZr6EP63SJdhUntNcNcey4Sv/dEW6U4+/+OIy2ur1XnOh/c8Sb97j//rdHzEfWFk4HRjzu/5bIf/wWxBVjbPOvFJz/u2ImYJzFEG5MxwRxTPJ2aOYE/6jf1tFWAQDAzacBfQNlTSgvDnm8oxnHe3CEPO7PaU/xJvp7I5ZB/CDt7yveIMdyixPe68dQJ/GY8XX9f4fqK/NinurY0zdrcuLGEY97X07+P0v/7jVjbvN5b0wcFzMB4yyG9FRo7sR+3sfutVUAAMCAnomI29TEidm4Hc2F0JmU/36o7yN1Udz2Jr5a/2zoTHJ/nKa4Tc7roTMBHB84bJ3Q3xzfTIhvRsQHJ3F1+3s9eYoPAN5My+HBCd2w1yWucvxXT9nGvffjPsJfmWAevpKW6/tpPmL93idmAsZZoK0CAIABvQE9gJgJiBloq9oqAAAY0AOImWImIGagrQIAAAb0AGImIGaAtgoAABjQA4iZgJgB2ioAABjQA4iZYiYgZqCtAgAABvQAYiYgZogZaKsAAIABPYCYCYgZoK0CAIABvQE9gJgJiBloq9oqAAAY0AOImQBiBtoqAABgQA8gZgJiBmirAACAAT2AmAmIGaCtAgCAAT2AmClmAmIG2ioAAGBADyBmAmIGaKsAAAAAAI2yFEycoq0CAAAAALTSUjBxirYKAAAAANBKS8HEKdoqAAAAAEArLQUTp2irAAAAAACttBRMnKKtAgAAAAC00lIwcYq2CgAAFPg/aJCtbGeBKeEAAAJxdEVYdE1hdGhNTAA8bWF0aCB4bWxucz0iaHR0cDovL3d3dy53My5vcmcvMTk5OC9NYXRoL01hdGhNTCI+PG1zdHlsZSBtYXRoc2l6ZT0iMzZweCI+PG1mZW5jZWQgY2xvc2U9InwiIG9wZW49InwiPjxtc3ViPjxtb3Zlcj48bWk+RjwvbWk+PG1vPiYjeDIxOTI7PC9tbz48L21vdmVyPjxtcm93PjxtaT5tPC9taT48bWk+ZTwvbWk+PG1pPmM8L21pPjxtaT5oPC9taT48bW8+LjwvbW8+PC9tcm93PjwvbXN1Yj48L21mZW5jZWQ+PG1vPj08L21vPjxtaT5uPC9taT48bW8+JiN4Qjc7PC9tbz48bWZlbmNlZCBjbG9zZT0ifCIgb3Blbj0ifCI+PG1vdmVyPjxtc3ViPjxtaT5GPC9taT48bWk+TDwvbWk+PC9tc3ViPjxtbz4mI3gyMTkyOzwvbW8+PC9tb3Zlcj48L21mZW5jZWQ+PG1vPj08L21vPjxtaT5uPC9taT48bW8+JiN4Qjc7PC9tbz48bWk+cTwvbWk+PG1vPiYjeEI3OzwvbW8+PG1vdmVyPjxtZmVuY2VkIGNsb3NlPSJ8IiBvcGVuPSJ8Ij48bWk+djwvbWk+PC9tZmVuY2VkPjxtbz4mI3gyMTkyOzwvbW8+PC9tb3Zlcj48bW8+JiN4Qjc7PC9tbz48bW92ZXI+PG1mZW5jZWQgY2xvc2U9InwiIG9wZW49InwiPjxtaT5CPC9taT48L21mZW5jZWQ+PG1vPiYjeDIxOTI7PC9tbz48L21vdmVyPjwvbXN0eWxlPjwvbWF0aD6NTRomAAAAAElFTkSuQmCC\&quot;,\&quot;slideId\&quot;:264,\&quot;accessibleText\&quot;:\&quot;öffnen senkrechter Strich F mit rechtspfeil darüber unterer Index m e c h. Ende unterer Index schließen senkrechter Strich gleich n mal öffnen senkrechter Strich Stapel F unterer Index L mit rechtspfeil darüber schließen senkrechter Strich gleich n mal q mal Stapel öffnen senkrechter Strich v schließen senkrechter Strich mit rechtspfeil darüber mal Stapel öffnen senkrechter Strich B schließen senkrechter Strich mit rechtspfeil darüber\&quot;,\&quot;imageHeight\&quot;:33.093117408906885},{\&quot;mathml\&quot;:\&quot;&lt;math style=\\\&quot;font-family:stix;font-size:36px;\\\&quot; xmlns=\\\&quot;http://www.w3.org/1998/Math/MathML\\\&quot;&gt;&lt;mstyle mathsize=\\\&quot;36px\\\&quot;&gt;&lt;mtext&gt;F&amp;#xFC;r&amp;#xA0;Elementarteilchen&amp;#xA0;gilt:&amp;#xA0;&lt;/mtext&gt;&lt;mi&gt;q&lt;/mi&gt;&lt;mo&gt;=&lt;/mo&gt;&lt;mi&gt;e&lt;/mi&gt;&lt;/mstyle&gt;&lt;/math&gt;\&quot;,\&quot;base64Image\&quot;:\&quot;iVBORw0KGgoAAAANSUhEUgAABdkAAABpCAYAAADGIypBAAAACXBIWXMAAA7EAAAOxAGVKw4bAAAABGJhU0UAAABPJkfOnwAANVhJREFUeNrtnS1QJMvShlMgEAgEAoEYgUAgEAjEihEIBAKBQCBGIBArEAgEoiMQCAQCgViBQCAQCAQCgUCsWIFAIBAIBAKBQCAQ55u81HzbO0xPZ3XXb9f7RFTcc8/ZnequysrKfLt+iAAAwDwL3bKOZgAAAACcMNEtK92y0y273bLULWOICRrBTLd0umUUTQEAfLhjRrqlDR8OAAAAAOCOURUMnnTLU7f8pwoAAAAA7JJ1y3tu7u2Vl25ZQ0wQJXPdst8tv3Pt10KzAAAf7oBx+vqwxz78GT4cAAD0mVCBW0oFq0Fg86nZvOnVEPybG91y3i0fAwJDBGMAAACAXfYL5t98WXHwHIgJ6sMr/o/oX1ErX1poIgDgwy3BO2a2uuUaPhwAAOpzInDuTSttdDtsPrHSqdlmvKphSSWAd0MCMARjAAAAgH2WhfM/z9ctw3UjJqjPmIrNTqlYWIfIDgB8uA0fzgvOVrvlWOh/4MMBAECDFAXHZXQ7bJ4gspclfxx88QqLm275rFAnAAAAAOxwpjEf79asCzGBGaa6ZVO14Ydm+7XQfADAh9fw4e1uOeiW24q5JAAAACH8JXNWBc8c+PGqlD8VA+hUVvWC+G1+TgUbvL15TyU8TRbZN4Vt81ON/w8DdQIAAADADq8a8/FlxToQE5jhsFvua+ZWLZg8APDh8OEAABAvLESy+PhOENlBGkzS163uHw20+UzYBiY/NgAAAADADjrz8U3FOhATmOHJQPu1YPIAwIfDhwMAQPws1XDGV/QlaLcNlmX1m7wyN6Ovs8SuNAPYTs02mVK/wfXzJSHTBtubf2tD/famqgvEY/Onqv9M2vyKsrefyi74uBve6qezAiLTePdF+lrp31JlTtmibpIIAAAAADvozMlnNeIhxAT1WczFdOv0tYjpniCyAwAf7seHb8GHAwCAX85JX2w88/Cc+bMOTRyd0c8ofYn6g7Z7chuN1Xj2cdVm/b/9qeocgRkGb/NHHp6Tj3ric/oeyYzIXmajOgEZAAAAAOygc7/MpoX6ERPUg+P6XwSRHQD4cPhwAABIjiore9c8PzOveC866iar+JtlF5TcqQlLFxbvyz4MXBOE9tBt3ueFumwb21R83mdmqJ4NBGMAAACAd2ZJdsY3r5ges/QMiAnqMUnyc9pbaC4A4MPhwwEAoBmMkr7gOBPAc88XTF5Zhd/aInsr+DPhb+/DFIO2+ekAnnvDsu1MIRgDAAAAgoAXtAy7O+nBcmyCmKA+dwSRHQD4cPhwAABIDt1zu0IJBvfIjMj+oPHuU5balifhUZiiM54jtfnLAc92YvD33xCMAQAAAEHQHhCj8gKTi26ZcFA/YgLzMRtEdgDgw+HDAQCg4VxTnIIjT079X4j3KvyGzruvWvzteZgibL6EFn3fwWFSZP+DYAwA4JhplYgC9DEYDB898qNbFsjtggzEBPWQnsvcQlMBAB+eiA9HPAAAQBAYeDDYv5pdV3Cc0nz3jsXfxoTjjtOIbf6c7InsN4SEGgDgFl7RdY1mQB+D4EBM4Ca/aqGpAACJ+HDEAwAABIGBB4MLVF9wfNV49wWLvz0JU4TNC1ghiOwAgGbQuxPlBk2BPgbBgZjATazZQlMBABLw4YgHAAAIAiMIBkfoXyG7iuB4JnzvF9Lf4iX97TuYIWxeCNvgG0FkBwDEzRL9Pf4KCRf6GIQHYgI3sWYLTQUAaLgPRzwAAEAQGFEwmD/647TC35+h8hXnn2py0GW2Wz6o/NLTOZghbF6D/JExF0ioAQCRMd4tjzmfgoQLfQzCAzGBm1izhaYCADTYhyMeAAAgCIwsGNwx4LTbVHwDN4vkazWeb42KhfY3wlnssHl9MkuBChJqAIAL+u+WQMKFPgbhgZjATazZQlMBABrswxEPAAAQBEYWDLYNOW0+Ez3rlttueaKvG7mP6OsW7Lrwbxyo33xSdezT1+WoADbvy+aRUAMAXLM5wKcg4WoWO+jjRoCYwE2s2UJTAQAa6sMRDwAAEARGGAzyFqSOKkvoTgCbR0INAAiSNv09kxMJF/oYhA1iAjexZgtNBQBooA9HPAAAQBCIYBDA5pO2eSTUAABb8G6xlwKfgoQLfQwQE6QaayKvAgA0zYcjHgAAIAgkCI4ANg+RHQk1AMA8IyX+BQkX+hggJkg11kReBQBokg9HPAAAQBBIEBwBbB42j4QaAGCHXyU+BQkX+hggJkg11kReBQBokg9HPAAAQBBIEBwBbB42j4QaAGCejsCnIOFCHwPEBKnGmsirAABN8eG7iAcAAACCI4DNw+aRUAMAzLNGgy+9QsKFPgaICRBrIq8CADTHh68J60M8AABAEBhAMMh1tlUZRZeBBGyemaOvFYJcxpBQAwAigv2WRHxFwoU+BmGCmMBNrNlCUwEAIvfhiAcAAKBCEOgzGDxGMGocvpRkqVsu1f9KmKavbWBX3fLQLU/d8kf1zw/YvHF+OX6GGBJqbofVbtnrltNuuc7ZYs8eL5VNbtLXh4qQxttZt1x0y4Tm359XAeyReufH3Dv/Vr/7s1tmLTz7VK7NuW3vc3Xf5uqeCnCst/qe/abEXuZVX/lmslt21PMtV3jnLfVO+fFxp97/UP2mzQ/W2xrJVigJF3/IXFHt3mu7vK3n2/CXescfgdhLz8esOJzTY+zj2P1Cj1HV12fq+VKOCfJ92lF9dtXXn715kufefdX3LmIqGyI7xw68WvRA2ehd3zteq3dcJjeLMzAvxzMvxwi324Zqn4sBc3Iv/t1WNjUWyXs1zYeHHA+MKZ95osbelYp7JjG8AAAhBIE+BcfbCvXf1Cxnms84Z6DOGwcTz4wK8t5ybdoRJOKXAtv4FVgiGrPNkwoeIbJ/BUKZSkr+q1DuVUDlQwSeVwnvcwWbmlZ/90nzfa+p/seFMZXY3GoEzp/KT8x4Ht8sDh4NaHNpeVIChmt7Ge+WddV/+TbPhAnbZp/PKCuvalyMG3yHCTV36rb5m+YcuWTweTdU0vVR0V7e1Jzi60PzrLL3J0dzemx9HLtfyLMwIH47STAmyLdHlTmyV+6UD7QVX5kS2UfUmNaZj7m8qzEcwgdwzMv+5uXYGKnQbvk4lP/eNoW58GNuQE4Qsw8PPR7gv/dS8Awc8+1ABgQApCw4vlao/6ViIJcP6HRo16zPZsLCgcZPJTYOCtCHJeQ/VaAuffZ92LwRxvpEHxfPEFpCzULQRQ3xa1BAdWQ5eRlRiT/X81DRpmaUjX7WeNdPlQTqfvQaV2P4rWbd2x7GzLyGDYdiL2MqmbwY0t9lyfxmDeHiP/V35w28y3JNu9EpHQO+5bTEt3yotnnS8EFsf7OO5odND3N6TH3cYzZCv9BvqxkVC8kpiuzLFvqUP16YXtloQmTnFZiPNd+Px/uWp3g7xvFnYl5eC2Rejo268cyghR+bpL971CT8gelgyDiO1YeHHg+0hXlURqAsL1xWeV1vB3nv48eJ+vctNBPwSCtno73djD0bPVf+d4M87F4JXXCcr1H/qArwsgqT9lMFJ7SkJgJehcCrR+7In8g+ogzuQjDJFE1e+xUD4InAB2MMIvuih2cIJaEeV06yjshcNrZXDD5vXlh/rmFTI2qC+DD4rr803mPHcMDsKnBlezmzaC/PZHZV7bSa7KUfkIracYJkq5GlyehijXdastj+JgXYMTVOi571t+qbWfr+gWpaCVVlq2bfDQrE/f5h0eOcHksf5+O//Yj8Qn/CsKvssez5UxLZ52n46tZ3FXefq75n33mohAHJwptXw2O3jsjem9dM2uyew76KbfyZmpenyNxHhbrzcmwiyTUNF8t36e89VbtqnOvErLdq/l9VAuy0qresVGFKxQuSD2Qx+vDQ44ER0ltsmco4kzKpxtgfjX4+pcG7R+bo772Kg8oMmhtUyPvXVIyks5PxQ+kiznTK0AXHzFD9o8oB2BLZi5ipIITUYZYGH0+hO3lVScZ7ZRUie20OEhXZZ4YEpRxMXykxeCk3Qa+pYOBaM+irs01wnP6ep1hFmG4NEEyvLAWnZSvYWlRtW66kbDiwl/shgsnlEHvROSKk6s6AfJC5R/rb/YuS+WX6d4eXKdGiqp/ZdJhsVRVg2VYehgReHWH/8p85tuxf+oXFEOb0GPpY4hfK5hGXfqF/DthU87COj0hBZB9R7fw5JLlfpOHnWfNvrAv79pTMnI1dVWSfVOKGjXHlQmiPZfyZnpcXA5uXY6E9pN1OaPixL2MqxrW5olpHmNwg2cfR2H146PHAoubv30K3/H+feCbwwS9KJ/sc4K+m+8Zn2c7JbTQ7ENI7du69pj95IUc7xUIXHO8N1j9K8m2XT4bfQ2dlQxVhfYeKt47rTl51J89diOy1eab0RPa1Asf5piZhyYVG3E4HGuNgr6L91F3B0epLSOseb1WWiM4OafNXi3W/k71zMZcN2MuksgFpf+oehzVJ9bc+9yfzW2RvBdFvMn+vRgiXYA0TPz5Vkq/LruC91io+b+9jedV7KFzP6SFddFYk2ITkF/IxKdvIRY2koeki+yQVfwS+qZAorQvf6cqA0F5FZJ+i+sfDlJV24uPPxrws/YATyrwcCsPaTeeIozmLsewwehemn8GHBxUPVFlUMEbpwuPnfIjP5bF1rGLpsT77X6N/VxPf5vyVZL6dJQDKxfWbITnchbK1GWV7YzmbHrZz0fq9HSELjssW6v/pSWRftiCyT1DxapGqCfmigUAxg8genN2HnlCvF0zuN1RtW09bI+DdqtBOnyoR5n/W2U7X359zQ5K9PypQ3FTv01JlQYleOlukBgW0OwOe+10lC5vKF+S30y4p/3mr+a6/HNrLBVU7c62tkaDp2EsrN5/cqn54reFPs4I/86iCif7t1FcVbPNnwxKuhZI57cjiXPKm6b8myMyuEtdzeigi+1KB368zj7xamkf2yMzqyyaL7MPmx4MawqN0DruqKW7qiuz8v0Uf3DnWP1V+fUON8YyqHZX2YEm0jWX8mZ6Xi47FCXleDoHNIe1wXNFfvJM7kR0+PNx44ITqLX5KhTEafjzru/J1ZXdgjKhcr/f31tW/L9v1+UTN/YAI6jNJwxc2ntC/OycG8cexPhGF4DhGg1dz1K2/RX5E9hGNoEr3XV5UYl5V8Osl5DN9AcObSmQ6moH8ZuCDNmSR3Zbdh5xQrxbYVt0t22safbyoOe5GBvy735o29WNAYveiAppJoU85pmqr147o+xdd6SqznnApXW33SWbPPyuyl5OawdqqBXsZLQhOVzT8aS+ZPyh457mSZ+AA5Frj3Z7JzFEJISRcbA9ld6NM1/j9STJ7Znasc3oouxU+LMwjq5bmkZuc771T//+2gmjTVJH9xxDhs26M2dFo3zrHPumI7INWsL8qUbbMR02Q3spvLssJjz+T8/KvSOdl3ww70/uFqq8q3iB3Ijt8eLjxwEGFfp6gtOBdYMMWal6T/krf3j0ivQ+5rxT3okzgj40h9vOsYkQJw3byvtueV0MUHHlyvbRYv2RV15OF95KKUjoCwmhB4q8TvHUGiBF7A4LQRZKtEpgLfOCG/GHp0uMz+AjGpgsC0hsy83Vb2tevBgKsCY3geqXvz76ocVglsTgX1nlZkBT+ovJVCkUCo9Sn7cBevnGkkcz399mjRoDRQ+eDjMmLgX0mXNsO/NmFoA7pkRaxzum+k+oY/UKroK9HVF+lLLLPDkmuTCTlYyTf3fFWcX7UsZtZ+v4x8LTCHLOlYTcXiONqz8uHEc/LPhmj4cf17DnyW7f0d4fBsAIfHk/M10Pn41xv7KYEf7z9LMnZqvjuqVxMuUN6i79cMCcc86mUyQBtk5/pqsR36Hz8WfRpgyEJjhzI8peLe8v1S45ZsCGyu5zsxkm+/bGTCyw/S4KKmRJh7TKCySU0kd2V3YcWjPEEPmj19weZu218muQrk4492BaXs5qJ4YRwrH/Q98uf64rfbWH7/oa9fGOB5CvY+gOMyYrtd6dhk01IuCRnmtf1rZLzzk1sSQx5Tve9W6Fp8wgjvfiyaQLN1JAY3aRfuiD5HL1uOR64pe+XMFdFuoLzg8ys4Ep1Xn6KfF72SdmHhbp2My+0l1eyu4oxVR8egsg+Snr3LqRy+eawxXySeFFC7+Nj2QIO66uIB5CR+Z0uMZd2YPY5VzJuryvYTFuQLwUjOK7R39vg65RF9WLbakDekGxliQmxMQWRnQYIasOMtvfPG0JR73RAf91SHNutfNm8b7sPzT6LVnrsG36vK+F7fVK9oyOI9LeqZh4Dhy1Ddf8Wtu0E7OVbcq17VvYx1VsZ+EOYfL6RuXMSfSVcsxr+vW5Q6GqVVKhzus+kuonzCLNDaQo0V0NicpMX03U0/O6po1jzzUDSy20kvUh9BeMv2XnZF62S9n02VI/0I5pNgSVVHx7KHS2rwnF1R2lcelp2qTa31ZKhdpfGqa6pkitDZHcD3zvyXuIzRi3Yo805oNLKS5/FhNiYisi+pdm2uhP9pBIo1iiuC0NOInSELtrXpX0WrUxiBztuwXHrJEt1aDusq789fZ0BuSmscxX28o1HjbpMHbkjvSzb1CpEXwmX9IPXQc16JoT1mFixE+qc7quPm+oXSCW7qQk0w9p4w/C7Se5TqGu7OrEmC6jzht7tUFjnHsZfsvOyL8qO4zG1G1oai59bfNcUfbjPeGAQvAtp2Eed35TGWewtgfa17Hjs7Xpoh4wgrIcosu+WPCfvChqz9NtLNl8MIntzRXadM8keqFmX6jTJ5psosp85EJ57TGm0M28frbNSSCp2/7Ew3qSr1+4M1y1t30PYS+Uxt2Xw/aSrqzqRJ1y75C7BldRjYnVzqHO6rz5uql9gFigtgWZmiBhi69JH6WXlV5ZjTRal5w2+17yw3kuMv2TnZR/wGC67t+jIYH33wrFna55MzYf7jgeGCcycf/Q+nn0o379B8e8Mkb5/2YfDTYP1tYU24OP+vowgrIcmspf1yRvpX8Cbp+w+qymbLweRvbkie1ujXVcpHSCy+7VPnlg/HdvhvUZb1/mq2RLWkVl4R+kFqBsW6pYI/Jewl0pjzvRc9MOxjfpKuKQrH48dveMPA/WEOqf76OMm+wWduaQpAs2w+cvWircO2V2tfOJxrErub7jH+Et2XvbBsuP3k14+autC2dR8uO+YD3yHd2yVCeym51fJYpA7T+2REYT1kER2yWKoxRq/P0HDdyy+QnCEyG47IefANYWvubHafNNE9qJkmh2hrXPxfmm0dZ3jI6RBtY1ESbpyt+PJdp5hL0Ek89IVgaYSP18Jl3Q156ajdzSxFTfUOd1HHzfZL6Qm0JRdVGgr/im6tLN/3qp69Ik01mx56rt3jL9k52UfSI4xMhkbS1eSb1p635R8eAgxH/gX9sN/PNjetoP4qCoZQVgPRWSX2Mm+5ToObb+kruC4rUSaumVDiUKHKliTnoFnIhiFyN6clREx2Xy/3V+Q/PbzloN2cWGfnKwWbQm/tfhuOmcZ11nd1fI45jrkT2SXrKL/hL0EkcwTyc4ivmhAwnUtaNsxR+9oYtyFOqe77uOm+4XUBJoz8rfibUrVUXTkUp1jnnyK7GfCukcx/pKcl31w6Xju4o9okh0dR5beNyUfHkrMB74YFcS/v8nOB9FjcrPopAoZQVgPQWRfEsx3D1RvsRDHKW8lmsRsaIKjTbFvSgVRjwSR3QTShLxDaRGSzTOTjuw+BPtcIz9ftpc1+7zqGY3SoNqGCLbucbwfC+uehL0EkcxLjvcxlQT5TLimhvhVDr7mHL6jiXEX6pzuuo+b7hdSEmg4yR92Md2hA/vlRI4XQJyrd/6l5tO6ZzX7FNmPLNaNeTn+edkHD2R/5WI/V+Tvw0UqPjykmA98Ubbrh3cxTXuyuQ/ydwdgS8XRKF9l3FMfvAl8xGLNesp0iSMXLxua4Ehq8J0QRPamJuS+CdHme3Z/Qc0W2YetZOFgOLNUjjX7vOolZNKgOrPQfz7Heyasexr2EkQyL5kDmyCy90S8/dw7P6vgyuRlNxDZ3fZx0/1CSgLNGjX3viCfIntmsW7My/HPyz748ODP9j22aSo+PLSYL3U4/itbJbxpsf439D0Yko/9EfiHs5r1LFL5WewTKQuORYGcifohskNkD9XmeUXVPTVXZH+lOLZQVU3spUF1ZqH/fI53aULfhr0kl8ynkHBBZHfbx033CykJNBdk9sNsjLGmjfgus1g35mWI7LHEAhsEkR0iezqwzb2XtP012buzZ07Q97vopmSR3KvyWTPumxLEKCuuXjhkwXGOILI3MSGPJfHxYfPMMjVTZG9THIkZlx3LQXVmof98jndpQt+GvSSXzDc54eKVEFsEkd1lH6fgF1IRaMqOivmP3F7g6yvWtBHfZZbqxrwMkd3mPGG6XRcFdV5bFDwhskNkd0nZOex1BcwyJDtHWuimJJGcw173yDnOycqOJctcvnToguMNQWRvWkIeS+Ljc0J4oeaJ7D8jSs6qntUlDaptOHmf412a0LdhL8kl801MuDhx5/Ob3zVspBP5GA+lj1PwC6kINGUC2HMisaaN+C6zVDfmZYjsVXkT9pvJ85rnPPrQFHx4KjFfDGxbjkkklB0Fco9uShJeLPEosE/OqaqeEz8psL9D1y8euuD4kyCyNy0hjyXx8SmyH1DzRPaybUKL6j1DKFXP6pIG1ZmF/vM53qUJfRv2klwy35SEq7dq/YGqCT6dyMd4KH2cgl9IRaDZaXhC3kSRHfMyRPaqSOfOtsE6JX40s/S+KfjwJsd8MTFN5Ys+nsnuOdTT5F/kB2GyQ/YXOJbNL3sQHMsHrYn6IbJDZA9dZG9T80T2si+M7QbYljSozhzYTOwiewr2ApE9/IRrQc0Zg461uNcIHjuRj/FQ+jgFv5CKQHNCzRZimiiyY16GyF6VM6FNbjv2o8vw4dHGA+CLS0Gbb1l+hm2PYw2EC68wl+5imqnw+2xTw85g549Pq75ePgbB8Z0gsjcpIY8l8fFp8/1nlbp4Btv2+UyBXEQRgDCSWajb53iXJvRt2EtyyXyMCRdvbeQL037T4FvpD/qCQYjs7vo4Bb+QikDzhyCyxyayY16GyF4V6VFDJs9IL/OjfEbwuKX3TcGHNyXmi5k2lZ91/aJ0BZv88TjWQLj8EvqEK83f5WPFjkpsn21y2ufLxyA4/iaI7E1KyGNJfHxf0nFHzRLZy4KAnwkJI5mlQKtJInsK9gKRPayEi7fS7tL3OzF6z7hckKhAZHfXxyn4hVQEmmeCyB6byI55GSJ7VeaFNsk2Nmmozh8e2zMFHx57zNcEbsnt7pBBzAnmBvR5erAfl95dJf1AP6LijGHx45uy+VHfDRCD4HhKENmblJDD5mWcU3NE9gnB7+41wLakQXVmoW6f412a0LdhL8kl8zEkXBwI7tPgI2FuBHYLkd1NH6fiF1IRaMqS8rtEYk0b8V1moW7MyxDZ6yI9l33fUH0bJfWsw4dDZI+YJUFbs+BoewW5ZK7roLuS40DoD1gwHyn5LbbhTRq+Y4JjyiMKaMdEDILjogoYM0MNB5EdInsMIvuSYbv3aZ+SYPM0IWEks1C3z/EuTejbsJfkkvmQE65pNR8MEvt4y/qcwXfsRD7GQ+jjVPxCCgLNpCffF2KsaSPGzCzUjXkZIntdOkK7NCUMntYUduDDmxXzNQ3JKvZ9y8/Ac/lHwFoK8MMIyc9iPxzyO5yHHZX8Fv+3PfJ8NEydILBJgwQiO0T21Gzet31Kgs3bhISRzELdPse7NKFvw16SS+ZDTLg4ed8pSAx4a+OGZvINkT0ckb0JfiEFgUbyfjw+RyPuwxRFdszLcczLPvlDblaz8xw+7EgB25cwNt2HxxTzNZEFYVvPWH6OPcEzPKK7kmNdQ2ebGWDbvAr+vuTv3at8J9iz/iGyQ2TvJDbwIbKHmVC/JiSMZBbq9jnepQl9G/aSXDIfWsLF5/69FDwHH9E1aekdO5GP8RD6OBW/kIJAI32/6Yj7MEWRHfNyHPOyT1hQkax85R1mczXqGXbRqosdF0334bHEfE3lWNDOvy0/w6jy+WXP8QvdlRyXQl9wq+K8TeWXy+7q4Q82+zXnhuCCQIjs8U12oSbksPl4EwvbCfVY5G0ofc/MQt0+x7s0oW/DXpJL5kNJuMZVUlJ0DjSvxhmx+I6dyMd4CH2cil9IQaCRvt9qArGmjRgzIz8iO+blOOZl3/AxsBKhnQWViYr+pejCPRYeJx28Y9N9eOgxX5NhHys5imPL8nNsJjCPg2r2+SG0jbK7ed6Vz97tltmmBoEQ2eOb7EJNyGHz8SYWVe1znMyKsLELI5mFun2O98xw/6ZiLxDZ3SRcUzR82+Geg3fsRD7GQ+jjVPxCCgLNlPC3DxOINW3EmJmFujEvQ2Q3yQIVC+H9FyDriOJjQ/rwltx9BGq6Dw855ms6q8J2nrL4DLwoRXKRMYuoE+gy2Kew8E7jKxXDcCwR85GBENkJInsnscEPkd2PfX4KfnsnEWEks1C3z/EuTejbsJfkknnfCdccFR8PYyrBhcjuro9T8AupCDSS3/6TQKxpI8bMLNWNeRkiu2k/91sovEjOUGdRsegySD7jd8zxu0Fkh8hug18k2wViE+kq9vOA2m1OxccoX8XWjp5DoW08qj/bUfnNZNMGKkR2iOwdSguI7H7sUzLuLhMRRjILdfsc79KEvg17SS6Z95lw8Tl/w86LfCczK30gsrvr4xT8QioCzQvJVsGNR9qHTRTZMS9DZDcNr4jlYy0kx1/wjjT+iDOb8wssnM/Tl4j+WiDk/IAPh8jeIJ4FbWzzHPRRNa4kff0zoHaTzouplLaldr6C/piu4AiRHSJ7E21+nv5+nfwRoH1KVqvwGV4xf8mUBtWZhbp9jndp4NKGvSSXzPtKuEap/Gb6PYfv2Il8jIfSxyn4hVQEmnvh7282PNa0EWNmlurGvAyR3RZ8pARffPdJZgSkNzUOfN0RkIIPDynmS4U5YRtvWHyG3Ug1lIwgrNsW2fmj6buw/qmmD1aI7BDZO5QWTbR5dmr5r8o7AdrnUUT2uKqed9pSUJ1ZeGaf410auLRhL8kl874SrjL7MSkEQWR318cx+YX1in4hFYHmVPj7vxsea9qIMTNLdacw/iCy++WypnD0oOzf9w6YFHx4SDFfKvwUtvG8pfpZGJWKqE+BtV1GENZti+zTwrpfIDhCZI95sgs1IYfN20km8s88HaB9bmgEyCMe23KK/m5jP7AUVGcWntvneJcGLm3YS3LJvI+Ea4bKV8PdOk4qO5GP8VD6OBa/MF7DL6Qi0EjFAi6zHvtym76Os9C1pyaK7CmMP4js/sifNc1C3nG3rClfsa/G1JWyL26vRzWXn6s/MxvQu6Tgw0OJ+VJC+qHT1g6Oq74xOuwZjgNrO+m8CJG9Oj+o2YsnkhccTQQyENlh8zHZ/J0B27Vtn7Mabe7TJq9zzzFnKajOLDy3z/EuDVzasJfkknkfCZfk0p0jx0llJ/IxHkofx+AXRujfYzXmKvxGCgLNgkZfnnrqS+67D/UMusfwNVFkT2H8QWT302d5gZ3jKhz5FZ/u4CvmSwnJedevlupe67PbssUs7cDaTjovQmSvzkrgMR0ER8tAZIfI3iSb7xgK2GzbJwfRb8I6HsnPKqgtqveVVRpUZxae3ed4lwYubdhLcsm864RrVGg3Js+rhMjuro9j8Au7VH+1TgoCDY9V6bZzm9vfixinv8fwnVuMNW3EmJmlulMYfxDZ3cJ+IH9EzJ76d7GTgg8PIeZLDcmFow8W6uWPXr3dQc9UvqvpI8BxLJ0XIbKb06R8+D0Ijh7xJbLfEkR22LxZJgYkPFX700UwdqbR7geO25K/0Oe/yq9YDKozC8/vc7xLA5c27CW5ZN51wrXoYRxAZHfbxyH7hSUDfiElgUanL/+QW9G2t2KQ+3PGYqxpI8bMLNbd9PEHkd0d/CHrt0d7sUkqPtx3PJASoyS7GNhG+57nfp/j7NMI+1g6L0Jkr06HILI3UnA0GcjY2GrzSBDZYfNmOSZztzW7CMY2NNqdA4kfjtqRtxPnV9RVXYElDaozC+/gc7xLA5c27CW5ZF7SdybPR98V1mlqJfsIQWR33cdN9wspCTSrmvHYoYfYat9yrGkjxsws1o15GSK7CXhlbF5gvyK/5/ibJhUf7jseSIkp8vMRY7vPXvm897IdTZuBjsk2yv8XG5dDrwttFMfFULoiO5cJg3WOkOzrI0R22LyUlQE29Rh4MMYT84dG2z9T9Y8GOkFLv09YsxxUZxbew+d4lyb0bdhLcsn8f47f8Zewzn1D9bUIIrvrPm66X0hJoJEk666T9/yHuvcauUBTRXbMyxDZ6zKj7KL3Xi9k76JGn4IeRHZ34ycFpDZl8iPGQs7f85hlYVbycbyF7koSaZ7yx+Ez8QddL5di62z74zLdAAP4I3zXdYN16qzWaYLoFjJNENmn+gJUE5f5uQrGdH3OHZn94NXfjo8GkxhpAJR5nNhsjHdpQt92ZC9jkdhLCsm85OPyh8F3uxbayaWh+qSrNjYiH+Mh9XHT55HUBJpMsy8/yeydCnm2+uy5jqDfVJG96eMPIrt9waO/v3YamGum5MN9xwOSvuC4aFfZ2o+G29SzofpYmHzN/e6S+vdli1nwESVdZoQ2+uLoeeaUPb6R/iXozhxwqDcFV+GU3Cbh+csiXK6gDzUh9805xS2ys4BY9KFoNYJgbEGz/bncq3FkOlh5HJC8LzgIgDILduFzvEsT+rYje7m1kNDbsJcUknnpMWmmxrfUj3HAVXer5IjyTa7GfKhzuus+bvo8kppAM0n6q9l7u1FMHi+x1/f7v2v+fpNF9iaPP4js9hgpaN+lBuaaKflw3/HAsLmFPwgO2nlzF6GmNaHhb+teOsqCZF5g3839t+eSuo8JpIrO5egLlp9lKzf2WYedct0YD5pB0mIDDGDb4ftOKkeu08bzjkW3jcQcgO6HpVZgzuuSild3jTtoFxNck36C9mTQ/6z0BQ8mdgLoBNWZBdvwKcBJE/o27CWIZF6y1d9UMn9Lbj/g69jKz5p1HWnUdepwjLue0133cdP9AjMrfJ+Lhgg0mxX6srfleM5AW/fHVewj6+7cla72trGNed9B3ZiX452XfVEUK55Ts85jT9GH+44H+hkXaFw85pYjsyupgFnnveb7fOtlbnwuUBoLckF1rhzmRYPgD0yH9O+iqjkfDaFzrp6JpDQEdFZg8Ne6ql9beYLNf9E9FtZpatucNCHPEhv8L+Tno0ddJkuCl7rnW0lXZJoIhKcr+J5e+VXDWc4MSQwfqP6X/2kKX2S3sS1XmtC3PdlLK1B7kYw508m8dCWMqTMdpTvHdC80PCrwzQcatlFnZcO+ph0+NHhOd93HTZ9HdPr6t8V+dRkTEP17CaJu4dWgukcATKu/N+h4AxPnvksFriWPY7KOGNLU8ZfCvOwDfsf3El/WIXvHCrkmRR/uMx7o51L4HO/Kp8SCdOHmr4q/v9Hn19mn5hfw7VH5h4tRAikjvRzdxGKGflp9seQHeToeSioIudrW5JInjXe+Iz2hfUwluflg4lKjvZ/JzJnCa4n1qbRvdG1+N4DnXqPy7Vl1xNORkuDXxr0MuzUS6t6Y2qRyAXVaOfw7Kj4rkL9ymlhN5lMEk473Qwt1S7fFL3u2l43A7EUy5p4N99UcyVccmmBLWN+rMLkeob/nQb4MCObXNe1Cd37nP3vRF8B9GPCdPwyOcddzuus+bvo8omPHz5b61EdMMEuy83zL/NYv1Vdt9WwtVRZUux6qJOyT7B4VKRVDbOw8ka4yX61ZTxPHXwrzsg86pPdR+lKN1V3V9/z3l9S4ns+N61BXwKfow33HAz1mNP3QaUTjSLqQhONSnUUk4wNyuUEiaNnH8KZczgyqM6ERyz2SuQ+rG30+z+tOlSrbM5+pGVu69jTf+0UQjHJwtz1ADO1dxNfSqO9e1VenrTOSb7dNhZUKNv9CflZWjCobkG69a9WoSycgMbXqim37iuolaPmVCHdqcu+VB2GAyROBqe3L0iTiyIK97GgktaaR9uMm7OWfIET6vCYvct3SqNfEXD+vKbgMq3OK/l0dum4guer5+I5A5Nmj78cTrJL8MvWbAe83ppKmx4jndNd93PR5hNHZKWFj1ZiPmKCXJP3nsdwb9LfSbf37FvpPupCo7iISzMtxzss+OLY8dt+U3T+pvOlGzTcnquyr+WTOURum6sN9xgM9tjVt5yOicbVKeotIyvSLMRX/PlH5UTqSD+GbBED55bj9uVGd445n6fvOQe9HQd1TtYnsRwM6f5zkX3j7PzL8UslupibRyyEB7TP9/ZLYqlDfp/rtXsCps71SJ/BtJTLoqyYDDyoIsTkJj6nghCe7U9I71uaxZt06weCh4XFY1Q+ZKqsG30e6TdLGl35pAvNB9S987E+yX8nNx4Um2cuSRp1tTz7Q1Bl2OjvHeAXmSp+vbSkxKD9nDzvD9aZi376q+fxAze+Hakw/FMzNGxWCSU7+f6q/e5Lz80+G+871nO66j5s8jzB/yG9M7ismINK768BkeTI4bnR2Cps+LmKK5KvITHx0x7wc57zsmgPPNtI/f18ru7F1tEXKPtxnPKAbk8Wmg4xQ+c72/nltvc/OR5QwyWPyjeRn1e8S9CQgo0V6x8n1dDZdcX3QkX/P5PlegB2qt9KjCWem2V4x80j/brNpGfhN6US8QHrbbs8TGPAm+vtVBcO9Dy0baiJqC8uqEtE7agweqSTngaqfbVnn7LVeMvhGeqs+TX5smCL5bfQmyweZvQR0SqMdP8nsLdcjmkHtlsG610gv2Bsx0M5PDbAXnaT6zFCdPzTnhQOPotm76ufnghhk2IeitmVbeO9LQEzMLfeRz+mu+7ipfqGXOOj0temt7r5jAmkyb7I8k9kjEzLN+k0Kpzpi5qeh98a8HN+87JrFgET2/rG/btiHpe7DfccDTRbZ68yPTyRbwFe0Y+BW8PsA9KhyYsqN0ih4J07/B9BR5Vs3lC1+Foj1Xu5YGFFfCaqu8up3yD/J7IpIH1xYmrR/D/gQ0aroEE+UQUk+bIyqP/tWoa6DBvTnIOZUAPNJYQZ4PlfxzFVMjM4M28o41bv0rEpQ/cPw819rPgMnc6a2G+sm9G+G3p99mu4HEhN3HExGbi9bFZ5hu2YS1Kow1j/JzArBqYpzUpEYLUmGzi3aQv/lWxM155c3Kr7QK5Y53UcfN80v9MbpXYVn2TEkkoQSExB9v4DNVrkhswuHViuMhUdDQvtmBV90T2bOMse8HNe87INTCjePujTkB3z78IUAfLjveOBnhRgspmOYxsjOR83+BSS6cW5Kd/wBGXV2JvZO8+h9fCuzv2Mye4xbIfwVs60m4j0l6LxZGJCfajI5VsHdqgrWYlnpPkLyG6h1EtvRgolXumUiU8GjxOlPqnY/Ir0jRoomGv4CvE56l8GFwJRqs57NXxpojxjKp+Z4YzvsqICqjjDEbctbDJcMObVRsn9mY2+F55RBP7tVI9h5UWN9gfS3rHI/rlG9j6bcFoua9jOugrDTGgLIpZqf6mzTHXRJT8j2MqHa+rrGs9wq3zytaaOcvL3WbIPVmu3wk+x8vB42t5sWfC6G1H9K5gT2WOd0133cBL+Q96mHVO0Yw/yijD3lW8c055IQYwJS72JrhfSnai8Tx0XMqljgpubzsF2tkPxCR372Gfp7KWid9jhTfmIK83Iy87JrRqnaKmOXR0ZN1PThH559+H+B+HCf8cCE5lx6SPHRJrOLBx9p+EdLyarkJQLgO7Z9fpntGueG/E5UMX3NGiEzZ0DelziYYSI7B8e7mknwEumdy1XnK9JtBKL7CTVfUK96yd2Osk+bq/nfVB07NfvxhyX/dUf1L8aapL+XcdlYYfesnnOpoO5bNZnYqPtFBbRF/Xem6v60YDd1fEzbgLhQtLrRxEVq5+r9TLfbe8mc85vsfGR8pupn69f5iJaR/kqjKjtMhl1EXuYbdAWT/m2NTZjTXfdxjH4hP4+8W56Ti/o5ppigdzmwybbihUcmVo7fk50FTL3jCa+HxP+24hAT2/4xL8czL/tgifyf41/1Mk748DjigUzjHVuRipdrBuzvU/mOsl0MZSc/fJC9+w1A/KxbiJXY/3bIwy4UiOzVxL1bqhaMbgucS2vAl5eshnPvOO7T0CehVEX2/cDaxtTYb6tJvU4A+al+o23ICbcctWHHY91F/fcUuI9ZVsJJHXv5UB8TTNmLi3brFIhSto9XqMquZh/x+J2v2QebFcXrP0pcl9rCnFBo/6TBR7k0ZU730ccx+YVWAP0cY0wwqWLmqqt/eyvFTa54crGy1lf839Txh3k5HDbIz1n+ZeUnfLgxH+4zHihbQftmMfZwxUJF7Yr75JRkH5vHqPyD7g0BMBzeYXJM9RYH8N+9NBwPAIf0bly+peJbl3k1Qm9LlbSTeyvdTkh+FAwAqcNC1JoaN0VjMr8a+1qNzVVq5h0DoNxe1lVSzvbyDnsJjmk1xz4UJD29nV0mL68ZVXbBSVfRjoyePWxTdQF6UgWR/aL+q0pCMop31VTofQy/kAYjShjh41nOqXhlMMfq9yp24A9tU2g6zMsgKDZztnCpYn2eNy7Izs5JnRXcsLtmxANr9H1XTU9gblIstqbmw6KP0L1djJdq3OmenCC5UwAACWMqHjin8gVQLypmOFQ2Dr/cMCaVI+YygeYAIAgH3cK4BLCX6BnN9cu4p3pZfLPx0Xsc9ua1j+EX0mIi15djaA7MyyDovs+fHz7sLHTOwXm1Ln9w6dCXmJfR1wfzE1X4o8zNkPKo6tA5rqCDbmpUPMBxXlvZUtPnh969jL0yS/WOcpHsmmjBtEGN2G22z2ZnEMcBAAAAAAAAAAAAFMPiSX5F8xu529HEsLDLR2SwaM/HbRadDX+KrgLgf+J82cepJzQTAAAAAAAAAAAAAABu4Etr+4+zWA3guVYGPNcDuguA/x1v3MR7GAEAAAAAAAAAAAAAiA4+g7f/wru9gJ5vbsDzAZA6R1Qusi+hmQAAAAAAAAAAAAAAsMtP+n6JKZ+THtqZu/1nTwOQOmUXU/KHqVE0EwAAAAAAAAAAAAAA9uAV7P0CO5d2gM+6knu+T3QdSJw5Kl/FfoNmAgAAAAAAAAAAAADAHu1ueafvwtyfgJ83v9IegJQ5oHKRfQfNBAAAAAAAAAAAAACAHSbo+2WivbIV6DOv5Z7xEl0IEuc3lYvsLTQTAAAAAAAAAAAAAAB2GLYKdjmCZ95GF4KEmabBxzzlyxOaCQAAAAAAAAAAAAAAO/CFpm9ULM4tBfjMfHnji3o+fvZxdCNImC0qX8V+gmYCAAAAAAAAAAAAAMAOfNnpMHEuxONidnLPl6ELQeLcULnIvoRmAgAAAAAAAAAAAADADqc0XJy765aRgJ53sVs+CKvYAWCmqPyoGB4vo2gqAAAAAAAAAAAAAADscE3lq2BDWc2eF9i5dNB9IHFWBeP3Fs0EAAAAAAAAAAAAAIA9rqhcpOOVsisen5FX0u/TvwL7AboOgP+dtV42fg/RTAAAAAAAAAAAAAAA2COjcpEuL9aNOXw2Ftc3uuWRvl/iOIKuA4CeBON2Ec0EAAAAAAAAAAAAAIA92iQX2bm80JcwP2nxmWa7ZY8GC4gQ2AH4YkEwXt8xXgAAAAAAAAAAAAAAsM8l6QntvSNk+KiZnW6Zr1E3X1w61y0/6Wul/P2QOrfRVQD8P0eCcXqNZgIAAAAAAAAAAAAAwD4sdD+TvtCeL3xeOq88Z+GdV5uzYJ71lX31307pS/x7oC+xvuy3+c/hyAsA/jJH/95RUFT20FQAAAAAAAAAAAAAALiBRTs+Cua/wMqvbhlF9wDw/7RIdhY7lws0FwAAAAAAAAAAAAAA7mh1y28KQ1zn51hAlwDwD0ukt+vkE+MIAAAAAAAAAAAAAAC38CWJGX1dmOhDXOdjZBYJlzUCwPAFw201Jv9UHFMstPPxTXMYVwAAAAAAAAAAAAAAuIPPaefznN/IvrD+2i3H3fIDzQ4Adbrljuwc38Qfzx675UaVQzQ3AAAAAAAAAAAAAAB2YbF9jb4uKzW5uv1J/eYK4cx1APJk5G7nyA2aGwAAAAAAAAAAAAAAd/BRE236WuHOFyryatsy4f1d/bnzbtntltVumSUcWwEAAAAAAAAAAAAAAAAA/A8WzKfo6+LUXhlDswAAAPDB/wFXNZd2wfJgpQAAAL10RVh0TWF0aE1MADxtYXRoIHhtbG5zPSJodHRwOi8vd3d3LnczLm9yZy8xOTk4L01hdGgvTWF0aE1MIj48bXN0eWxlIG1hdGhzaXplPSIzNnB4Ij48bXRleHQ+RiYjeEZDO3ImI3hBMDtFbGVtZW50YXJ0ZWlsY2hlbiYjeEEwO2dpbHQ6JiN4QTA7PC9tdGV4dD48bWk+cTwvbWk+PG1vPj08L21vPjxtaT5lPC9taT48L21zdHlsZT48L21hdGg+eV2g4wAAAABJRU5ErkJggg==\&quot;,\&quot;slideId\&quot;:264,\&quot;accessibleText\&quot;:\&quot;Text Für Elementarteilchen gilt:  Ende Text q gleich e\&quot;,\&quot;imageHeight\&quot;:16.921487603305785},{\&quot;mathml\&quot;:\&quot;&lt;math style=\\\&quot;font-family:stix;font-size:36px;\\\&quot; xmlns=\\\&quot;http://www.w3.org/1998/Math/MathML\\\&quot;&gt;&lt;mstyle mathsize=\\\&quot;36px\\\&quot;&gt;&lt;mi&gt;&amp;#x394;&lt;/mi&gt;&lt;mi&gt;Q&lt;/mi&gt;&lt;mo&gt;=&lt;/mo&gt;&lt;mi&gt;n&lt;/mi&gt;&lt;mo&gt;&amp;#xB7;&lt;/mo&gt;&lt;mi&gt;e&lt;/mi&gt;&lt;/mstyle&gt;&lt;/math&gt;\&quot;,\&quot;base64Image\&quot;:\&quot;iVBORw0KGgoAAAANSUhEUgAAA4EAAADACAYAAAC6RmaYAAAACXBIWXMAAA7EAAAOxAGVKw4bAAAABGJhU0UAAACXrk+UeQAAKA9JREFUeNrt3S1UHMv28OEtIhARiAgEYgQCgUAgEIgRCAQCEYFAjEAgEBEIBGLWQiAQEQgEAoFAIBARiAgEAoFAICIQCAQCgYiIiDh39p3mHELmo6Z7V3VV9+9Zq9Z/ve+5Saaru6tr18cuEYTyqVOaPcoMVQMAAAAA1XPeKf/0KLdUDQrSAYa5TlnrlN1OOeqUb51y2SlXnXLfKQ/vylX230875bBTNjtlVbqDEh+oUgAAAKCYZp8AUMsLnW44GsuCva0s0NMg7mnAs5W3/OqUmyw43OiUaaoeAAAAGK3jfj+k0z1HNaHPs7PYKfudcp0FZ/+UVB6zwHMl+10AAAAA+mg7dLDXqCZkJjtlXbrLh19KDPoGFf1duox0gdsFAAAA/N2h/+nQqT6iqgj8OuWiU35HGvj1KzfZIAZLmgEAAICOM8eO9DVVVTu6pHJJujNqqQV+/ZaLbnfKR24tAAAA6mpxhM79T2GfVV3orJ9m8HyuQODXq2jmUc0yyswgAAAAakUDupsRO88kh6m2eQkz6/cze/a+d8pJpxy/Kfrva0bRHwF+h/77s9x2AAAA1MVejk5zi2qrpLksALMOun5nwZ7+3bonb0ZGm03WmTo9+kGzfbY75c5DIKi/8aswyw0AAICKm8rZ4T+k6ioX/H0T+6ycGvRpEpkJD79ZD53/It0lndbJY6Z4JAAAAFBVFzk7ypdUXSU0pHu8g+XMnwZRus8u5IyazhBeie0y1WUeDwAAAFTNUoFO8i9h2VzKNCvmnrgdCeL6POjRIdMlX5cGg1YzgxoY7whJYwAAAFAR2rG9L9hJJpFGmnRP3pNhoKRLgycjC3BPxW5W8JQBDwAAAFRBnmQw78sG1ZiUhnSzYFpm1JyO+Hp1v+Avo2s9F2YEAQAAkDBNemGxDPArVZkEDV62xW7pp54Z2EokKFo0DAR1RpDD5QEAAJCkM7FLAIL4A/5rsZv90xmxT4nVgWUgeCTMCAIAACAxmgzGKhPkbzrEUdsSu9k/vdfbCd/vNcPnnhlwAAAAJEM78Ddie6baDNUaHZ2pOze8x5pEZr4C9bJrWCctHjMAAACkYMc4ANSyTrVGZVHsMn9quRU/B72X5VLsZkbneNwAAAAQM90bZrUv6m05oGqjsW18j0+keolQGtJNbGNRP3rEyjiPHQAAAGJluTzw/UwRyqXLfI+M7+uxVHe/54bYniEIAAAARKfpKQDU8iIkhymTzkRdCwHgqEHzD8P6WuYxBAAAQJU7vL0Ke6PK0ZDukkQCwNF9Nqyzx04Z43EEAABALLY9B4BaNqjm4CY9BIAnUp9Z3bEseLOqO46NAAAAQBSmxe6cuGEHaCOcWbHNAKrlTOq3rNcyW+7v7H0DAAAASnUWIADUck1VB7MgdtktX4sem1DH5Yy6n9Iym+oZjycAAADKtBwoANTyU9gTFSoAtD7mQ5eUfqpxnV4Y1+cCjykAAADKoAGZ72QwJIcJa17sZwA1s+tMzet1w7hOz3lUAQAAUIZ24ABQS4tq96Yp9jOAHG3QNSHd/XyW9dqgWgEAABDSlIdOrUs5pOq90CQwzx7u1xeq9l/Ws+b7VCkAAABCst7jNEpyEdhqiH0WUBKY/O3IuH41aP9ItQIAACCEJXHbB+YjCNTliiSHsaPnAD54uE8PBCh/2RTOzgQAAECC9Iy3O8fOqY/lhVo4J82GHl1w6+H+6DLhJtX7lxkPdX1LtQIAAMC3bXE7z0+DxSshOUysdDb1u6f706Z6+9a5j320DaoWAAAAvujSwZ8yfBbodaZu11OQscetKOzU0725ywYA0JuPI1W2qFYAAAD4ciyjZe9cFZLDxGjP0315OwCA3nzMvl5TrQAAAPChKcOXsmkymIk3f6Yh/pLDIJ8V8Xe0BzO0wx16Cr4nqFoAAABYck0G02tZmo+jB9gHlc+s+DkMXosucyQb6HBtT/X/maoFAACApQ1xTwbz3qWQHCYGOlP0IP7Ob2xSxU62hWQ8AAAAiNwncTvqYb7Pn28LSw/L9sFjMP5+HygGa4m/hDwAAACACZdkMOcD/jzJYcrnKxB/3Qc6ThWXHgTqvsAxqhcAAABFzYtbMpipAX/HhPhJRPLE7XGyIP72AWrZoIqjCAIHzcYDAAAAzq4dOp6bDn+Pr71oDW7RQOPidx8gZwLGFQSuU70AAAAoYt2h03nvGAR889TpXeU2DXTuMeDQskwVRxUE7lK9AAAAyEtnkFySwaw4/n1kRAxvxXMA+F2YBYwtCDyhegEAAJDXkdgmZvEVkFxwq3pqOAbx7D8Lb8fjPbmlegEAAJDHtAxP5KKJRqZG+Dt9JYd54Hb15HsZKDNO+bU93heSJQEAACAXl2QwefYekRwmDN/LQP/JBgqQz67ne8MSXQAAAIykJW6zDR9z/N1nnjq9S9y2f41n98dnkMHB8MUceb4/E1QxAAAAXGlg9yj+zoXztReqza3714HnAEOX9E5RzYWceb5HDaoYAAAAro7FLRFL3uVmy546vafcuv+bFT/7LqlrW9dCwh4A5ZqU7sqRGHzIfs9cpzSzMiOsagCq5PU9b7x717VM876Xa8YhgPgtxfaCjXvq9JIcputK/M8CNqjmwh4836cmVQzg3fdd94rvS/don9cVP1cl/Z5PnfJZukvjb6SbaK5fe/aS/WY9ZopVKED8PmZB3qZ0kwjq+3s35D1/m3TyLmsbPku+rWfIEZ27zE5Y7AXzdWxB3UcQWuI/GQyzgDZ8z9YSBAL11eiUVekmoLrKgijLBG9FaNt07tgZ7DcQqd8hEpMB8RjrlAXpDjJdG/dx9O/SFYgrQtI7b9YdbsSLUaB1QsfXSxD/I0AQyDLD4iYC3CeCQKAe7f5sFvB9zTpKowZXM4F+a8v4G6XXucEjAJRmPHsHvxcY1MlzDvICVW9/I12Wp60Z/XvbQnIYa1sBXr4rXhUTcwSBAEb0Mev86PfzMOsM/ZTiZ4r6HlnXPAA3Htu6A2F2AAhpIWuDniVM4Nevv897b8QlXf21YYUvCksVLX0y6Ay4lFVeFbNOEUEggH4a0t0Lox2diyzg8zHS7vOoH51h/B6oQ7jPIwN4H4RqSXev3j+RlGMCweJcs0nOGz9MJIexsxvgZXvkZTOzHeB+zVDNQDIBn27H0BktXW0RYkDP92DRRuDr0LLMowSYG88Go15yvJPaBnyT7ko1bWvebif7lMUVbSmWKI8BoAJck8Gce/i3H8XPh2CsZvdQX6QQU/LbvC5mDgLcrwbVDERHO0Et6Y5g35QQKL3fU2f9vdQB3pOSruexht9/IMbgT1cubIr78TNj4nY8Xb+ywu3K54tD5T6Ln6ybJIex0Q7UWfjE62LmOsA9m6Sagei0JJ6lVNbbJ3RVUdlLxTZ5xIBCdHJoO2fwp32bIklb8sYFj8IxErmifJeb7KtR9bUkbpt76GXdNew8BrhnLN0FCAJDJHpTun/xZwTXdMkjBuS2nHMgR5dzrhr0O7RPm3fv8xdu32hclqTde+xMNglYCtsL9GGd5XUxDdx9nxH4QjUDBIESZrXARoA2bZTCqhVgNBPZAErePrflLNy5kBPEuznHRvuzx98w5ukD8KMm91CD8xB7ATkWwtZigHtGYwjEaSoLBDURzI50l/Nrhs6TrK0NsUrAcsbsMKLg77Vwhhjgbj1nX1Jn/n3sxdsQciF4V1YymPeKZAQKudk9Rp8DfVBbvC6mQpzneE01A8nS1QJL0s165yso3Cr4Gz+MEADqgLMeFbGXfU+a0h0M2/F0fewLBIbT2b8LyT/ZMu3pdzV59/1yibJ/ebzBbxXJBlT35DC3AYKJJyHbmrXTAPftpIL1Np8NGlEor+VzDdqLD1nAZr3csugS/zNxS9aggd7UgL/HRzbRNp8ZYKDlrH+X5/3SAR2fS64bBd79Q27t8MjfJZFIqEbUV3KYjYrfx3kJMwvI+Sv27gPctyo2hE2Jb9kZpdzSqlG7YbmC4K7gbxk2A/iS/V7XfUKuR1URBALFB5XaBQaVTsV/Fs4iQeAZt3gwl5k3HWEdD/R7fHXsqp4c5ihQJ2ueV8ZUiKQwFku9CAIpBIFx0Y7XLyl/cG/Yt0f3Gk7l+HsttzcQBAK925DzAu/VuYTJOl4kCCQ78ADzjh3QpYC/ieQw+eosxLEQ7CuzFyIpjJZlgkAKQWDlWM2W5f3GD5sBPCzQSRwzHCDb4FMD/GFGip3heSHhtgbNEgTa++D4AFyU8NtIDjOatUAdLDbY2tsOdO+mK1h3BIGUugeBlwZ19pQzUPsy5Htrceag1UHza3xqgD++nU8F3ifdAxjyIPb1gsEqenBJBqOjcFMl/DaSw4TvCLg8Cw1eG3PXAe7dT6nmQfEEgZS6B4E3BnV2mnPgsd8s3Yvht9bq28Y2BqBrRYotI9dVdeOBf/N+gd97zC3/27i4LR/cK+n3kRzG3YyE2VPGaIq9D2K3p6eO944gkFL3INDiXNhRl4IuDmi3NPun5aqDK6PnYlwAtAr2F/X9LmNi6HuB39zmtv/N5SyfpxIbTl+duyqOCIRaTrjOa+MlgA9x774SBFIIAitnwqC+Rt0mMTMg8PTRQbTYGvLMpwYofKzMbwmbH+RV0ZwXLW79n1yTwZRZcSSHcXcjYZYTMpJq70ugjnFVz04jCKTU+YO/ZFBf30f49yYHBGXP4meG4HfgawSqaMfgPdou6bevFvzdDW7/n1zW2Os+pbL3EJEcZrgJCdOxOue18eJboPtX1UaQIJBS5yBwP3B9XUj/VUM+Ek+NCyshgKLWDQZTLkqMCYr0k+65/X9yTQYzE8FvJTnMcCwFTZc2qM8B7t1DheuQIJBS5yDQInPmpOO/9XXAwOqCp+tb4JkACmkZBIA6yDNR0u+fkGJ5ExgAejeq5rKu9rDiAU6VksNcBOpYfeL1MTcf6N6dVrgOCQIpde3wW6wCcd0e0W8mwfceoQ1hJQSQ16rYLKdeKPEa9oRJHzMuyWBeJJ69X746eFVJDvNRwmQF5aDNOBs317JKEEghCKwciwBpy+Hf0UOa+43EryfQRj7xqUENzUqxZCpl7wMUcZ+46ldueQz+45oMJqZZMpLDDPY5UKdqi9fHi7tA92+qwnVIEEipaxB4ZlBXcw4DjT/6/NmDANdosWea/eyom4bY5NTQIKrM3CDtgr+fbUxvuCSDuZP4DpQmOUx/hxKmU8Uhu/amJMwsbtU3RRMEUuoYBFrsJ35y+N73C8IuA/UVngyehw0B6mMsC96KvjfaP5ktuY/0s8Dvf8wGsZB9FFNdO0tymP7uA3SoXDoKGN16oA7xPlUNVM58gLah3/E1OjAbYo/4pLAfEBjVeUX6DpcFf/9nHoWucXEbTYs1eQTJYXprSJiZpGNeIS/OJEwQuEBVA5XTNmgblocEmb2+LzoyHypzuMUZiA88KqiRLaN+w7OUmxuk6PnJV8Lkxb9ck8FMRPr7mwQ3Pa0FCiJWeYXM6XKNXwHu3U8aQqCSbgq2DYMSwH2S/tswQg6eWhxuvcejMhI963E96zd+l+5sjP7fg6wvwPK6eM0Z9ivKnCSZLXgdsRxxF4UZcZst2o74Gnwdhn6d+L3dlzBBYIPXyNxyoHt3QlUDlfNJiq8CGTQIehxJe3IqbPsIRWddrxyeK50hahMMRmdQAqeUZtF0YKroNqcvPA7/cVlTey/xzxaQHOZv3wMEEXe8Ql6ESuizQlUDldMSfys8+p0r9iPw91L7JEXT21clAZzvTneeDKwPBNhRscydMVfidZwU/O1nPAqjfyiWEriWUyHr5XvP4j+IOOI1irJz45oZi6WgAB2+XqXX9g9dCtgrG18Zy6umDa6R820Ha0ixWRcNsteoxtJZbg0qMzdI0fwfmhGVGeo3ozsuyWAuErmetpBK/K0pCTOTRGpte81A926XqgYqOYj0KMWXe/VyEdF30qJjy/erP828arXCqkV1lkYHcywnBMqaGGlJsSXuL9kzjYzLcjMdxZmuecc51eQwofaUfeJVMhcqK+gUVQ0wiNSjbPb4e7ci+0ZaLJlv8Lj0HUi4NvzWaOd9jmpNvj9R1izgshRLBPPC8/cn12Qw7cRGO0gO85/dAEHEPa+Sl4/vzwD37paqBiqpbdA+vB/8bfRpl3Q1UVnLq4rOUnE0RNj+w72wFK+M4MnymLAyJoVWDQLAeR6FP7kkg9EGcjyx6yI5zH+OxX8gwQZbPw1eiFlA9mkA9f2+jzpA1C/J2GJJ12ix3YHzbXubEH970neo3mBct3y5lvMSrmGtYBCry+JneRT+1JJimcFiRnKY/1wFCCS2eZ3MfQtw316EjHhAFVmcL9p+93duRNihL3pQNOfb9md1mHi/4yNIRhZGO/F+8EHBAPBO2PKSe2Tgkoc++U3NIZYUNnmlTH2UMFlBSQgDVFPTuLPX71Dm65I780UHfDkaor8bz9+fRarYu4ZxH/AqcD+o6DEQOphOvooe9sRtA+9MotfXFJLDvL5EIZYUsr7f1mag+0aGLKCaiiZLeXgT3On/ve0TQJU9wl50mRtHQ/Q2JrZ7yFgSWg7r7UChZs21XSl6EPy+MNvck2symMOEr5HkMP+NAvkOJH7wSpm7DXDfvlPNQGUV3Rd/8Obv2hH3zKEhzRm0g20eFW91G+PesjqZMg7knyTMrLnu//tZ8Hcuc/v7u3SsxPHEr5PkMN2A33dDzqZ6W/MSZhawSVUDldQwaB+Wsr+r3zJQXWZV9ij7Du2gN80A3yBmYf06Mr5f+55/76QUz4VwVoHYxSvXjIOtClwryWG6a+59N+RtXquoG+6y1/UDCKslNkk7+i0D1f3KMeyzKZr07FFYLkYQWE26Gs46H4SvYyF0YmVbiuVB0Hd5mfd5MNdkMNcVqci2kBxmLUBDTmY1O6ESwqxQ1UBlFd0H9HoQ9HbEbb4GoUWXurGKpb/pAN+hb1SzN/sS/8CxBn+bWQCX93dpG7ArJH8xDYoWKnK9S8Lyx1aAhnyaV8tMiIQwt4yWAZU1ZjCQpIOHDek9kxBLx93iHNUWj8tAvgck21SxFz5mAVvGbVTR4O+1LeLoB0cNx4fiuGIvgo/sViklh/kifhtxrV8yg9o1jA/iPwhcoqqBymoatBH67ex1KHwsy0DVV4PrbPC4DOT7rFqOiPBjz/g+PYtNLgxdjbhlEPzd8OyM7ru4JT2p2qyOj3NuUkoO0/bciD/yaplpCXswAJTb5n+T/oeEtyK6zqIZlB94VEr9JnFYvB8fDIKsQZmC89AEhftSfGZZ+y9sZcnhs2MFb1fw2k+k3ksgfQeBJBiJe8Ai5aRGAEZ3WbCN2OnTWbuMqNOuWQSLrvLZ41EZSge7i57D2K98oXqTCdzzrB6ayAaTfojN3tEmtzaf8WzExeWst7EKXv+W1Ds5jO8g8JRXzESIM5lIggBUv9P+S4ovteq17H8moutcN2gP6VS68ZFc7kaYBfTl2vhePYxwrz5lwb3FgLYORGnCF3JOFOS6br6q62sXPHWoDwkCg5wbUxfHnu+TdgwbVDNQaUWTof2W3jNssbXz51KfLR1VqO/3nXs69n5YZMwdNXmPniO6nQWfvwz+Pd261hJyTZiYcXwgzitcBx+MHsxU91b5DgLbvGYmDfcvIVgHEN9gUmyrhD6Izd4ijFbnFkli9L7NUZ3eWCcC1Phh8t2/of9vnYnX84yt9h7q3/NV4lptUAk3jjd5tuL1cCf1TQ7j+8iBdV6zwg483yPd08GoGlB9PrILx7ZKaNHgmrZ5VHIFgmcFBxPo5Pv1w/jd1wki3VKmeUV0D+2V2M00vgZ+88LSYC9ck8Hs1qAuTqW+yWFangMMjhsoRhtY32cxrVLNQOU1PLQdMR7mbbHPv8HjkpvuERwlWczvLIBgINKvafEzgGy1SkmfA52Y2ifw809ftntx2/A5XoP6qHNymDXxG2A0ed0K2fV8f86oYqAWWmK/FCzGgc7vUjzRBYoZy563C+l//rTOSrWFw7xD2Rb/yeXyvGu6RF1XjH3iFoWz73iD6nLexoynBzyFFNNNzy85yzvy+zTgA2p1DtME1QzUgvV+wBizCesA9y8hS3JsprO+hpZ5YdavDGdSbsCnfZnrrF+8TNBXnoZjx/J7jepER61+Sz2Twyx4fvEbvHK5+R65W6OKgdp84yyXlf+OtG1fkXqs4AFG8UH8byt5P8CsAZ8mh9G8E7NCtt1oXDk28HXL0OTjIO5fCVz3JEFglHzvBbwW1twDddGUemQTPjT4Zo/zuKBifJ0z/JL1nXWWsS3dXCMN+hbxck0G87WGdXNU0yDI1xEZBIHF+NwLGNvBzjHRpUoPFMqb8rkCz3VbbJd1xbqUq2hKeo6GQBVZHw1xwGBJenQq1iUZzHNNb+6G1Dfz4r0QBMZkSvzuBST9eX9NiW/zPKXc0qrAc30p1d4LqCyyH7ZpAlFB1hnw6dclyDUZTKum9eNrb1wKH5VvQhAYk2Pxmw2UpRoEgZT6BIE6AGy52iPWc4MtMl03aQJRQU+G7/891Zke7Yi7zCzUeZ+QZquqa3IYX0thUzkrMSZznp7D13TMZGUjCKTUKwhcNayL84iv80SK728ieQWqZlzsl4IiMa6pYRdrXk93HjoQTwlc96bHDlST128klx7vxSLVSxBIqV0QaLmyIOb9kc9SzWWuQBHWSWGWqdK0uCaDoQEsPpKY6pJIn8dELPFYOVvzeB+2qF6CQEotg8AHo3rQw71jnSmb5z4DQfoVJIRJyCjJYDi40d+M2FICz4mvJYh8WN18FH8JenRwg32ABIGU+rVhDcN62In4Oi3OVGXrAqrIMtP4E9WZFtdkMJtU1f/VOTnMjadrJxOlm6+e6v9W2OdCEEipaxDYMqoDTSwzEfF1Fl1Gf0fTh4o6E7u28JrqTEdD3JLB6OwDySK6tLPs44DuiwSu/cBTB+qQx8pp8MHHTOyTkJ2VIJBS5yDQKjV8zAlhLJK6faXpQ0VZ5hn4RnVWL/pfoKr+8N1DJ+IhgetueepAcfjuYLpM84eHeteR+zmqlyCQUtsg0PJoiGbE17lscH0ku0BVWfYvyB2SCNdkMOdU1V/2PHUkGpFfty718TUbhf7anp63VaqWIJBS6yCwadiGx7yn2OKIowmaPlSU5RmB+1Rn/LSxdkkwoUtFp6iu3AF0FbNk+toXSNKh3hY9Bd57VC1BIKX2QaDVAFM78usserTTFc0eKsyyj9GmOqvT8HMze5vy1JFIob53PV0759P9TdMsP3io62MhEyhBIIUg0G4v0GzE1zjDoBkwUN36sbXWELdkMNr5JBlMf89i35E4TeC6fWVH3eGR+ouPMynPCQAJAikEgWK3H/Am8jZlw+Aa52n2QBBIEFinjiWboAera3IY/dg/egpO8J91D3WsR0Gw7JYgkEIQqFZr0um7KHh9z8IROiAIJAisAN1z5rL2lxSvw+2Ln85ECpvPfSTGiT2xQEg62/pLCAAB+HMs1V8K+sGgLbVcodPgsUOELPcEsnQ64sbQJQ2sNpgkgxluzVMQ2Ezg2qfET7ISltx0A7V7IQAE4JfFfuPYD1Cfk3hmeeey/tUmjx4q2Ba8lhOqM05fHG/gLlXlZNpTELidyPWfC/sCfQzUWC8zviIABPBOw6h9ib2/sGVwjQ2D36H5Fd4O7rV5BBGRO7Htc1RR0lvktBFzSQajS/LGeR+c/RT7QOg4oRfC+trvpd5LQg+M61P3wrCXBcB7LaM2Zi7y6yy6H/De6Hec9vi713kMEQnLwefnivXjPr55fw9SvQjXtf8t3oWRXIp9IPQjoev3cWZgs6bP0raHAJDsvgB8BEcp7OO2yH5q0enb79NRnuQxRCQOjfsfMxWpl0n5e3vOUWpBriaZcNm/dS3dvV4NinPxkcL/t6Qze+NjNvCshg3whtjusTwRZgAB+AuOXjtDMVs0uMa1gr9hpU/b/pnHEBHZNO7HVWHf66L0PgpO909OpHIRGq3eCem7UyspHZxuPRv4S+o1QrppHADuCllWAfTXNGprliK/zl2Db9F4wXruFWwf8AgiMrNivxIpZdt93l3dApbULOcXIaBKsaSUIKXp4frr8pFsGQaA+vds8C0DMERbbPb9xL7aoOgA5XWBf3tKes8i3AirNBAn62OpUjxlQJPonQ8YFFpK6WImxU/iEor/ktqSyDNhNrDMAPBFOF4DgBuLveyxJzAbN+jU7uf8tzXIu+0TODd4/BApi33Cb8vXxK5f+1CPA64nuUH2bwRTyZYfiT1rEx4GHI4q3NhaLgHVzsY03y8AgYIjLSuRX6fFfsDVnP/2WaJ1hnqzOE7l/eqkyYSu/ZeHAaGkG0BKeUVfntQyO256qIMqBjc7hnWkAz0sLQLgqmXQ7vxMoN2xyLac53zVjT5/V5tHD5Gb8tCX1aMVYs5RoINiw05POJbE8izoj/1BIJV8STF7mPVygusKBTlj0vusqLzLZdeFBDAARuN6XNSwwafYFV0J9Zjj31yU3rMJl7TVSISPY79i7ctqdvuHqgWAalcIoEgOU96oyqNxPbQr0LCOZwGtRX1oo9XkWwUgh2GdnqqcJ1z0O3Q+4r+n2RVf+gSTn3jskIjPHvqy+l7EtKrrYxbcDduSk2QA2BCSwZAcply6udY6y9Rywo3qgmFgfCgcAA8gf//Aoh2K/YysjwbXOEpSCw0Ae2UC/ZX9NyAVY2I/kK/lSeJIiqTZPV1WSp5IorP3JIMhOUwMVsX27DsdSUox3fCuUT38lMRSEwOITsugLbpN4DrnJdwKlH4BIAfCI1XW+R3eBoJlZTHXs/1csyIne9YyyWCqVxoJNyTbxnWhy5gmErl2bXCujK5b91lW/bgMAP5Z7NneSuA6Vwyu0yU7dXNAALjL44ZEjYnNsvF+Cf+2AwZZ2mf8Km6D8fq/WU/1ppEMppplOfHGZMe4Pu4iD4x1GdKe2CyHfRGSvwCw69hZtEtzCVxry+A6H2Xw0vu1AfV5wuOGxFkMpAxL+uezLdGB87a4b4/7lXp/u03ARHKYSFnPCD5G2hHRjse90UiZnkkzzncIgJGmQdt0n8iglEUQqGWvx9+tCS4Gbbu5EfZtoxqOAvRxL7OA0yIL/IesnTsfccBLZz3nU75RDSEZDMlh4mZ5OPrrqM1WBB0S/fc/i11aZf17SCQAwFrboH06TuRaLTMcauC7nwWEF0M6lwSAqJIxsRnYdt0vqEHnmoy22msm+zM6+/6c4989rcI7e0awVNlyV6EGZSHnS1rmkoJ+tNFoGTaQ+vesCks/AfjhmhRhUEklOdVMCd9q/bZN8JihYjQhXxmTTE/ZoMp5Nvj0Ws6ztuyHFFvern92swp9Lh3x+i0ESySHScOk2J2X9/7ohBBnMeks3YHYHYGh+/52xGYpBAD0a3eL9hOeE+owfRD7Y4qGteNzPGaoqEWp1mrDS6nIiiudjXgQgiSSw6RFP9BWRye8H9nRWfElw86KBme6VlyXAlkui/iZ1QFZPwH41pL6LAV95WOwsV8AOMMjhhoEgiEHVnwU/f0hM5N61yZAqkXZrmijostDbz1+mHXZgE73N2X4LKH+96ksgPwi3dm+q+zvsW6EDgj+AAR0bNB2bSR2zV8CfJsfJc3za4E8dED8KdF+9PeqvaszFYjKKfVKDtPLWPaxDrXUQD/aD2+KNmghllPr9X2VMEtWAeAtixVDqe13a3hu22+FPYCoH33mLyWd/rOuCGhW8UZ8JziqTdEPeNUThugH+0Sqt79V99Hosk+OewBQVttatB27SvTadz216zqzShZQ1JX2RzU7e8z7BDWT70pV+84rQmBUt1KX5YOz2Qc25U3Iv7MGaJWOAoCSWZzTmuqWBO0AWu4N1O/SGo8U8H/aLz2NrO+lkwnzVa50nVF4FoIiksNUmy6bbEt3+WYqgd9N1llivx+AWFgs3ZpOvM9UNBD8nXV2GzxOwF80M+43KW8ll77fuq2I5dlAxbwexq77Il8kvmW6Omu5QeAHAFF/R7ZyfEN05k8TeZH9ExhuMnvPbjz3vZ6yvtc6gR9QH7q0UrN3Hkn3oNCQo076b91lHQJdDtTgdgBAUsazTqrOWjy8+4Y8Z98V/W972beG81uBfHT1QEu6M+iaRClvIkt9L3WmbzfrezHgDuDfD7qOBB0bBYQvbzoBevi8Hi+xkjVmdAYAAADyaUh3a5MGh7p1pv2mbGX//1r0TEI9zoFs6gAG+pgFbS5BngZ4Oouoo7xfssZGR3t1qY8uKfhAdQIAAABAvHRZgOvacw0AGVUCAAAAgETpEk3XA5D1f9egygAAAAAgTbpe3DXL24uknd4cAAAAAGpNs0O5ZpnSAHCOKgMAAACANGn2KNcsoHq+0zxV5pWe3zhLNQAAAACwplk7j8T9qAedKVyi2rxqZQG51vUG1QEAAADAimb0vJLRDnUnAAwTAL6t92sh+yoAAACAghqdci+jHfi+RrV5tSa9l+ReCOcsAgAAAChgOkcAuEm1ebXZJwB86pQJqgcAAABAXuvSTewySgC4Q7V5M9YpXwfU/QJVBAAAACCvgxGDPy0kJvEbAF4MqPstqggAAABA3mDjPEcAyAygP41OuRlQ96fCPkAAAAAAOYzLaBlA3x4Gfzyg7HdKW7ozhSvSPTh+nOp2stwpzwPq/i4L3AEAAABgJNNZQPFPwKLBzXUWKG5L90gJjjfo0pm9XemdAOZtIpgGVQUAAABgVBp8jZoAxndweCndfYmfO2VG6rXccSq7/mGzr/M8ugAAAABGpTNwvyMKAIcFhnvSPSOvijOGGui2He7HryxwBwAAAABnuo/sOIHgb1B5lG5SlC/SPR4h5dlC3fvneh7jZx5fAAAAAKMoY/9fiKJLWjWxje6lm03kXuiM3rXj9ekMIcdwAAAAABjJqsS1/893UPhd4psp/NgprRyBODOAAAAAAJy5ZJusetG9dK/7CnUGLuQxFZNZAH6aIwjX373GIwwAAADA1YQMzzZZ13LbKSfSnZnTJaRWZ+5NZUGfnpF4XSD41iygyzzCAAAAAFzp4exPBHsjlfssaNZZO509bXfKehYovi1b2X87yP63l9mftVpu+yCcAwgAAABgBBqg1Hn5Z8pF9zJO8AgDAAAAcNEQ94yTlPiKzj6O8RgDAAAAcNGS7sHqBFPpFfb/AQAAAHCmxw6cEkglW/R8Q5Z/AgAAAHCyKN0kIgRTaZ5luCks/wQAAADgQM/+0zPv8iR/eT0z7yALQlqd0pTu0Qa9zs/7JN29hnroup5Zt5392Wupz+Hz1uWbkP0TAAAAgCM90+52xKBPgw491mBe7GeeZrNA8rBT7oSspMOOfmDvHwAAAABn21lQNyzY0AQxB56CvmF05lAPS//aKY8Efv/eD511/cgjDAAAAMDVnrjN+C1JXPvMZrLg9UdNgz+99nEeXwAAAACj0hm2F+mdYERn/SYTuIaGdJelakbMKi8bfSD4AwAAAGDhy5tA46lT2gkHGhq0aqKZ0+xaUg/8NKi9kO5S2A88qgAAAACsnEs195e9Lhs9SywovM2C80keTQAAAADIryHdmUJd6noj8Swf1eW3OuO3Lt1jNQAAAAAAHujM57R0l1vqjOFRFhy+eA767qWbcEcT8+hZiRzuDgAAAAAlm5T/DrPf6ZTjLHDTA+0fstIrwHvJ/tt19r/XP7ef/T1zwpEOAAAA6Pgfu/0T5Dgqx4YAAACndEVYdE1hdGhNTAA8bWF0aCB4bWxucz0iaHR0cDovL3d3dy53My5vcmcvMTk5OC9NYXRoL01hdGhNTCI+PG1zdHlsZSBtYXRoc2l6ZT0iMzZweCI+PG1pPiYjeDM5NDs8L21pPjxtaT5RPC9taT48bW8+PTwvbW8+PG1pPm48L21pPjxtbz4mI3hCNzs8L21vPjxtaT5lPC9taT48L21zdHlsZT48L21hdGg+IvAAwAAAAABJRU5ErkJggg==\&quot;,\&quot;slideId\&quot;:264,\&quot;accessibleText\&quot;:\&quot;delta groß Q gleich n mal e\&quot;,\&quot;imageHeight\&quot;:20.756756756756758},{\&quot;mathml\&quot;:\&quot;&lt;math style=\\\&quot;font-family:stix;font-size:16px;\\\&quot; xmlns=\\\&quot;http://www.w3.org/1998/Math/MathML\\\&quot;&gt;&lt;mstyle mathsize=\\\&quot;16px\\\&quot;&gt;&lt;mi&gt;Q&lt;/mi&gt;&lt;mo&gt;:&lt;/mo&gt;&lt;mo&gt;&amp;#xA0;&lt;/mo&gt;&lt;mi&gt;L&lt;/mi&gt;&lt;mi&gt;a&lt;/mi&gt;&lt;mi&gt;d&lt;/mi&gt;&lt;mi&gt;u&lt;/mi&gt;&lt;mi&gt;n&lt;/mi&gt;&lt;mi&gt;g&lt;/mi&gt;&lt;mi&gt;s&lt;/mi&gt;&lt;mi&gt;m&lt;/mi&gt;&lt;mi&gt;e&lt;/mi&gt;&lt;mi&gt;n&lt;/mi&gt;&lt;mi&gt;g&lt;/mi&gt;&lt;mi&gt;e&lt;/mi&gt;&lt;mo&gt;&amp;#xA0;&lt;/mo&gt;&lt;/mstyle&gt;&lt;/math&gt;\&quot;,\&quot;base64Image\&quot;:\&quot;iVBORw0KGgoAAAANSUhEUgAAAwsAAABZCAYAAABxCLjbAAAACXBIWXMAAA7EAAAOxAGVKw4bAAAABGJhU0UAAABFxpIngQAAJf1JREFUeNrtXQ+EVVsXX0bGGCOSjCSRJEkiT5IkMpKRRJLkSSRJksiTJImR5EkiSZIMSZIkkiRJjCRJYiRJEskYGWN4311mH53vds9ea++z97n73H4/tvd9783d//c66/8iAgAASBNzsAUAAAAAAAAA8Gejq9FWNNq2RjvbaLcbbbzR/mu0AWwPAAAAAAAAAHQ2ehttfaNtabQ9jXbZCAXvG23KCAat2mxsHQAAAAAAAAB0JvYKwoCtvcb2AQAAAABgw8xGG2y0o412rdHuNtoXmnZRmGi0SfPPH4020mjDjXbC/GYGtq+t+K/CtgnbnSz4Lb5stO/mrbqc6wVsHwAAAAAAzVhL037Lr0sykCxI3KFpt4cubGvluGH2/6UHk6hpLDDeb7SbjbYc210bdOcECOmMt2C7AAAAAABgLG60oUb7THE0zx8bbT+EhrZiaaMda7RvJc5xtNEON9oibGftsVw4a3Zd6sM2AQAAAMCfDbYiPBCYBnY7Yheknebve3K/Z+afAyBZU3naMJO2vt422hpse1sxt9E+eQgKQxD2Ogo9wnm/wBYBAAAAwJ+LVY32VGAW7jXaBo++B41QYOv7OI6grTjsKCgcxZZ1HHqFMz+DLQIAAACAPw/9NO3LbmMSnlB5H3QObr4gjHOLEATdLmxxEBQeYrs6EuuFcx/EFgEAAADAnwXOrf7DwhyMmb8JiRMCQ3IfAkPywgKClzsT+8ker4B3CQAAAAB/CDim4I7AEHJhplhBq1eFsa/jiCrHLqWg8BRb1bG4iXMHAAAAAGAlycGs7HY0K+Ic+hRzOIijqhTnlcLCPmxVx2LMcu6nsD0AAAAA0PlgV5OfJPuj91Qwl7+FeXAdgMU4sspwXykszMVWdST+Es59AFsEAAAAAJ2NvQpG8FlFggKDU25qLBxANWcxqbgfr7BVHYtjZC+miBS5AAAAANDB+EfBCHKMwuyK53VWMa+NOL7oWE86qwJSZ3YuHhOyXwEAAAAABIWCxhmR2lGBdx3prB1AXAwphYUN2KqOBMcQTRFqoAAAAADAH4f9SiZwc5vm1yUwKUjVWQ1eKs7gJ8EVpVOxVTj7VdgiAAAAAOg8bFcKChfaPM9XijmexXFGQ7/yntzGVnUsrljOfRzbAwAAAACdh9UkZz3K4hR62jzX24p5juJIo2G3UljYi63qWHy2nPswtgcAAAAAOgusKf6iZADXJjDf68q5LsDRRsGwcv/nY6s6EkuEc9+NLQIAAACAzgH7lD9TMn9XE5nzVeV8t+N4o9yXMcXev8FWdSwOC2c/D1sEAAAAAJ0DbVYbzn40J5E5X1PO+V8cb3Cswd7/8XhgOfd32B4AAAAA+PMYP27HEpq3Vli4GWFs1pqea7QPNF0xmrXsNxptxR9yZ04o9x61LjoTM8hejO88tggAAAAAOgPdNB0ErGH8OJ6hJ6G531LO+0HgcTkI/HvBWJzO9e8/4N68UOw7qvd2LrZQmimVAQAAAAAIjNOktyocSmzu95Tz/hpwTA4C/6YYc10H35mZyn2/28F7wBakozRttWKXm59GOOJ/vm60i9S6xsBSI0xy2uHrZo8+mt+1wwrDLoUc08PxP49o2s1wwqyFrWVcnZkLq81q+t0FQUicEXie3N9Aox0xSoIfARUXnKxhV0FbH3gdXMCSa1Ow2+dts8d9jn3wHTplzmYsd++embOancD74PMabLST5rz4TYzn7taEUbg8NHeP30S7EyHMbbQ95l2OmL3leU6Z/R0xc93e4j3kcdK8g/6A89pizpbpDVuzdzr2wXdsb+7tZHeGY8o4vXjZJCBdZl+GDT3Lzvm96X9uInSbPQJ2mHN8YO7gRG4/Ppk9OkBx3a1BB9KlA3W6R5VhMekKm3H7HIEBKIuPyrl/DzimNrZjpIMZZW0djv0dtm4mvuyGp7XEZS5wecbiDrU/axd/2Hebj4z2/bPAnS9w+N7yt48CCOSbjHLiumFomuf5MeBe2DLA+cbcdBtBg/f5itnrCSpXZX5Zo91XnlU7iuHxXm4zd3zS4Y3k23OzZ1VaJBcZJnfKYZ5T5kzZHXOzUQ4N5L4PE577t8owIZcMAzVeklb0mDmOk1w4c4vnnA+TnEWRv8Fr2kS35xglwyvHuzhB5d2uQQfqQwdSvkdtx12HBR9NcP5a4h5SWHjhsGd91JnQpkxd3EFCwhD9Xn9kymgPthtNQ0bY5hui8i33IcgE7aIaJq8qWEePmdeXAuGWmfMVuXUsMcxy9jcfzMdvUSBawQzPLjPGsJnDhPJuXQu0JwPCOIPKj8gWw5TddFBiaPeK785pR2b2O4XTbGsZxk8FTPUNsz89ub9farSNRec9au5GbAXVvgKG5pM5m2W598BzWW3mLTHH0nueaQTiw2Z/Xjuc73vl2taaN+vC1Cx12Dvei3eOd7JKbfdCI3Q1n+8TI5DNzjH0bFEqyu53yYGZBB2oJx1I6R4lh1UOF+6nIW4pod9h/iHdkL47jLuWOhNf6c8phrev4Mwvk5wadH6OcPIHZKVlv85EXgebd1sVUHuh0Pjl4xP2mD2xnf1K5Zz2eGqd/jNEOgRuCtrjbuH320qs4T8jkNkw11FBUeWdYmygYivTc8X6BjzXFqIq/PGCvlkj2iv8tk9QmkgFCSdK3BlN8oB/PPu+rNy7E579n6pIuXOuBVPN3ySbe/BBy7wHQAc6lg6kdI+SxGOHA0kx/eVmh/mHDHB2ebCzqfOwUrn2CzVfJxPnRwUaRxchcF1Ow9MOIrLAaEBaKQD2OfRz1vzuFtldqVyseDMM09Vn9nuTIc5VFfqbSXYz+ROl0uW6ETo4huqHA32QNMTLlIJ5u2qc/Ev2WjxaF4KbbWASNhX0+5bcYmGKav2cVezdBdMumXf1U7l2ydp1pcSdkdz7ukmfWKQdFtRtBW/mFsmWfpsC8iboQEfSgdTuUW0ZPq3U2w4ccpj/rYDjnlSO+ZY6E8cCfdBSxkABoXhKfsFKmY9jUWB8rKxRbL5t5avMFoblHsIT/3ZMYLCHK3jboeIVJAvJCc9+F5Mu+cJZgfn43qTN2k+/AkWZJr8m2a0kBvoKBOmsXXfsb2vFTEIXFccduVYd7za0PkQhUI5teklyhrkZFuH7XgvmZK1Zc79wbln/Rehp8ftnhrHisXvN2UteCjHAgv+NAIqronmPgQ50HB2oyz1qK244HMbTRNcwTOFNq9rLpPFF3EKdCY1FKkY2nKpQpP1/SP7ZdyRN373Aa5hh7nwRo+2bmeS94ux3Bpj/LKomXkGqWF8mo1k3ycF9Re5ffzVpJk8VvCfJlTQGk9Brvgm2xA6ub39BxUzCIIW1BrdyofDNbPZ3CVpxp+mdt7pfCz2ZeT7TB01Mzy6PtzsZ4U4yU/6Owli4Q88bdCBdOlCne9QWsGbUJUBmd6LrcAnc2h+BOH2megWDhyIQmrtzv6brO0vF7ihl0nQepepSEs+2EPGvhlnwhUZLFiJFolQkMkS8whIF01TW2jNm6f+bhbZkVq1xslvouoQ1xNBi3RI+hIs8+pTWETp97VXLWL5o1u760ov9nrQir9F/RPbUrj5Z/PIKxlHhnP/zuPe+YKtJURzhHce+5lEciwjoQJp0oG73qHIccWCyJymtImwZXIKbuW2KMAcmxkNGEs3ycN+h9qQqqwpaM+GhGq6tqG7AO+HDq4EUDLg80BqYUX9rIVIrS/YvCQuhfGP3Uvx4BSkFctkaIV2CYH2lQJGTWS1Zo7i65Mf1a+A3IrltlQletfV7NfA6bKkPfQXE/He1jCb3mrAXrbIV5V1jh4U1zPbY6zz9ekF260u30P+dgOe4kYrjPJgWuWYjtKUEfwk60HF0oE73qC1wyRE7nOgatpObsDCTgBC4TPWNcbGhyKLAhHphgP4vVqBpY0HBZm3bHmCMB1RNIgSbm2SIeIUukgMGywq8kmvAlhZM1tOcYLdWeeZSbRwKeL/GBI1ZmYQOIVKFamELJPatBbCkiaH2xRPHu7+D3HzEpcrrfzf9fd5l65mCcVot9H8yIINX5N7DwppP2m6btvw86EDH0YE63aPKIZnem9vWRNfhku3hHXj8YPis2O8PNVvTIYofd3ItskA+h+zxBKGYeCltcKigdltMUIh4hS2Ke7ys5Bg2a1KrmJ68a4zWErpJWMOXCgTqENnPZlC1QbGx0kz+KPmmu8ju396shV6RE3xuBbiX3PLuI/Nzb57drDQWVikdcoh04qsFge+IR5/sOjIVYd6gA+nSgTrdo8pxmNxckLoTXcdnh3VcBI9fqaB5pUZrshHZkCZPW6rRXSX7Zk3fiKX/1xQu2HyC4ge1S1qyEPEKUkaYENYeWyKAmxYGy8WicYCqCWzkc5UqAJepzisF3U4Ffvc/hbP3LaZ52/Rx2vP3K0ivhZ6VE6qfOLy920pFDwsuz+mXZlpb2GuY4sYBLaDirHJlUrOej9An6EC6dKBu96hySG4EIX12Y2E5uVlHOjUrUdU41GH7zRq0MYsmZlbAsWzuQfNK9n1XYOCXBlpDr3DuDwONI7kYlo1XWEjx3S+lRAC7muhZJoS5phqU0lS+r+hMygpXgwrFVUhIGd18fa6zfPO+Ln87BUapp4UCgs/Yxe1jXKnoGSK/WKexyO/qDYUpCJnHMuG9bgAd6Cg6ULd7VDkkE2dz25foOlwqR05QfVN41lHQ1FS8TeUtvKJ42v5mbcxUJCJ+XDiP4wHXIZm6jwQax5apJkS8whnFPS57/luFNzIr99HKUvW9IfdkElJ+9VD+sZLbZ1kmUFJEhM7mMqSgYz5JB9aZvfBNWGBj+h7n/m5fbl9cfKqXKhU9+WxkLqmQ/xL63xuRNnC74dFnt/COroAOdBwdqNs9qhxSoE1dglRfOqzhBgGhGF6NoPmoJuuxMQvPA4+1zjLWpUj9ZrE6IQVlyRd5RaBxYsYr9JJd8xnKemFLBPCkxd+Nk3sgXa9iHaFiSJ4L4xwo2b9UufVxG76FLMj3VUyX3pKcjpstoj/Jz4prq+GQuR3zvRr1ZHD+ifiutikEPJ90nbZ4shEqlw0SdCA9OlDHe1Q5djkw2d8SXcNiR4FnAHx+EGxW7veRGqxF8gsOnfr2IIVPIMAaqU9Ubbrg6xXQi0UUN15B40o3GmAdtmDzzBc5H2TtY8mQgrRDFkYcj3zXfgj9n4tAB94p7sKtCunSTJLdIrroV3yST9ICWzxB5nZ8MadscGVwHlEcVximd18ovFb7pDDfftCBjqIDdb1HleOSA5N9M9E1uLggfQKPHwznlXu+rAZrsbkf3Yswni2g0DcuQkph+zjCOmzMVSgLnmS9KKOZZEZLU8ixbLV3SeDhmAnOXvWVypnupTf5MODZT0Y8l3WKM4mRQeSAkqadqIgu2VxWsjz5mebeN2mBLTEIWx020C/tqqvPtmR9LpNoRPP9cZ3vabLXi+kHHeg4OlDHe9QW3HZgtFMtqvXRYQ3HwOMHw3vFfn+pwTr2U/igJolBLcog5JsZYQ2FJ3gSpCKIOwKNY9N8lo1X2KOkG2XTRdsKymVnnuXhZubNNye5pBkPaeWTmIQymkvpA/4+Ei3oJn1WvV0V0KYLZHe/W2LOgemJT9KC+WTXPnMWssz96B+P/qWYJt/EF0vIHjTq6jrK1hKblZQDx0O4n4EOpEUH6nqP2gIXX/9NCc5/vcP82adzFgEhsEi551cTX0cv2U2QMbTxAxS+9oFUVPFhhHVIjPbsQON8pzjxCl1KRQN/TMoWcLQV5OEsO/mMIr5uknOpWiufFOdRhmGX+j4QkSbsU9K2KYrv0moLjuQ7M1KS+bO5Id+lX5mcfAvKnaM4iS80Ss49yr5YiVKUBWc88F0DHUiLDtT1HrUFP0jPbKcoEblYRs6Cxw+GvVSNRjY2jgjzj5HWzOYutNmjv52Kc1gXYR229KyhytdLsSQ7Ip59qLV0kd2vl5UwWW7vMm4Zu4V1fA18/lImNF9Ilr63VD4vfxkmvTkTSyw3y5kCo535RJdJvmCrip4x+r4VayUlhq8iRlPbh7XdUmzFbCMMFWmWWQu8IOB5gg6kRQfqeo/ahgkHopgapKp4zZJdPwGhcIeq0cjGxAz65RtalavDDIuA7qtpk0zOMYq+9JLd/Hwm0DgHKY4/LBP4zGIhKUzKrmWtpe/POYbtQ0mFzLCwjmuB74BUtbXL8318FGjKqgpow0oHJRTPd06EOWwXxhwz+1GmZsoXC5OUuZn6plqeI+zbUc9+LyrOxFaTYKG5u0VF+J5TnHgY0IG06EBd71HboGW2nyY49zOkJ+gnwd8H1ZBoUqY+SXwdkhtNjCxOOyzjPfPob4viHPa3Ye9CWWTuUJx4hexDwQLDQ2EtG0uu4aSwhlDjSELP9sB3QIqT8WFijwp9Hq6QPgyR/vsSw13xCsW1lmuyCH4gf59zqVjXXx59dpO90naRCw+7H+8me+G9+5GZO9CBdOhAne9R26AtyJZaJqQ+0uVGzzIg9RAQChuU+3488XU8EzQXMSxRTyisBvsJyWbUmRXv3U8K4yZiCwQvoyFb3SRIjVHcFINPFW+lbDpOqfBVvthTSIxYxtzp2Beb6rWVhKuAVFApdvIMKZ7me8m3rQnu31ai/+vC3H3wt2LOn83fspvJAaMMKFKKjhomvgo3EdCBdOhAne9R26B1Q0otUPWYAxHfQkBInFXu+8qE1yBp1WIUkpP8712L5GiCzO+0YR23A42zlsLHKzADmBW54o+3lJqvbGB4H8nW28kAHxmp8NWLSO9oNYVJOcwC2fOEBIU8ndAqpficQ8UvaPypywonUrGr1yX7tyWO8E0JqnF//SQIWiOGsavy+wQ6kBYdqOs9aiu0Ac4XEppzH9kzpMRmlv50aLRt3xJfg1SbI4brznWB0ZgReA0+Wp2y6wi5d8cpfLzCUG6/2TwuuTKWZci2UjWJFx4JY5yK+JZsRe2WK/uw+Vm320K5ifSKqVCB/VKszncqn3BEEoI2l+h7SQS6pHV/zTdWhj4x/Au/xXbF0IEOpEMH6nyP2oqnVD9h4aRyzkxQEdQcFnOVe38tkflyENRV+j3t7wjFCZy1aSht4/nEK0hpj2OYnBcoNGRLAo1l+/D5xCssz839pHIPV5dcg+R3PhmARs1QnMm6yO9sb8EcRg3NKAIHmhdlU2E3gA2J0BHtNyeUT/i9yEzfKqH/dyX7l4rbzfXoU1Og64dhWrcYmtuVyP0BHUiHDtT5HrUVw1QvYYEv3DjB/ahd2E3VfTBDMpx5s/dMYe6jEeYhmfxdtUr9VJ2W0+WjF2rvpA+fqzDKxP5VjhHqVuzhzwDrkKpDh6CrmxXrqOJjx+5prVwIOOMYa8rn5c7iL8Pw/ihgnNjik1qq7sdK2vcuwN2fFJQAZZUZkhtvWeugLaW5b3a2Q4q9v5TodxN0IB06UOd71FacrpmwcEM5339xtG0TLmMFUbkin6Uh798umYSvRyCe0p65mvy3KfoM7eetqXZ5OdBYkuuHa7xCnjlaY/7dDoobbKjJNhPCCvMvpZWcgs/uPrmZ+TNm4gz5aZ2rUlRp3V/LZEORmL57AdbySGAqyyQE6SJ7phnfb7Pm25NiXR/QgbToQF3vUduxjeoT4LxWOdcnVD6DCdD6I6Cx6jxPZL4j1LqwyikKU7FRC427UG/gD0OMeIV7VJ01T1JiuGhW+UOcJXI47/DR2FdyDVJRoVDpNt8I4+yt+N1xoH7m3vrRKHhum//909x3Pg+Oa+LCfhxHsp7qYerXZFEp639+KTIjI1ntygr80nfaNzXoE6qG6Q4N0IG06EBd71Hb0a8kfrfbPE9m9kYV82Rz3xwca1uFtRRqWuy0aOKkqt8bA87jYE5bUpRMwCfriKZyeUg/T02Anm9RuVawxVK5xCt05YS1D01C2ZfIHwzpjHYH2CdNDNH8it4cuxS8oP+3RqektFllBMSyxZyeK/a8TF0i2738HoCZkmqzlM0Rb4vvmCwxf00ylhSVhKADaZ1LXe9REnij2LzPbZ6jRpPKEuoiHGc0aIP8Vrd5nrPMfS0ixq+E+YdyoeK7mGUcsWmXfPwj3ynOYXbA/fxCOoteCHRTuHiFUwVM0OLI9E6qETFBYWq/7BTW8b6iN3c6MeVSK+ylMBmuVivewrhn31Ll6BDuwBcobOIAF0G/jAuVJs17agAdSA91vEe1YwLblS5qUDG3MfKrCAnoMaI4h6qCqGzIB+FOtWCaJVeqEPPvzgklzNza3P18Ch9p3MFCncOt3NnaxjsRaDzJZ1sbr5C3hDW7hUiB+mXdLtcL/d8ItFeSK9X5yG+NNXB3W4y7IkH6dZnC+W6/INnK5gMpXXCIyrDvLf2fK9l3ryDoHyrR9xTVj8kDHUgPdbxHyUBT3KldQR8LSQ4qY0FhDY4xKmZRPdzVtpPsDzpRAaG4mtPocDYHmx/yPKGvVtkgNHmiQyCziLCgKNXXCFXiXir6pzGnsyviJ/P3b+h396gbJWjdfHOu2x00bLFiO76UHGdPyXO7WqOPbeYO8ilAX1Jq0AnPfm0uTiGs+5JFraxVWHJxWqoQlorSe9ZRIww6kB5gWSiJB4oNvFHxnGaR7CL1ndrv9vInYLtSWDjWxjmupN8LDbVKARibUBzOMQxZMZoiRvurgoh/Nh/5qrUj64xQMklyRieNRYkZgZskxzWEiFd4mDuDVlV1bZU5bdm8unIMnU2gsGmeJymMT2wfybnbbeNkWk/24fVxhdhgGTtF5c1LCue/vUzY+y8efc6m+Bn+bGkjvwbo/0KJPfk7901vRSM0vuax6irx2fgUqQMdSA91vEdJQeOHyZeuKlckvrRS1DozUalFrbOWmE25HwyjMmaErBU1vx/aehztqm2x3HzsNFp7yZ2mjK9/XqjKsk/0kl86u605Rnyl4xp8Cx9lWEq/LHr/kJzK9K7QX+b2IwV+hqivMET2jEYSU2bL5nWR5LSqUh2PUCkMJffMR5bfcnG9b1QuS8pdgfHclLBGsWxmmC4Kb2GVUvmuj6wUDJFq2abcs6WkXkO/rKVFFjtNNrYY3g9L6VedBJeiZqADadKBut2jJKHJsPJPBfPozWkGi9oLSq8682oqdpmaMpqTOqJLKY2HzsDjQix/ODB9n4Q1DHrOY3Pug3ex6d8XjXWkoK+Nub5aEa5XEQnespzglTH3h4Wxjlj6G8hpDCWN7kYqF6+wW/Exllwlzgh9fxVoj2SFC5XSVjqT4xZN5JsADItGYH1qzqzd2UW6m+Z1P0CftnUfDayQ+RZgvlKxt7KKHimz4l4Lw5rRG1va1rOK+xa6tsxm+mWtfux4j0EH0qMDdbxHSUJTdGYsMpPOWr9nJBd+6k5s7/pzEno7y63HwHrSCQr/GcawKrDm5pLHB1sSin2CwXY3aXLyLjk2v9VWWpd1OQJcROg1xQnveKxjbe4ef6Vf1gnJsrTeIkBnwdga86tUWXaB5bd568cbKq78ecJDWFwrCG95XKVqChYOe77FTLM2SuUsxRMOdGHSvLt91NotLDbWUNgqyN3Cehd7KGTGIzMvWyiuS4xUs6nVt4/fwlv6FRfVU/I7NEnhinnl6fZLj7cCOpAeHajjPUoWmnzqdyKNza4kHwRBZUei+zakfCwjNbwTlx2IQRUxC/xh5QBD3zz5EkM67iAQ8wf2X4EY2ISTvhZMaaaBsLnc7FWex0pHDdVU7mOWD3iTBPhWjMaKnPJhSDmHm+QXh5G36rCws7DEGM3nl3fJ0mRJst3LxwHfgZSdrJVCJROuf9KveBpf3HGgC61o+bDRrlZR7b0Vo3wqEsPxMAIDMxiZjj8M0P9Fx/vI7+x5TjExTzHGR8XdGi65Dp5HPm6K4818ajeBDqRHB+p4j5LGMcVGhi68dUCQUJ8KDEC78cLhgfTV6C7MIp2ZMR/oGitr1gJzNzUP/Y2lnxWK3z9RnNMa+n8f3XcFxMDm9tTVJKhne/1I0PT1ky7I+bPi3Syn37OwNJvIx8gtTeuaHIPtQnSlwotzBHo1QXJWD8mFK4+8S9Z7xZ1YIvR9KOB7+Ol4JhcprAvEYsW90DS+x+z3HNO3+UCBUsBXe3jOsp4VgfuboDBpkD+TnxuhFo8d3lU//Qo453PQpj0/FFlpxRrvvEvrC08GD3QgTTpQt3tUC5xWbOSpAOOsFCRj1hLuqcF+fXd4FGtrdA/Oez7810abzBq9DUbokMzc/N85XoVT+Q6Y33IF5GukK0LmcjdfKvr4YJiMBU0Cyy76PWPPKwsxsAnB18w68ybrl0qB8qqD9uYE/b+lZZF5V4+VHzIpVeuQ+SixtvBobs0s9Lhk2JDGuW40ZTzW5ha0Q+PqJJnNB81dzBP8caUG7qDQd0iFhyQsHs0JPPlkEWcCzmENtU4s4NveRlI2FL0VH1/t2RZ676tEs9G3EIGwS4V9Xx5gDIlpXWLe7t7cnZkkN9fVLpJTOOdpqzZZxfoW34S7JRR7oANp0oG63aPaYL/iIj70vPi8qQ8EKfMcVWuaKgMXy8LsmqzpUMDHX3WT3G82BBzrkXBPXYmkVgMxL5BGRxOEOOXR1wMj/Llg0nPekw4fF5+1aIM/7whnGxI/PNZxM/AcNpLddbTMm5ofcJ63yT22qQhF2VR8a8xIdY5CaH+PUNzgaZ93NeGpRV7koJwbNwqvwSaGrdvwIEdbMI1T5BegDjqQPh2o2z2qFVaR7BowaTQ3Gy3a4znmg8v+3Z8EIeEqpe1y1AraKtivEl8Hm+U5a9PzGgsK2lz8lwOMpfHF1waA+fg0bgu0Z98EDZ/rB+ka+SUheOsx9x/kloVr1LH/fQ7aKpuwcybwW73luI77FC4LBys8hpu+ASeMkM4Z80YC3MnvFCZdKOM96Sxj0pqLFFwXS8ztIMUPhLW5CA0H2uOvjvSmTLKPVeRmzdc21gqXtbKADqRLB+p0j2oJ/ugfV2oxpwwhuG/aFyWzNG4sCQtqukczSedLP5Do/M+SPRtHnZq2eNEMc0d9xuBYBW0xQI3V6UkJpmAHuWWkaFUjQfLd1ro8jTsw161wynHur4yGyAVDDv27uEBK1qrQmdAGHIW3UAzC1ibGkBnxZQWKB74LD8nPmpMxHxsDzHmiSaP9o8WbYVcgdjtc3PTtGzQ0pRV9/GwE9jKwWdhDBML2Cvu/O9C90NKI54G0xQvIzaJva+8pXGpz0IF06UCd7lGtwcwMm1VCmZumzAXiD3JPB+zPYrIHkR1IeO73qDMEBZ+YkOOkd395Yz6uLgGHkubwFJUPYFxKcoBhK0ZE++HSmGyvBxD2+0hXQ4I/Ukc8900zxgePj/qQIETFwCWS41X2BhqrzzAbza5mGiF3lpnHM4/3PE7uqUib552Px8nfmXnmPT9xnNOouX+9JfdUKkIYIvBYsj6GcvNYJCgUmX4cpjDB2nn8Te4xbRkDyu5CmwPPCXQgTTpQt3vUMVhlmJxnSkZrymjeb5nfDVIHFKYoeAynzKXLKjizf+BKXJmk0W8E4YfmzPjsfhrh77YRKMqc4SGjdcj6ZaGDrTmh3e1WmPt3L6c9nTCElhnkG0bL48PULzYfibHc3b5v9i2kRbDHMEnPzLzze8YCyfYAtKPHnOlr0zeP8cXQJ1dhsN3YYZjdbB187nfNnQuV03sJ/e7Kc9WzL75H58jNkvm0xNw3mH2R3D+Wm3m9yN27/NsZNszuCgJsSovbORqRf1OxayP9Zd40j/8p9x6yN/Ha/LdO5T9AB3CPkgabmEaodbW+zYZQz8Q2AQAA1BLsL9xsVQpRJIy/CydJn5p5HY4CAEAHcBT1A2tam91u2B+xD1sDAADQEQxC80f8ceAx5pHOhe4KjgMAQAdwHPUCpzxr9k/kCPBUU532QSIFAABQo1WcCrucxspUd47kbGEAAIAOADVBq4BNW1GqdoMFmKyI1j84PgAAABFPKWyKUA2uk706PAAAoANADXCxxeG9S1hQ4HllMRUsHc/HEQIAAFixruBDvSnyuKzYKUoDPIljAQDQARxL2uDDe0StUwz2JzpnzlqRLwC3AccIAAAgoihnfncFY9+katNOAgAAOgAEAPusSRUws/SoP40AcddcNE6ZtrGiy5XH/ibJdA+OEQAAQIWiStpV4GLB2CM4FgAAHcCxpAk2N/2gMMWyuJDNDcPIr6E4ucw5z3Ozj90RHCMAAIAaP9vIJBQVmLqIYwEA0AEcS3o4SXEr7bLv2QMzDlsfyhS34NRet1uMcRjHCAAA4IQiml2FhbiISRjAsQAA6ACOJR1wULAm323oxm5MXKfhcqPtpOkYg+aaDXxJOUiZLR5cNpyran4t6Gs3jhIAAMAZRRrFjRWM3SoTykccCQCADuBI0sGGAua7To2zHq3HUQIAAHjhWQFtPVHB2KMtxoXiBwBAB0AHEgDHD5ypuZDA7QUhPSoAAEAZFLmgjkYed3OLMR/hOAAAdADH0X4spunqy61ceTjynF19OKjkOE1nFTpN0yW3OUbgeyJCwoSZXxeOEwAAoBQWGPrfitYejDQmp+f+SL+n5p6D4wAA0AEcR3vBzP947lC+NNq/5BZwPLfRtjfaNWqPC9Mdmk7vCgAAAITBaSrOc74q8FizaTperZlBgJUYAEAHQAcSQHYwbFngoOIQmvm1RuAYpbjB0Fy0YzmOEAAAIDj4W/CggP5yOu3BQOPw96JZk8jjQpMIAKADoAOJgJntzRH7X0jTWYu4vsInCpMtiesm9OPoAAAAooKty9csNJldUVd49r2apq3Czckp9mHbAQB0ANv+Z2OWkUQPmsvHl+xdo43RdNxB1lhifWX++1CjbTW/BQAAAKoF09/3FmbhdaOdNX/3V6P1NP2e/z+7LLC7Kse/NVudP9N0zNlMbDUAgA5gqwEAAACgfmB3hG2Ndo+mC2qWdSVlxoATZQwQElMAAOgA6AAAAAAAdAzYLYEtxMdo2sWU0xp+o+mgx7yFmC3GnPTiIU1n1RsyjAYSUgAA6ADoQGL4H0tCXbNnsUN8AAABCnRFWHRNYXRoTUwAPG1hdGggeG1sbnM9Imh0dHA6Ly93d3cudzMub3JnLzE5OTgvTWF0aC9NYXRoTUwiPjxtc3R5bGUgbWF0aHNpemU9IjE2cHgiPjxtaT5RPC9taT48bW8+OjwvbW8+PG1vPiYjeEEwOzwvbW8+PG1pPkw8L21pPjxtaT5hPC9taT48bWk+ZDwvbWk+PG1pPnU8L21pPjxtaT5uPC9taT48bWk+ZzwvbWk+PG1pPnM8L21pPjxtaT5tPC9taT48bWk+ZTwvbWk+PG1pPm48L21pPjxtaT5nPC9taT48bWk+ZTwvbWk+PG1vPiYjeEEwOzwvbW8+PC9tc3R5bGU+PC9tYXRoPtfeg8AAAAAASUVORK5CYII=\&quot;,\&quot;slideId\&quot;:264,\&quot;accessibleText\&quot;:\&quot;Q Doppelpunkt Leerzeichen L a d u n g s m e n g e Leerzeichen\&quot;,\&quot;imageHeight\&quot;:9.621621621621621},{\&quot;mathml\&quot;:\&quot;&lt;math style=\\\&quot;font-family:stix;font-size:36px;\\\&quot; xmlns=\\\&quot;http://www.w3.org/1998/Math/MathML\\\&quot;&gt;&lt;mstyle mathsize=\\\&quot;36px\\\&quot;&gt;&lt;mi&gt;Q&lt;/mi&gt;&lt;mo&gt;:&lt;/mo&gt;&lt;mo&gt;&amp;#xA0;&lt;/mo&gt;&lt;mi&gt;L&lt;/mi&gt;&lt;mi&gt;a&lt;/mi&gt;&lt;mi&gt;d&lt;/mi&gt;&lt;mi&gt;u&lt;/mi&gt;&lt;mi&gt;n&lt;/mi&gt;&lt;mi&gt;g&lt;/mi&gt;&lt;mi&gt;s&lt;/mi&gt;&lt;mi&gt;m&lt;/mi&gt;&lt;mi&gt;e&lt;/mi&gt;&lt;mi&gt;n&lt;/mi&gt;&lt;mi&gt;g&lt;/mi&gt;&lt;mi&gt;e&lt;/mi&gt;&lt;mo&gt;&amp;#xA0;&lt;/mo&gt;&lt;/mstyle&gt;&lt;/math&gt;\&quot;,\&quot;base64Image\&quot;:\&quot;iVBORw0KGgoAAAANSUhEUgAABc0AAACsCAYAAACpQ4TUAAAACXBIWXMAAA7EAAAOxAGVKw4bAAAABGJhU0UAAACEKvHVpwAAT1FJREFUeNrtnR9Ybc33wBcEQRBcCIIDQRAEQRAcCILgQhAEB4IgCIIgOM9zIQiCIAiCC8GFILhwIQiCC0EQBBeCIAiCIHh/za/p+/aeu885e8+a2TN778/nebbcPzV77Zm1ZtasPyIAAAAA9WD07RlBDAAAAAAAAAAAAADQNIxzvP32bL49x2/Pzdvz+vZ8FxznAAAAAAAAAAAAAFBTjAN86u1Zfnt23p7Tt+dW3h3k//R5JhAbAAAAAAAAAAAAAFSZ8bdn7u1ZlXfnuIkY//32PEl/53jWc48oAQAAAAAAAOIzZg/6a2/P9ttz+PacvT0X9sD/p+e5tX93/vYcvT27b8/62zMv7/VYAQAA6saEtXNLb8/G27Mn71Hjxk4+SjHH+KDnBFEDAAAAAAAAlEtL3qPgzGHfOL3vZHCKeNHnWd4d6ubnfxXqsgIAQDUxzvFr8esQz/OsI3oAAAAAAACAsJh0cRNBbiLCTZS4Twd5nsekpZtIPONAJwod6kanZs8UnxTgP+v7nwgP9cwBAAAAAAAAAmCc0yvyXmLlJdKhP+t5eHsO5D3aHaAO/FOzp8MnBfgfnQhr8A9iBwAAAAAAAPCHcZSbaG4T1f0s6TvnTGkYolqh6uA0B6gvs29PV94ztUydcdPY05QfM309ngKtwX3EDgAAAAAAAKBnyh6yQx3gQz6v1hFBKjpUlUt5jwx9lmo7y+/fnht5r+EMAPkwTbQX5b2Hx4OntfgVsQIAAAAAAAC40357forf8ivmZ/2W9yjwE+sI6H56ju2fm0g7n05643DcEJqGQrUx2R6tt2fezmdTiuhKyu8jMMw5bso2bcm7g3xa6DUA4INxaz+1a/QLogQAAAAAAAAoTlvendY+HOTGode1P3PMYSwmyn1V/JWEuRFKtkD9+GjGeyVxHOVmbRoH/oJwMQUQkiUPNhAAAAAAAAAACmBqq56L3oFmHO6mSajvkijGMbgt76UqtA6+NT431BQT4V1m5LmpxUzkKkA5jCnX6x4iBAAAAAAAAMiHibz+ITpH26O8R5rOlDBeE8m6K/rIc1MGhrIRUEc2Jbyz3NRXXkTUAKWjWbfLiA8AAAAAAABgMCZizTT41DifX+zPGI8wfhPJro2M/yU4zqGe3EjYuuWUOQKIg8ZejyE+AAAAAAAAgP6YuqjaMiemzvhkAu9inPaaKHnTWI3yElA3vkkYh7lxvM0jXoBouK7dS0QHAAAAAAAAkI2JMjsWnZPZRJmuJPZeX0XnCLwWHOdQL1YljNN8A9ECRGNKsXb3ER8AAAAAAADA38yJvmTDd0nXudwR3WXAjeA4h/rQFv8Oc3O5NIJoAaKxLNQzBwAAAAAAAPCGKdWgcSibkgydirynxiloaqTjFIQ60Bb/TvMFxAoQla7j2jX2n0thAAAAAAAAAItJ5b4UnaPM1D6fq8j7jnh4329MG6gBy+LXYX6FSAGi49r8+hzRAQAAAAAAALzTfnseRecoq2KTzIm350H53ktMH6g46+LXab6GSAGi8+y4frcRHQAAAAAAAIDIrujKsZjnl7w3Dq0iHdFH148zjaDCaEsVfX7MJRRliwDiMqNYw/OIDwAAAAAAAJrM6NvzQ/ROsp9SXYf5B9dKGRwznaDCnIk/p/kJ4gSIzrbj+n22ewMAAAAAAACARmIio6/Ej8O8DgfsRQ+yWGZaQUW5FX9O8zbiBIjOT3HPGgMAAAAAAABoJMZh/lv0zjHTRLNOEWnaaPMboSwFVA8zZ1/Fj8P8RYhSBYiNWYNPjmu4i/gAAAAAAACgiUy+PXeid44ZB/OXmslm04Nc1pliUDHmxV+UOVGqAPHRZE61ER8AAAAAAAA0jZa8N63UOsbu356JGsrH1GV/En0TxDGmGlSILfHnNN9EnADROXBcvybjhEwRAAAAAAAAaBRT8u7Q1TrFzKF6rsZyOvYgoy2mG1SIn+LPaT6LOAGi41p+7SeiAwAAAAAAgCbREj8lWcyzUXNZLYuf0jXUNocqYLIiXjzphmfmPUAS9t61RwGZIgAAAAAAANAYTNPPW/HjFDtoiLx8NEX8ytSDCrAo/qLMfyBOgOisCZkiAAAAAAAAAAMxUaSuadpZ0dNNqdV940FeZ0w/qADfxJ/TfA1xAkTnh+P6Nf08yBQBAAAAAACA2mMOv+fir+zCTINkd+pBZqbkxQTTEBLnUvw5zb8gToCojIp7uSUyRQAAAAAAAKARHIk/Z9hqw2S360luNASFlDHNgV89zfUrxAkQHU25pQ7iAwAAAAAAgLrTFeoUa1gRHIlQfzoe9cQO4gSIzr5iDbcQHwAAAAAAANQZ04DSV/ToozSzxMiCULIC6s+Jx3m+iDgBonPhuH5vER0AAAAAAADUmXlxr2dKY79/mfYoww7TEhLlj6c5bnTOGOIEiMq4wv53ER8AAAAAAADU+cB8J/6cvSZibaShspwQyttAvZn3OMd/Ik6A6Kwq1nAb8QEAAAAAAEBdORd/TjBT3mW64fL0Jct7piYkSNfjHN9AnADRORX3TJFRxAcAAAAAAAB1ZFv8OcDMs4dIvcpzAnFCYvz0OL9biBMgOq6ZZheIDgAAAAAAAOqI7zrmD0J9YhG/TvN5xAkJYUo5+WoW/AdxAkRnUrGmu4gPAAAAAAAA6obvOubmWUes/49PmW4jTkiIr0JWCkCd2FKs4WnEBwAAAAAAAHXDtYZpv+e3NLf5Zy8+5XqKOCEhDj3O7TbiBIiOa7klMkUAAAAAAACgdqyIvxILH88CYv1/RjzL9QqRQkLceprXNBAEiM+YuJdoO0F8AAAAAAAAUCdMY8kn8evYPUes/2PSs2zvKyiDESuHlryXAYJ60PI4r2kgCBCfBcUa7iA+AAAAAAAAqBM/xK9T10SszyLW/9HyLF/zVKHsjbmMMfXXL9+eZ/k7jd+U9WgzPSrNpsc5vYE4AaLzTbGGW4gPAAAAAAAA6sKS+HfokqL9X+YCyHgy8Xfelb8d5YOyEqaYJpXEZx+EFuIEiM61UDYMAAAAAAAAGo6pH3wn/h26M4j2PywGkHGqTmZTeuXS4X0e5f0CB6qlP549zWcaCALEpyXuvU26iA8AAAAAAADqwpH4d+ZSy/xv1gLIuZ3ge5oGcr9F1wiyzXSpDPNCdkpTMZdj5pJrXd6zSo7sN/x4TImPLTtHfP/elrzX3f769uy8Pfv2d4017Bt8kfcLWVPWqNvzDY7tnxnbMy35y3mt1MwmDZtLy2/PnpURlMuElX/X6pEyv3u7j+4yc2FV3gM/RvhEf9GysvvQOQc9ev/E6mPzd5vIcuh+ecrasU1rM48z7OiGtbW+skvNHP9jnyrovXFr7z9kVGazeCOfTsa32bG2N9X+THN99gUHdk/QYvnl3mPN233RppVn7xo9sPNhReobMIitxlYDOqXRmA3Yi/h35s4h2r/YlmY4zb+LnyanX5gylWDP43wmyyB9e7Fp1/itFItGNk2mf9lNWd4N2brdTJi+B6bnxs3b8zDk99b9IDhjbYn5BkUzxG7s9xt2sXAo7heeownLbsTazB0rv0ehgWnZh+6v1vl0btfyZ/mfBv79Y/bw+LPAvvePPag3dT/y4dA1OuHKw3nh1h7SV6V5F5wfzNs59VvcMnoerD00c9nF4d3u+b1jCeqJtU964k/PeB8CO3WMDTPO8LMMG9Gvf9dZIuexJatHH3POpUvrlMFJ9u8ewfgvtuzcu3fUcw92j1HVMw22GluNrUanQA++m3/+Y5Uc+HNEVMlp7rMEzSFTphL4Ku2UusOtqXyxxv5S3Et29D53OQ5q644/t44YR/mBPRT4kP+tDI5ccN3UXSQkszG7UV23G83rHPO3lcjYx+03+uPwpPAOI9aZt2oP3WZP+JRj/oSKXpu2+wnNIfLJHuKb4Fyasu96FWDP2mvzzdqcb4Bcx61MbwPI0di9PeswGbaHMmeGz+X0niPr6Fm7F9iz8y2PnvgeUG+tZzgIizxHERxMZtwdeb8Udx33WYOdjeN27fxQfvtBFxPzib47thpbja1Gp0AOFgMtLm5BsjmX+jvNLzy+m3FwTDJtkmbC4/e+QJxJMWs3r88SbiP2Q/qnNp9Isy/ajPPDRNv9En+XFb0Hi6xNl6Zh9U4kOc3YDequnVMujqmU+ilsSHV6QrTsnu8jev8656E761Dmu8zBpIcDeFYJsToeGsesI+RSwh6++z2/7Tyqo2zXHdeEy/Ns16Bx3prL7o59dqxD7DVD7mU55z6i7Q7tfs91XXYCjM/8TF8BIMZ5XZYDekl0zvLPz7U0y3Fuzs+nEibbPuvZi6zfsNXYamw1OgUScHB+PFeItS/XUm+n+UQARbHBtEmaDY/fuos4k8AcbM8cvp9JBz6Xf+sMmu/5TYbftF9LdmSWi+Pza002xDviHp1wb+3whZXty5B/23sxuaVYw63A9mVe/q0t+8O+n69LneMa7M1C9oQwG/MZe1jbUzq9yshQ7AR0VO7XSN9P2O/5pNA3xl4cWJ3ftc6PM0cdZhwBszWRrYkC/CXuzu9bu84urE7vLVPi4wkRtW0crwvWlnyUVfOpKyY8z/9fAXRE6PIVXxz3aXkizuuM2V+ZEnVFL0ge7X7jYz26ZuMZOxc6oxZbja3GVqNTwCMrgRRUB9H2JYRRSKmBz1IFN56g47Smc7mJtOz3LHIov7QO3jxNJqfsBi3r51/1/P9xB+fAc8U3Dmbs2w6b18+p+RN9NnRbAzZkh57WtO8o5yO7GbyVcqI21hOZB5OKd1jzOBdn7M/btxv658Dy3/Iov4sS5ku74vp+3H5bl+96Y3VVK8fvMZewJwX1+avVaVXW523JX1f6c83SPSuzkQEOsUXr+Hj0MI+/edg3mPPkruSvAa6N4vbFVwmTOv/xLAc8v4fMXFiT+jHusL+6ss6wfo0RP5xlRb+Fz4xIbDW2GluNTqGccWB+B1BMT8JtR4iDcBVqsIp1nvl+v1umTtL42pz9QZRRnbXdAt/y1W6sXC85piU7nXj7079xuYCrcnmfVSler/zUHgbypuaZzVhWk2bjkJ74NBdc17TvKOeyU05T6U7fVbyDj3JmvqNCy9zLLJfgtKuDvtl2dLqZc8OC4++cc3BQXil+X0xWCq4hY1N3pXgtbKP7N5SO303HdzSXjPcSpnRY6MjRUQfnkGu5E5+MSJjeWFkX8XVJ+R+1Tt4i+s5kTBapFzzlYHd8lLHFVmOrsdXoFEpjB6YdSDF1EW1flgLJPKVLim6A98OZmi7zHr/zCeKMwmJBZ+2FJ+fiuPx9cftqNwqGoxIP/zGZluKRNqfKb5B16N74NB9SyTIr8xB4n5CTwLWu7k0F5e7zcnw7ggOvaqnJ5nLsp8N7Ptv1PeJB3704zu2LAk8nooxXCs7DB9E39DL21LXEiKujoxtJVyx5kNVVieOd9rh2L0ocdx0cYKtSrOTBlXUYutBx2HNoz+/Yamw1thqd4lOnQAYh6rfRtHEwmwFk/pzYO4aINMdpni4+D00dxFkqJqKtSKTVo6eNWO+msHfzcWD/zqWxVdU2xR0pFtVtZOUr3bvXafARiaOJYmt5lk874zEOKePg3xd/zc9SurTTNGE98DSGGAfxrmK8RicdRRr3VoX0zZq4RfbdiN/SaZuJzyeto6GITjf2d9Hj7z92kNWY4+/qRlhvL0qnwLS49UrRPNsevuuMFM9E89FgrqoUDUb4yPTQ7G/NvCwaEaztwYOtxlZjq9EpdevrlRSzEuaG7yeiHcj3BjiUFwO84zlTJ1l8lXgK0Ykd+jNf8OBoHKwTgcbS21vjyf6uojbqUaqTTuxSx9E4db94ngOvPRs8s0FzbVYdqwH4ivhJ8U2lhuuJ4h18Xah07LNtDzR7dlyXEi6d2jUSp+yo0Sr2XBlxdKZ+NMcdCzCma6nfQXzE4b12A4zjhxSLctecJTsZz7p9r+MA31lzzlyU8spB+GwwPS9h65eXVVqmrDVogreKXFyZvbCv0mznUu5lPbYaW42tRqeQtV8x5y21dIYTwlj8Suwdx8R/fbUuUydJXBybdaw3VzV2Cn63Ywmf7tUbQbUv1Y0UHkbRxmMvAR26PzKcrq5rOqaenvOgi1LIUhgT93ryL1JeWmbLOsZ8Rfq7lsbJKvGUFe1jHG2b1vnUst/apeFu6KaEoey0a0mHEwl3Eblbw4P4t5LmfR49cpPQ/G0pHEG+oraXcurWS7v/MPptS4o3Rvft6G/ndH7eWBlv2sfHuB+kWkw7nLONQ8pnMMKRgw7AVmOrsdXolKrolEYxLmGizOvUNCQEoxKmWcf3BN/1zPM7zjJ9knX+cTFSLR1UdG1uRHI2uDgO1yvwDYpeWDyKe1RPHnozgzQRJe3IstUEAzwksn/pSLUuHo3MDjzo/6MAh/Bna1cGHV6+SLHalFUrHzcp7iUdDgOviamaHcTNfCwaDbwfcDx5M4p/lCijPYkT5fp1yJ7ixc731gA7+RxBNy/mODean92v9viyh3NnVVh1+EYhHI1dBxmXsffAVmOrsdXoFCjIVqBJv4toB7IQSO7fEn1XXxczZ0ydZDnwOI/biDP4hqyoQ7RMJ/Sshzn0JWH5u1xY3Mu/TVFDMeZJV5cZ5dyPdcX4U0nb1TR5i7UHM5tzbRTbV4d5O+gQbi5Q8paT0l7+pnoQN44K14ay5yUduu6lPgfxnRLmfVG+J6Y3tEFbfxzm5bAI83PJ14vrm5TrNJ+XwQ5vs7bz1MLXXlRUgT2HefUtkI5zcXBNlCQnbDW2GluNToECCvMu0KSfRrwD2Q4k95WENzHad3sqwWkE7vjSJaFSlOEdl8ZXGyWP8YvyMJ1y2qXZvFxKeg7zD3z0JUihvNKGYvwp1DOfFF1U4ELEsWsuUE02RZELl1HpX+Px0WFPZGyPJvX7NkGdM6ZY13dSXn+Rc6nPQdylueRECTplWKRc2RlammaWhwV/18KA938qqCumFeMuWjpuRgaXZDkqsEbnFeN+TXxvOy5uF80hdYPL2beFrcZWY6vRKRXVKbUlVLTzFaIdylkg2c8k+r4jHpRsh2mTtCPW1xymaUVYnV+0GdBGpLFqIhm+JSr/WYdN/n3JGx4fPU42EpC15jA4mcD4NXUjnyTuxWNXMfYfnubrjWLd/JRqXxj53HstVmDNXlq5D3rK3D+6OiZT0O+LJc9PTUPLIo2OBzmeTdZd0UvpUcW49wr8nkFlGp4dHI0tqV9k7oecXC6qDhLcT5W538NWY6ubbKvRKVDq4TjVA3PqhOhi/SxpR+i6lCRgTlWDdY/zuIM4g2BSGYtGrm5FHK8mAi3FJtSLDg4C8+/L7uFw4mENp7BBc7U1T4nMl1uF/GOXMdMcxFc9HNzMwXM80hpIra+M5lscVWSsazWReRkMC5YqM417XDE3zV4mbwk2Y4/uBsxxl1JiIxI+k2lQ1Om9495AE2l+mejeti1uEcenJZyZXaKGx7DV2GpsNTqlojqlloyJ7oZ/UPrWF8Q7kGkJc1nxuyLvX6T53Z1Q37oK+MycaCFO7yxJ8XInB5HH7Oo0f0lwg7AkbqU2FiOMVes0TyUazfVi+kcCY59XfoOtyOM/UazdvAfofiXufDRe0qyBg4T0Tlvcy1yZ9VN2HUzXy/fUIgZdowXL4nrANy97fobOaB4d4GTYV+gKzTkub0bwoMhc12yoVcW4TyU9Vh33Vtcl7BNdesTcY6ux1dhqdEqFdUot0RjOYU0IIIyyGfYcV0gGU9Zg3fRRABf24D/KdEmeEdHV3qW0U1hcIsx/SvysFVen+c/E5L/muD42I41X6zRPIXqnJdXOdNF+g8XI43etyXlRQKdl7RvOPOmtXwrZbyaid8ZFV+JqPcKYO4rxphSs49pcr6z9br+aqGXX+N1UfO+dnHvT80Dz27UJ4WtOHXUo/aO9NXNd08B0T9JizdHReF+Sk3GlAvtXbDW2usm2Gp0CufghYRy364g2+IG4brI3isakjLbfnjnBUV415jzO4S7i9IpLhLlJSUuhprNr1MVOxeX/Ee0c69Lil3INp9CMelkx/thz3xygNFmAL5FtqKaJb54ybC3JziL45fG9NaWhFhLRPfuiy1qMoX80B/GU0r5fE587/Uq0lB30dKj43nM5fv5uwLPSjoQLDOkM+L9ah9OFQuZfE1pji+IerFNW+b7TxPev2GpsddNtNToFhuIzMjRmPbyqchdI9lOIFiLwzeMcbiNOb5hD5XNB+T/nPIyWgescmk5k/EsO8v8oSRWzvIzmUF2kzmyKh5C7BMauzQL8VeHxD1u7Zl1k1Xo3abHjnsavafD3LGlc+k8pnCExnWOag3gqzZ8nJWz0tK8z4EMCMnS1NY85HEWrfdZA19PYXQPP9of83Nk++4ZLTzruWdxt+3gia0zj3NotUQ+46OAyz0DYamx1k201OgVyT44QTtsLRDuUCaWCHBQdOoJ4IQK/Pc3h2BGSdaIlbjWdOxV3PKSiB+cdN2BPEv/yU9OA8qLiOimFeuZXSj26G3n8rg3mbxwdVSYt1udFzYxC9qk0yvuueIfbiDp0RzHuVJq6tSoyf7LW0mqJv39E3DNqfuRYwy+BnTWuPTNWhzga7/o4Gn3oOE2vjF+JrK9Zxby5LFG3dcXt0r5M3YutxlY32VajUyAXmlSQlA9rVWAzkOxPES1EwKUpBXM4LF/ELZvlR0Lv4FryJ4V3aIl7fcIUSmxp0l1TqHk6rtBJsWtcTopen8bOFHGd+8OibLMODE8B3lcTfXeYwPzXzqGYOqgr1XfqtZTrt1XSOLNKl7RLlJPG4dUZsifNanTq02GuaQI6WdCBduPR0bhd8fO9kd2DuEcWl7W2XEusbWOrsdXYanRKhXVKLdE0HEhhs1dlTgPJvoNoIQIrzOGkMAdGlyjbGN3XB7Em1XQ6m42Na6S26XWRQkTAs1TXYWvQ1DOPvYfRBjQ8Rp5Ds4HmTrvP4TJEw1PNYTCFev6a8ccuwaCpcZ1Klovm0i5P+Q5fLEncfg6h9HRWhOt3z3qxI/4jdLckO3POZ+bZT4XMZxPY22qy4MrMonApWflUsu7FVmOrm26r0SkwlJaEcdr+QbRDMZu2UBcW1JKHGPhsattCnNE2MiuJvYdrRFRMPWj0+6XCfo4lIHdNPd7YDtsP9hzHH7ueuY/9QexMC9eU3UFllSak3PrLrnWWjaPgSwJzSJMpchZ5/JomxCmVh9Ss46eS5tFkxvwtU3/vintJgn5kZfJeB7CtrvusftGtCxmOxhCRua4X4vcJ2PYzxZoqs8GtyUJwKc1XdkQothpb3XRbjU6BoaxJGKftHqIdSjuQ7O8QLUTij3Dplgr9Gl+lZPzz4pKRcxt5zJoo4cVE5D6neIdU6hReVHT82gag5tmI/A6ukYyHAw6WWTXeTwM5cUYUjqXfNdhjrkUe/4PUw2mu7UtwXNI4HyPuwVz1dL9I/KkMx8K9hLlId70czwpOyKpj/ir+S+Vo6pnHLp24K7qI3DIzKFzmxr2UHzSBrcZWN9lWo1MgFwcSxnG7hGijyf4booUIzAuXbqlgDoYu9c7KNv55uXF4l5OI410U95T8o4TkrrlUX0tg/JqD1FbksWtS51PJ1nGNsF3u8/OyUlJvAh4GNHWWU4jq0VzcxU73/qKc+yk5zbvKdzG2ZLrkw3iZdWZHFfbya06HnZnPocqFudiY5z7r63tJtkjjJIpZz7wtunJHZZ6PXWW8jK3GVmOr0SkV1ym15Lf4d9q+CnVzQjmC8jzTiBYqeDCM1YCqbvSL8EipfmoZB+rVSOM1m/dHcU97TikaQNMo7EsC419QjH8m4rhnRd8ANHbGmWuN1Ce75nuZl+ySBVMB30FTZzmFev6alOnY0XeLyvmfUiPrBdHviX5K+JIY5xLn8tY1o6mf4znLARXqErct/tL5s3oChbr8/6GYi7HqmZuADk0260OJ+6sFRxseQ29hq7HVTbXV6BTIzZiHg1nWc41ogxmp1EsSQHO58DSHX/psxCAf3xzl/ihpXna6HqhjOG1Hrf1znfvricn+u+N73CQyflenf+zyUJqmSmWXdOiHa43U0wIHm9AXY0cKZ14K9fxfFPPnIPLYN6U+GZeajJfPz2ZN9yzrjvL4ldNhF3Iuu0b+7fT8nC/yd4mD60B7YTMfn8T9Yj+WbtNmX5UVUdyvlneefUeMPjzYamx1U201OgVy05YwjttDRDuUvUCy30e0EMlZ+OJpDl8gTmeyDox5n06NDtSxnLZd0UWLjCQme9dMtFTKK7k29onpcDYXV4+i16Oxm/m6XqKu5TzYlBEJe+v4DicJzP1WxefPD+X4VxPTpcce1rRx8MxI/XC9nN3N0J13GfvJkHbV1enSmxHc27flQcKV19KUsoil2zaUa6esiNAxx33Ta8S1ja3GVjfRVqNTILgzogoLuAr8CSD3V4lfwxSayarHebyBOJ0YVeiVO0nPYfvBiVTj4tZkD2kujuYTk/uI4n0WEhm/q/M5ZsT/jvjZC8QsjzOmmDu9486qqx+yNupnB5zrBWQK9fy1KdNTFV27KZRXymJO/GXy1q2hl2s95d6yCr3OdzOHJgLPU5cMgvscOi5kDdquYv7F0G1ZUfgpRoSaPbjLJYqxlbH6wGGrsdVNtNXoFChMqEaUs4h2IAuB5P4T0UKFHJupNq+rKprslZQvOv9U4H3MxuZWIf+zBOXuGo32LGmUV9LY2Vh7mBHlPEqlxuVXx3H3lluYzjiQPZVkI5bE/cIihWbKHcX8eYo89iXl/E+1xJuPtV23jNJJhZ35fNGfVdM4tNPAtczm50v9iQwd1w087nOp1mWsNkujjIjQEUe5vkZ2bmGrsdVNtNXoFCjML/HvuH2SdCMWU+FIwjjNVxEtVMixmWIt4aqiaRyYcpS5i+M2xsFOcwH9Kmk2b3atB/6r4uOPWbNVc3hKqTyO6x6nN8soK228rCyAruM7pFJeTJOxEPvSZV85/1NtfOVrfZtnsSZ7F1eZfP/0M7KiBg8SXmPtTz+jt7TBVWD7oymleBVhfmhKDpYVEWoinV2iQc3Fz3Lk9YetxlY3zVajU8CJOyHauWx8pLL0u6wYR7wQgZbHeXyCOJ3QXIB+Tfi9XMr+lL2J1FxYlFXv0YVTx/fZSmT8Pyuog36LHz0auzyO6yXq58uurT77y5HEdWo3kfnfVcyf04rOnyrYtBuPe/4pqT6uTrv1AbbKrN0yohcvxS1C8UOHrWU4PEJfoLcVcy6GbtPaRHPeDhkROum4pu8ljax8bDW2umm2Gp0ChfHZuG9QYxb4L8sSJsr8G6KFSOx4nMekFBXnq0LeKUeZG1zK/pS9Eb4QXZT5ZKKydy0l0Epg7GNSvYa4K5506HPkNd1yHPf1p58xYZ2CvVlIZQUGTCjmz0Ii61dzED+IOO626J3Jo5IuPntJ3Ur1g2Vc65lP9tGbjyXZVNc6yiefdEzvu68krhfaJc+NDUk762rRcf5eStha+9hqbDW2Gp0CCSjLqiihVDkLJPcpRAuRuPA0h1OtQ5oyxjmmyRhaS/z9XBq1lJm2rr0EPa7Z/iCV8kqaeuatSGO+FD969DKy7F0PJZ8PIlfy9+VSmQ6bjrhfWKRiwzQH8W7Ecf9Qzv9DSRtjs31Fm3+kt1e1JOYXx3e++eQw683cLSs13dVh9LXPPD9PfL9etoPLR6O+14Bn421xawJ7kJCNwFZjq5tkq9Ep4IyvTu7DuinDfxfsawCZnyJaiITPjJULxFmYLYW8/yR+2HY5lJZ58aJt2vgi6UYGuB6mUimvtCvVcvovSn2yzlydMnMD5l7ZNdq/O77Dr4TWsCaieSPSmFvKPXLIA61PfGecVrWs3arj+340Qu0NQvpe4thdemZ8OOp6o+PvSzo7a/brZc+xrvi5UPKN0S8uF9zm0iG1IBVsNba6SbYanQLOfBX/ztsHxDqQHQlzUTGHaCESbY/zuIs4CzEuf6dFVrH2dD9cHJ9l9tTQpvmlHBHpGkHSSWT8rjUuYzmfrjzq0Zg1DV2dMh97x5kMnXYl5UfRPNZAp2r2+LHW8YE0x3l8KX7PAdtSPVwdXu2M+W10SJlBWy49M87svq1Xv5RV17ddEZ2g3duGyDoYs2d4l0jQc0kvoBBbja1ukq1Gp4CKjvh33v5CrAO5DiBzonMhJkce5/I04iyEpmv5s4RtZOIDlyjushwHRnbaBjithGXvchBJpT77mGJzHOMA4quW+UfEYszsEVenzMcFUtblQdlBAZoszJQOMfMVO4iPOx4eP9u0lHVqLy3l+2Y9K1Itrh2/83iG/V0ucdyuDsev8nefljIv+rsV2a90PayFR4+20Hw3lzKIdwmvSWw1trpJthqdAip8FMOvWi3BmIRqAEoNeYjJH0/z+A+iLLxp0dyaHyT+fq6byLL04a5yvp8lLHvXw1QqF7iaUidlb+S1JX5Sm1euBxPTAHorkT2la0bgdWLr2MytKjXD/aac+6lnToU6yPc6I6rS38i1keaZ/B3lWHaJyrbjt1nueWfzZ2UGi7iW4yhzf6659PZdpszsJVyywJ6sHRmpoe7BVmOrq2ar0SmQ3GatqumBZfFDiDKHetHyOJdPEGchtE7b1A/WLql/ZTX2Mb9D20wm5ctO171BN5Hxux6kYlzcZdX01dSJ3Iks+wtxd/Q9Z3yP8Yq8w+c6yynhWgJks+RxTooucu2ioodJc5j32RTUPL+lGk3BXDNsvvfoyCcpP8PJxUaaiPK7iM6jqtQz35K4matGj3TELQvixc6N8QqsP2w1tropthqdAtEOxnVKDSyLKQnTAJQoc4hJx+Nc7iDOQoefe4WszxN/P7PBcCkPUlZ5MO0G7Dpx+d9Jte2Ra33wsi/uxjJkfaXcK8xElPukuEeOnkt23WKJ8E1cHUvLCa5l17qjZUcNnkozoquzmA1wPvhegfc+dHy3uwT2jhcexn0t5V5urCrm01KJ4/SRveoSUGZs557j3trYjKMK6SFsNba6SbYanQJquuLfiUtDymz2Asj6O2KFyPz0NJeNceAWNT/bSnkvJf5+a5J2lO2dUv67Ccu+rdgMpxDdOKI4SJXtfOlKdkRJVeuZdxR7md4/O4r0Dq5l9F4kzehe11JFpyXrHI3TeI0zQuazkfg7+yhLdRNB52lsTMyGzScV0G1tT3N/Nefvm7L7xhtHHWSCO0zJhqo15MNWY6ubYqvRKRDkwObjaSHWv/DVsbdX6U8iWoiIJtWTMkPxDpuxHWt5cI0ULiPSeVE51z+amKWKa3PZVJqAaxoqlbl/yUpxNhvtc8X4jyLL3tUp85RxaIi1RlyjX1O2YS7lPx5LGtuY6LKmvkk9GBX3UgOD1lWqUWotT+/4NcLY5zyM+0eEcf+pgG478SDbYXvcWas3XLO6zP8xAUMdqUYZJGw1trrJthqdAl7oin+nOQXqy5HzN8QKkWl7nM9dxJmbJaWs9xJ/vznHTUdZzuizCh6WyzhYpxI971rrv+x65r0RW1eiSzcuEgmT2txJKULW9R1StmHrku4l0rFinhzX7MwxLbpasVnPVaIy2pHqZttqm+C9SvkBZq0K7M/HPM3/3vPxhLyXjj0Wt7J/n8vrmJ9dh3IJ2GpsdRNsNToFvLEp/qMa4L+EiDKP1XAD4DNdj3O6jThzo20oPJ34+32XdCOdTXaPNrsi5dI4y1KdVPN+uEZrnpQs59ceJ4qRnzaLIWb2WUuq7+SbUow75f4yRp4uEWyhmxR+FZ3DtI5BOl/Ff5BNik4ibVT9a0R991s59uMIY+5UYH++7Gm+z9uftW+/lWbPdmudWrM10jHYamx1U2w1OgWSMKIpRGo1zbFIw0RIiVtP87kK5UJSQRuJelOBzbxrvbz9EsanrTtrLlBTTr1zbfBzl8j4RxXzp1PiGHsjpD4aOWkiGG8jy95H5GjsC1TXQJJnST+ldtFhbdwFtM2z4h4Bdir1TmHeF79nhtTKOY6IPvrvLOIeTFPT1/zfGIELriUKytyfH3mc75ryeefWFtQ1+hNbja1uiq1Gp4A3VjxvzO4Q6X8IEWWeaqolNIuWxzl9gjhzs6GU9X7i73coaW/gtQ1ATxOWvSaK/jCRd6hCPfOu/B1sMGb/7rrCa9tHPebYtsC19NJ5ReyHS+milUD7B9fU+qMG7IFHxH9987OE3m9e9FHmsZwPq1K9KHNRrLcydfKD+A8yy+MMM1mKJiBiQZpRTxhbja1uiq1Gp4A35jxPlEtEOvBw7GMhks4BKdARMidi8Esp67mE3810CtfUhhtL/KBvnuWE5X+geK+VRN7BNROgrCy5afn7YmLN/t2E6CIYY5b98dEUOqYjTOtYWq+QDSla3uvO86FvxlHOrxWTs5bxAAf+VOyPNpI+psPuSKnjWhHG3KrA/nymJGfWjdWBW/Z3Ns2hha3GVjfFVqNTIBlDWrWOxDE2vL6jzLcRKyTCicd53UKcuZhUOtWMQzrlCD3NQfqqAgf9p4TlPyruFxavkk6PjZTrmZtv3xtJ/vvTnFhXzq+JiHJve7ADsRsUtxTz/0uF7IiZb0Wj9HzVJG076hlTemhOmseCBwdXrxxTsEHamuAzFR17rCjzTgX259uez8uP9lsd25+9hDMLW42tbpStRqeA94MyTvMwfAsgW8qyQCp6w9eF0BXi/H9MKt7GkAOKtjRLXUuDlNXoTHvQT9k+7tRgDWtqzXZKGF9vDc6XHuePpsHv78iy74o+Wif2YXa9orJ3Za/gejlR7EHH7J7YRcfvS/gsopTZ8nyW2Ij8PtqMmp8Rxz6lGHvM6FzXIJcy+5Sde5jbx3YPzVkZW42txlajU8A794LTPMSm8NmjXJ8krSY+0GzaHud2F3H+dRAzejTrpv6HUtadhGWgjeIOnXbeUh70y+hu78qoch+QyhpekHSj6WYzDiE7Pd9AcxG5G1n2V8q1kUJNfFf9mnqfiGG2vMjav5FivSPMQXNN3FK8f0szo8t9zs1+co3pAOgox78YcexrinHHrCmvqUlcJV8E52RsNbYaW41OgWD8EpzmvjkUv5Ehq4gUEqLrcW63EWdmFFCWodbWN001LTGrznNqkS8dD3N9OlH5a1MYFyqul0JH041mHFTvehxXi8pvMB9R7i0Pa6MVee6Yb+F6abEk1WbUOhOKXApeWr0x32OrTJmmGXv4PnaUqVmPK0Jk12eMjB/F374rZm1zTfTfdeR5cVJBmWv0c1n783HRByWQtYqtxlZjq9EpEJRjjxsxJti7Enr1KNN9RAqJceFpbr8I9cCy0n0v++gVjazvEpaB9uK2jMvaU+UYHxOVvdns3irfK5UN86XjO4SuZ97bnNSs996onK7iG7xG1qOdGuwbXZv81smGmQP1gfjvxVPkAG4O900uxTKIJY9ni5hRzxrnf+zmcq6BC7cV1M9l6rYFD3N6FxWBrcZWY6vRKRCSTc8Lqemci9/IfaJtIDVj7evgdoo4MyOXNjP+3ZpS1j8Sff9FD/OojKZENxV2UgxivSZreFzcsxU6AceVVZYlK735UvENLhPUYVXLpHPtQVPH7EqTtbMj7iUdXGpUf2WvmwtfQU4vEqd587xizM8St+H0XOJ7FN/6uUzd5sMPsYB6wFZjq7HV6BQIyYLHBXXfcFmue5Tls1BLCdKj43GOdxouS+NQ672AeO2z7veUst5M8P3NxuvGwzxaCTzOMdGVj/nHbvRTw0TdaEv+rCXyLkuSXrqxkW9v89i7DMfPqHJ+xY6G0RzYHiSN6K9LIRLpA5P9dCh++/L0fnNz+DYNKSfYUhW2Rb76UMXQ3V3FeI8jy9517K8St6SFq37uljjGIw/zmUs3bDW2GluNToGgaDuZ9z5sZvXPq1S/9hbUk1OPumKm4bI8k/zREL9rKOs9T/Mo9GZuuaIOimF88/BeqdTJ35X0suOyokLbGf+urfwGsxHl3pL0s0SG8UWxB65TJJLZw5pygP0ucO6tI83sTRfttzMHanMRlJUm/mjXl7FpJsJx3dohDqI6tFlnZZWlyuJaMd75yHJ3Hfuviurndonj1Da6vUctYKux1dhqdAqUgY9ov1SaRMTiwKMM15mSkCi+0sDuG354nuuz+etk/NtR0V9sptYEdFb8XNaWUat928M4U+ssPyn66PmUNpWufRZCOY6y6g/3i5TcVXyDP5H16I5yDqXQHHfFcexPNbJhWzI46KMr1BpPCe0leoxymlMKmx+7J8sXhZw3Kqify96fa30Ql6gEbDW2GluNToEy8OnwbTdQfose5bfHdIREmfY4z08aLsurPnLJKs2ibQKa2o35SMb7vzpucsqYRz7qyKa2ifXRe+MokXcZUzhjOoEcLPcZDqp+F1eaxsqxexVoxp5K43jXOq/fa2CHJmV4uvs2W5//MSvlZjn1w0f2U9l2aaPC56JVx3G/SNyyBqldJvdDG4xzjmrCVmOrsdXoFKjSBqyJdYrNpvPOk+zOhNRVSJcNj3pio8Fy7NegpN/NtvZSLrUb865kR0e41Ncuw96cKeX/kJj8V6Retr4taWXGZV1ILA7YP2gyLmL2KtDWYk/FBriW1VuRamP2/Y/C5bZGd8ZM+dc4wWJkQGkuamcjf3fXi/OYl5oa/Vy2bX8SgnCw1dhqbDU6BSrAuPira37YMNkdepLbpaTRZAOgHz/Fn9O8qQ3AjJOs3w14vygB7WXFcULvP5exeb+RvyP4UioHdquU/01itt7HJa/ZL6RS8qcr6ZQn2JJiEfnzyu8wFVHu7RrMnxnF+McrbId2cuz5nyS9sl4pyC2VUopa3WGesnonaZx2dwl8d1ebGbOXiUY/t0oeK5mr2GpsNbYanQKVwUfUwqBGdnVkWfxcNtyi8CBxTAbEoycdcd1gOQ5KL+xXM7CrlHc3oTnUe/g0B+kpx3csqyardt6nZBOPPa3h3wm9k+tlnu9Nsbn4eZa/SyMNKoHQrbAe1Yz9VyJzZ6sG878oeWvoUyrwb3qbJ8cuUaW90O2UNM4lqW5plimpprPRVT//iTBWHFzYamw1thqdApVh3dNh+kWa0YSgJW7lBLLqDU8x/SBxlsRflHlTDfyi48ZO6+jcSuT9T6V/eQmX1O2yNjXa+f4jEfm35b+XvJoL32+JvJO5iHFNw/TpMPoif2eQvEr/siyimPep6FGNwy6VdO+f0iwbVqTp7JxAL72X3rGziLTN/ToljVOzh2lFlvFmRe3+RYV0Gw4ubDW2GluNToHKMC76GkAp1Pkr66B+I34c5i2mHlSArvhzmi83UH7Deh90B/xfbdPGTgLvvybZjVaMLjWp2y7R3GVs5idqsvky79F7yXupeKf5RNbVXALOmJE+Dor9HP9Pk8XQVoz3u3Kf1lKM+1HSKEWnKRmxqPzdMdZP0cAY+uv8Ta/OfIk8l7VNwsvaG7jWIk4hSvSnVG/fpdFtbeXvdvn/z1KPwIQUwVZjq5sIOgWC892TU2y/5nLykeJuHBizTDmoCFfiz2k+1kD5DXN8Tw/4v9rSWZ3I7z6bseE1+m/S/r1ro1ON028850azJfVwmvce/A8U8+rVwxrOK/9huEZa+kxB70p26ZRhMlqIpEc/l5g4cvw5HcW4TxPRya5651l0NVI/elSUWQ/b6LGiQTEcxP8mK7t0KfKY/kjaAQya2uvbkWU7Ju7BZJMRx90W90xxjZN0W/6N7h0paQ6n2Ow+JbDV2Oomgk6B4MyJH6fYQ41ltOlBPmYxU5IFqsKY6DqvN72e+TCdMazRVZWd5l/k7wj7V/lvNFLX4Z2eFBtFM59NBNuvHAfbllTfad7NsD+azLKfyvGY73Zl57W2IbBrFKCvw+CS/F3mxujKmcB7CdcN/WLPeG/EzWl+pBj7WiJ6edtx/GeK3zkt/42A2inpXc+EjDAftixLTjuRx3WqWItlpPXvK8Y3GVm2y1LNCHlX3abpvzLfY1tMEF5eB7w2c/uxoueqoxLWILYaW91E0ClQCpfixzlWx4+2KvrGn3+Ekix5MM6UBetcmxVuUmPPe19R5vsNk92SDL9wGCYTrdN8M9K7mzWb5dTseng/V6fhaM+YhvWUaHmY8zGjdVYybNZXcW9u5qNG5Oe6wOaCXRMJ5Jr2v+pBtsahk3XxkDc6UuPscjnATcvf5WBc92muUTzayK8U9rodxXy5i6Abph3f04yVBvX/0k9nxm70vK3QI2WcRa6lupF+J1LNCHlX29JVrI1e2/K7wLlNYwtTuWApQuvTungK7C/BVmOrmwg6BUphUfw4x77XTC6zoq+RdF2xRRhDxod9HCFG9mfW4QPlcij+nOarDZKb0aV5IvSHGbdfSpnHatqYFeFy3nOQcs1iOPS0kTKb8dEhm2ftnI8VdTYjfzt1P6LeNY2/NZuxrviLwtfU851WytYcJm/77HvyOgo06aNF62yaOX7jSS9o5J5KnchRxX5u2nG+9DoPb0pySnQV3+vGw1qpC/2aob9Edi65BjW8SPhgFE1PkO0Evrmrjo7tsHDtleFSv3k0Q7eZfUeRbOpd0e+zOhU6F/R+n6uAe0BsNba6iaBToDR8RJubDVldbr5mRNew68Nxwk1gf6No6sS/FpDlDGJL/uDQxCbBH7QlX/mLhxwHV22viRiRzgeSHQ3RWwpitsTNTO/lT96sH2120bOUnykzkbFuP8v/MMK7bEl2mRhXXB3/t0rZjlsblHVoGSvwfTQNxIt+g5MMG+pau1YT2bqRiH5eKFH2ht6Mm9cSHWvaNOVXq2+b2Isk77yPWcagLeWX4gitK14lfkaua7nSPxI3M3ZaIXMXm5DVr6donf8lD2eLswrokN2M/eSzhHN2Yqux1U0FnQKlkdW4rcxUr5SYlr/TdFxqwKLEspl0lO+TxG/A1AR89Tn4eJpQyz9PSZYi5Wr2RZ/hUiZZzsznPhvPLcd3KloLezdDf+TdVNxXbN5P9tl8L376N66NfV0dLcs9G7tX0V+gudbq1JSIGpXsckJFN6ltKe8SrHc9vogu4+1c3AMpUkn3dnUmuGRG7Em8Otij4q8fyYOVWyrfsGz2JK2Laa0u2S1hbK49J1KIknPddx1GHnenRNu+58m++sjoe074nD0m2bWqXwOfY7HV2Oom+5bQKVAaPlIbjGOiytHV0x4cJmYDQT3ubMzc0EQxv6AcgrMjfp3mdV8LG1IsMjnP/N0WfdZPWZuntT7vv9Ln3/9weJ+iDVqyHPNFIgOvPMz7ssoSZaWWZh1kXTfnLo6WrDJFPkoGXUX4Fv1q3G6VdBAs+rvaGbLXlD0YFfesu4uE9LRryauVgr8nqw/OzxLtYMuz/e4tldekve0gW/Ua8XDtGlE3H3hcY+KepZVCaRZX+xL7TOJ6mXzoQbcNK3c3iFsPumk3Qb1hgkX6BYaFLDeKrcZWN9VWo1OgdLJqYLo8BxV9/3nRlWQxyqrDNHI+hBRJwaJOfDh86IDPT10xkcTnEiZ90EefiTIM6V6fQ/KgTYeLjj0vMKZOxpi6Bd/LR03/MiIR+0WY95bFmVa8R1GHwIz8XY9SUxrkg3GFQ8bVXhwM+Lbacikh6uVmlZXTHgLnFePeSURXayK6WgV+j1lnvSW6tCWJijIh/g/iWYdy4+Sse8P2YQ2rY+33O+IWiRj6W31VzKvZyN960tG+PHuwbbH27EVseztDhz5I8QzAz+x70EePyjH4ZMTuNV8i2UNsNba6qbYanQJR8FGm5VWqV3/6q/K9b4V6QsNY9mgMjhFnEFoBDHcd6/qvO+qLvPNW4yAsqzHz0YB37Lc5mwq8oe9kyM3Fed3xMO9fJezl3oxkZ+08yt+lYVYU71HkEDElfztt7z1tQF3rXD44/r5+DnPXBlGuETBPOQ874xnOkycPc3BPMXdaiehr15Jj9wUPwHcZOiBGT48nCXsY79U3p/ZgXrdSbMOyTq8jOSK6Dt+pjObgp4rzU2zWpJoRuhOKvWJeO5Z1GfviQbfNeNjnlrHXzYOxs4NKE5VRwgdbja1uqq1Gp0A0fJRpibWZdGFLucjOpNl1pPJyIf6U/6s0o1Z22WyLf0Ndp3I6JpJDU7qjXeB3XSvlbg41IS7yvkh2XbWPjcYgvb8acA6tyN8XGa6pw9Oe5v5eoHmY9a5Zdcy16/pPgTGZQ9dDhp72VRKgU8I7iJ0v/TKinsU9IMD1Uv4y55iz7OuyB7m7RjHeJ6S3Xfso5M1w6dcoNlZjtX0p7yCe5QDdl/ClQEKT9+J6McLYimZsltFkc0ThAOom8L1ds2A3I4/bdU91U8Bxk1UWYMXT+H2dC2M25l2TwRmU30ryh2CrsdVNtNXoFIjOdw8TLvUyLePi3jTjwym1zcTNxYT4a3iRUg3EunEr/g3zzxrIxTiKj0V3ufZUUFf4KBHyw7McZgbMkTwlOLqO7zEsWjarrvqN6LIc7sTP5Z7Pi4sRa1f7zcNdz3PposC8+BP4IOJat7VI+vyXAXsCI3PXkkeaBkXHOebERaD916RC56W0/zt2fIf9nGvyQtLKhpuQv0skxXj+WBnOSvWYknQjjYv2XSqjVJimNEQKTpsHx7HHntuuTrc8e8PJPnZ93+P4V8RfIFXZATotGd74tqxzKrYaW91UW41OgeiMSfZtXNVu4fuxqHSKGNnMMU1y47M0y+cIf/DHkoQzyFsVlcm03VD6uPApmu7VlnQul0atQ7bf5u5a8jmozxzfYRBZmUL3oo+s8xUBonXef3ZKXA1xjPS7lHGNorvOMa7ZPk6cI89r8aeEzXYx9nzQpaGmOZCmR0F3yLo8E7cLrDysKca9mJAed408+pZDL2ZdslxJ/DrH6wkcxHsvz6vUnGwp0bletHxBWVmZ3xznxUMC39q19Nd9AvP5VyDd1s9h/sPzO4+InwCFj7m+XoLMR638Bjk7zZlhtcR5gK3GVjfVVqNTIAkm+hjNohMupY/8xR7mXxXvsyNElxdlJ4Biv0OsXrkMbIiN82esAnIwY1yxmzef2RFFSyX4NPxdhc5aHjIOM2/ylqdyzWSY6/OdsqKPn8RPtMSsZ13l6rgwh9dhWQ4XQzb+rgeRVxlcj9xsrB/7bLp920hNWaRBF6xm7h4Mka+2zE5HMfbDAeO+CDj/RdyjvspoOliEuwDzZqLPnLyXdPp4xEz9HqQLNxNwVPhcsw8l7m2KZg3tJb7GjhL41q4lSU8SGLtrhPygyNz5Pj/3V6B1u+pZx/wIpINHrV4Ylulhzg1lR6hiq7HVTbXV6BRIhpYHx405jMYuY2J+94YMrhGUp7boLFPCia6ESScCP3wtyQg/2ENcSp28R6xTdseu8ZcA7/0sbn0PfF42mXdbyCl34wAwt+vD6qr/LriRuBf3iK65nvl612dj4TNq5srzHFgv4Fwx73sqwy9480T5a8ou/cqYuxPS//L5SsL0+NBe4B9/mv9mfG15d5YPq8N74kFXadbxTcbvnxuwL1tNQObfE7Nvru9h9EnWZddiH132JOllIG4Gsmna517cyx2l6Egtw4E6WfBb3ko5/ZamFPNgJYFvfVXRsY8qHWK9dmXc7s9fRRcc4cK5Z/3yYtfwhKd1ty35Lij+RLIB2GpsdVNtNToFkqIlfmodn0qcSNMV0Tn+n6S6t22pECLS/BaxelvfD1K+IX60Djlzw24utMwt6rQMr1+dlzH7bi1rcEzEdMfOxUNrUG/FT6ftUAfq8QDf5o91IG7YjVDbPmtWNnkj7H846HMfm7dB6Wu+G7csB5r3h9a5Of1pjrbt/Dwu8M3zlsXROpzNeM7sPL4csGauAx6s/0TQUT4c5oauchxndn6s2nXXT/4+o0pnFOPtJGbj7pTrdcsevs17/ewj/xcp1ui5TFJL/+51xqXY1P00wXlfxAlg5mNZQT6b4h5QFTv78ItiDzgReewtD2fyRbsPPJD+QWV59xkaxsU9qGLYOji1e8Mi7zBl5/VZgflxKXEil7HV2Oom22p0CiTHmOhqin6Omlooabwb4t5N+mNDd5jAxqgOtAMorh+I1cuB4UrSNdKv1lmW53lO+D00G9ONBN/HbBhcLhFDjilU3bmfic6pIgfZP4mNx4VrqabD3LBTsfFqxjyspE8MzkqQ/5qkh48G1mXZ+a6kVSbApaSVOUwvBxrPdkF5LiUuq7IalIbaX6VQHnJSqm/XPzNfgq66s/bgyOqcj8dcOH+3c9nF0bYbUX9hq7HVTbbV6BRIklEpXk9vUErQdIAxzlnF8yh6h+wUn9zr3PGddrSBWFUMq1XN468shyaayhjNX5LOhklTaivUmELqgpYHexIi4qPIQfYusfGkfnnx3fNmdTXweH8F2Fy7No+9StDWHQWWf4p7ETOmfqWH7u0hL7WL5qxSULFwjVAz+1zfF7idggf/MlPpxxVOiU4C3/nEceyHCYx9JLBD6ELKj3Jcq4DjsDfjOXYjTWw1trrJthqdAknTFn+Raz/thHZdfJPW+efDUf4xHmoHheFU/DrKJhFpYb7Yg0oqTtgmPL88fLcJiVOeordER1v5Hr5LzbxKuMi+XpuXyqZrz8FB+kuqv3nuJizfYUxJWAe/79JxmkvunQTt3lJA+W8n9q6tAevd6LBv8u8l7qg9nJ1LOrVU7+w7xGTcg77/5kGPjFnnbN6xPEc4bHcUMood5Toiw3tapHAxMYhQ+8ITiVc6pyPViLjdl/hlW7HV2Oom22p0ClSCj82c71vtE6vI1+TfWrttqyzWrNI7sM5tn9F/Z5Jujau6MOdRaR0izqGHPpOWtGrXk3Gs3AgO7BiPr6izGYkXbWB0s49LKp8lNp7sHC+L2NEKz+KeVhoqeqfM9MF2CRvWzYDjv5Uwjo2RxGQ9k6A9HFU4xwZFFKfWHGtzgI0w9n92yJ7+q9UVKVzQzkeUY8vTe9xbnV10jZp/X7QX032kM4xrpPbvRM4krt92LJE1/yOAXkshGncxgM729RjHZSqZ6NhqbHWTbTU6BSrFgpRfa9SnIj2R8prlwHsUn4+DCFHmg+nirE7m5thneuuMhGlsMqwJsi/H3DfxF+EQY4MRy3F+rtR5ywHmRdkRjSMS7uLvVsJnmHU8j/mbhLuwOFDY5lRrMG55PiimlD5rnLyXMjh7oqiTr23n2HUknfcg8RpgLXp+FxPgc2wdHf30uPnzVesIKZqRdRjJiauJct1LYN3sS3Ud/h989ThPfyd2HjZ7vJR6ylxIOT3ZsNXYamw1OgVqzLI1uFVwZBnFsi10pI2FptFHyl2vcZrzlFEzcFLCX1S+2kO+7/TpGQ9j+y5xo7zmpLyLiyuP+s5XpPOZxLu0XPZ8KHgt0eE0MuSwVOSAErrJn+vlRMoZYCOe9OYvSat52voAx+VHDwofOu+blJ+tdhXJsbM2wNF0LP9t9HVi13UR57GJMPxoYP6knIsxD9yaUgoplMG8kuo6/H28x+dzlVnfqZYFMJHvsfrKfOyFZxKVDbYaW91kW41OgUrz0YgzlZpLH88fO64loRttbMzGzCWl8FnKqV9cB7o4rJN4NgKuoS3xn2pmNhEm+qoVcG66lvV6ErdU91Dy35NwqX7mwNDx/K5LSoezsaGrCcjfV7bCjwiOmwnROc5PSjgEthTzJHX7/EVxmHywh95U9o+mBNt3CduDIguTin0g5ZUK248g223Jrv87OsQmzJdw/jFr01xcphA9eaBYS7HX0aRCz6VWjmDK0QH0ar9hFTJ3jb4z5eDKCli4tHqglbBMsNXY6qbbanQK1IIv1qlzIXEc6OZ3/rIbXW5z0mS9gNPpku8IkKlnu0qjbzbdJkrAlGEpK4J7v8Bm/87akhSjoMatjfFRV/DebnCnA46343DIurP/bywhua84Ogk+SrLFdnrsFdgXmQOPKdlAGTk/jFj9k/cgeW33KinN/7khOuePhC9fZeSxJuGbir9GWK+9TevXHGSzan+Or/PPb2vrOXBDFjOS70L2Y7+3JeU08A6hv83a+i5+gxbM/uvc7oNZY9hqbHU1bDU6BWrHhFVk3yXMjc6j3QSc2Mk5K3SfrQrjdvN2mWEYH+w3/SpkBwAMY8FuMH/K4Jqo5u8u7L81G6lYUUZmE7Ftx3sr/6arX9vNXdduwKqy9qc+2bnbIc6SR/ueJirx42K3zIaaw0qpfWRmLScsf2PjO/IeMf4wYK6bvYHJblhJ7DBlxr9o1+GZXZMXdj0c2b3MInuZ4AfJI6tvPuT/3eoeM1+mExx3Z4huuYug02etvghVT/W65Pe5kP9md2jX+ZLV86cyvLmn+bY3dh5u2/9LKUkosha7n2zKLzuXDq2+q9tcatt1cmrXzaC976v1Qfy2/94EKWwIDi1sNba6qrYanQK1Z1KKOc8frBPiwk7KPeucWLATE4dqPRixc6PFIQFAzahdSx/PBCIpnS893yAlvTZlN/W79uBhNolfpbod3D/P90n2BVBDhjUuvImsYybtGENkl5ZZu3tD/q1bHurwO5qwbQCog5/h8/oaRySAra6drUanQK0xEXXDGpKZm5sVNpEAAAAA0GDMBdCJDC+j1EpkvBN2vD6j2U6YBgAAgK3GVgPUHXP7NKwOqVm4a4gKAAAAABp+CD+V4XXvU8wQMangV54O4uYdiewCAABsNbYaoLasSr5mDiuICgAAAAAazrCotX/s/jplR4Kp5+0jkm2Z6QAAANhqbDVAHdnMuQg3EBUAAAAANJytHPvm84q8S1uGZ5oOe/aYEgAAgK3GVgPUiRG7cPIssG+IKzcmjcakANHYDwAAAKBezMvwYJOXiu0DW2/PH8VB/AfTAgAAsNXYaoC6YOoZXeZcXEfy7mCH4RiH+ccN4L283wgCAAAAQPUZtfu7PHvnqqE5jF8xNQAAAFuNrQaoA1/ent+SP4UDh3k+zG1mb8oMDRcAAAAA6kGeVG/zTFf0/WYlX4+j3ucPUwMAALDV2GqAqmMUw13ORXUsOMzzYhzmT1KtphIAAAAAkA+zJ37IsX++qfh7bnMQBwAAbDW2GqBpLMl73aa89Y5wmOdjpY9cTxANAAAAQC3oSP6yhk1wOHAQBwAAbDW2GqAWbEgxh/kYIsuFSf3JajBh6sWPIh4AAACAWvAz5z56swbvWjSC7ZrpAQAA2GpsNUAVOSqwkH4Jzt48mJu9wz4yNDd+E4gIAAAAoDY85dxLL9TgXScKHsQvmB4AAICtxlYDVAkTLf5D3Drr9nMGm9pPxrFuSo/svz1r8t6IoEmO9kmrcLJkZKL555l6AAAAALVhqsB+eaom7/xY4J2PmSIAAICtxlYDVAXj2L0Wfw7zPI9pMHr29uzJe53v8RrK9esQxbTC1AMAAACoFcsF9sOtmrzzZYF33maKAAAAthpbDVAFTKRz0aYAoR4zDhOZviPvKTBVjUg3StVE7b8OeNcNph4AAABA7Vhv4EH8e4F3XmKKAAAAthpbDZA6HRns2E3huZX3euCmtMu0vNcHTxXj5DfNPp+FWzsAAACAJtKV5qV8n+R83xehHxIAAGCrsdUACWMcz6bGeOoO86zHNGswZV3WE1Je41bp5mkksc70AwAAAOAg/vYs1uSdz3O+70+mBwAAYKux1QCpYuqXX0n1nOX9nnt5vzFblfLTZkxT0wPJ31ABhzkAAAAAB/GPZ7Mm75z3bLHK9AAAAGw1thogRUxdolTql4eMRD+V9xIo5kbQZ4PRCfszjaP8vsCYTLmWr0w/AAAAgNqzWWCPuFeD9x2T91TuPPvhcaYHAABgq7HVAKlR1XIsvqLRTUmXb1Y5rsh7o9FWz2NqprftY27XTENSU0/dpKc8irsTf5HpBwAAANAIVgrsEy9q8L7LOd/1mKkBAADYamw1QErUrRxLlR7TxHSKKQgAAADQGFoF9oom6mus4u97LPki1yaZGgAAgK3GVgOkQkfyNafk8f+c1ECxAgAAAEBxipRD3Kjwe05IvnTvLaYEAABgq7HVACkwKu9OW5zX5T+mBM4OUxAAAACgsfwosHe8qvB7nuZ4v2t7NgEAAMBWY6sBojL/9twIzutY5VjaTEEAAACARlOkVqp5qtj/ZlHyBZNMMx0AAABbja0GiM2u5Eu76H1Mk8tLeW+WaWodmYaZ3U+P+bNzeb9dexCc4/0aJlCOBQAAAABMtNZ9gX3k77dnpELvZ1K9/+R4r3WmAgAAYKux1QAxMbdCeZt93r093+W9JtOMuKVgmMVnIto35T3V406a6yw3irPNFAQAAACAT2wW3FN+q8h7jdv977D32WMKAAAAthpbDRCTjrxHig9aCL/enm15d66PBFyUy2/PgbyXKam7s/zOyn6EKQgAAAAAPYw67IlXEn+nLzkP4SfskQEAAFuNrQaIycaABWDKqJiGlBORxjZhx2cc9q9Sr7rl5r0oxQIAAAAAg5iTYqUTnyXdmqmzki+7lEM4AABgq7HVANEZy1gQ5kZpVdLqfGui0NfkvTvxo1TTWX4h75H0KBYAAAAAyIuJSCsSQGIO7usJ7TnNODZzOhR22SsDAAC2GlsNkApLduJfS3W6+c7YBZ26E900TTDlZugkDAAAAACubEvxzEuTrTkRedxtydc36cmeSQAAALDV2GqApDATv8o3RbNWQZ1Lse7FoWqVH8r7BQS3bwAAAADgA5N1WST9+yMF/OjtmYpwAL/IOcbTBBwGAAAA2GpsNUAjaMn7RYDpTHwm7xHfoeqi31sFYpz2c4geAAAAAAJh9ppFG479Y/fBP+1hPlRfHRPEsmP33Xn7/CzzSQEAAFuNrQaAuJga7aZMyld5rx21//Z8l/ebtWurNJ4l2ylu/s6kq5hyMOYG0JSGWZB35/woogUAAACAkhix+1hNQIg5BB/ag/CsFM+O/CLvEWrbdj99V/B3rwkZmQAAgK3GVgMAAAAAAAB4ZNIegoumgfdrSGaCRC7lPaDE/NyTnsfUXb15ex4cf4f52SZ4hYATAADAVmOrAQAAAAAAAIJhIslMqnWRCLKynt9vz668Z3sCAABgq7HVAAAAAAAAAKViGtF35b2sYKh+PsOamZ3Leyr4jJDWDQAAgK0GAAAAAAAASITxt2fJHopNX55bye7fo6m1evb2fJP3uqcmQo10bgAAAGw1AAAAAAAAQKWYkPeGYm17gO7Ie8p4N+Mx6drr9t+YQ/3C29MSotIAAACw1QAV4/8AqP8j6B73dgIAAAEKdEVYdE1hdGhNTAA8bWF0aCB4bWxucz0iaHR0cDovL3d3dy53My5vcmcvMTk5OC9NYXRoL01hdGhNTCI+PG1zdHlsZSBtYXRoc2l6ZT0iMzZweCI+PG1pPlE8L21pPjxtbz46PC9tbz48bW8+JiN4QTA7PC9tbz48bWk+TDwvbWk+PG1pPmE8L21pPjxtaT5kPC9taT48bWk+dTwvbWk+PG1pPm48L21pPjxtaT5nPC9taT48bWk+czwvbWk+PG1pPm08L21pPjxtaT5lPC9taT48bWk+bjwvbWk+PG1pPmc8L21pPjxtaT5lPC9taT48bW8+JiN4QTA7PC9tbz48L21zdHlsZT48L21hdGg+ZQeYwgAAAABJRU5ErkJggg==\&quot;,\&quot;slideId\&quot;:264,\&quot;accessibleText\&quot;:\&quot;Q Doppelpunkt Leerzeichen L a d u n g s m e n g e Leerzeichen\&quot;,\&quot;imageHeight\&quot;:20.58119658119658},{\&quot;mathml\&quot;:\&quot;&lt;math style=\\\&quot;font-family:stix;font-size:36px;\\\&quot; xmlns=\\\&quot;http://www.w3.org/1998/Math/MathML\\\&quot;&gt;&lt;mstyle mathsize=\\\&quot;3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n&lt;/mi&gt;&lt;mo&gt;&amp;#xB7;&lt;/mo&gt;&lt;mi&gt;e&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fsAAADLCAYAAADZX0lJAAAACXBIWXMAAA7EAAAOxAGVKw4bAAAABGJhU0UAAACII0eZjAAANTBJREFUeNrt3Q+IHsXdOPBBDgkSRDHFSCM9SihBQgk0pYpKUwgllCChpKg00isGCSWUUAJvioopoURqqaLSUIKEEiRQixYttRBKkFBCSamiUkulHBJKEEFFi4oK/nZ+zx4+nrd/5nn2uWd3n88Hhvetudtnbr6z35mdZ3c2BAAAoCnHs3KZZgAAzCHAuQkAAHTXJ1n5d1a+qikAAHMIcG4CAADdvRiI5YOs7NccAIA5BDg3AQCA7l4MLJU/ZOUqzQIAmEOAcxMAAOjuxUAs/83KNzUNAGAOAc5NAACguxcDS+VnmgcAMIcA5yYAANDti4FY/pqVazUTAGAOAc5NAACguxcDsbyZle9qKgDAHAKcmwAAQHcvBpbK8ays0WQAgDkEODcBAIB22RkGL+yqe0Hwclau02wAYA5hDgHOTQAAoF2uDIO7eupeEHyQlX2aDQDMIcwhwLkJAAC0z/asLCZcFDyZX0gAAOYQ5hDg3AQAAFrksqw8lHBB8FpWbtBsAGAOYQ4Bzk0AAKB9bszKvxIuCu7TZACAOQQ4NwEAoI0+mZHywbLyTl7eSzzOmaxcrdsAgDmEOQQzek44NwEAwEVJb8obWblF1wHAHEIxh8A54dwEAAAXJd0vD2flUl0IAHMIxRwC/dq5CQAALkq6XR7XhQAwh1DMIdCnnZsAAHTX7qwsVpTdLkrc+aO/AtBT5gLuHsY54dwEAKAXFmpMFhdclNjTU38FoKfMCewLjnPCuQkAQC8sBIv9s1jOZOUa/RUAzAtmZA6Bc8K5CQBA7y0Ei6ddd11W/p5wIXCv/goAzNgcApybAAD03kKweNpVc1k5kpWPa14EvJaVG/RXADCHmME5BDg3AQDovYVg8bSLbszKP0P9u32ezMqV+isAmEPM6BwCnJsAAPTeQrB42iVrs/JowkXAe1m5U38FAHOIGZ9DgHMTAIDeWwgWT7tiZ1b+m3AhEO8Muk5/BQBzCHMIcG4CANB/C8HiaVd8klB+nZU1+isAYA4Bzk26Z7MmAABGsBAsnvbpYuDNrOzSXwEAcwhwbtJN8ZuduF/TjZoCAEi0ECye9uVi4FxWrtVf9VcAMIcA5ybd9IWsvB4+/abHHf4AQIqFYPG0DxcD9+mv+isAmEOAc5Puu2WoI8SF/42aBACoaSFYPO3yxcDFrHxTf9VfAcAcApyb9McvhzpFfIuzRzwAgDoWgsXTrl4M/CErV+mv+isAmEOAc5P+OR0s+AMAaRaCxdOuXQx8kJUf66/6KwCYQ4Bzk/66Misvh88u+H9FswAAJRaCxdMuXQz8K8z2O5r0VwAwhwDnJjPjmjBY5B/ew/9rmgUAKLAQLJ52xWNZuUx/1V8BwBwCnJvMjviC3teHLnjeycoOzQIArGAhWDxFfwUAAGituH3P68sufH6kWQCAZRaCxVP0VwAAgFbblJU3l138nMjKGk0DAOQWgsVT9FcAAIDW+78VLoBeCF7cCwAMLASLp+ivAAAArXdnwUXQ/7KyX/MAwMxbCBZP0V8BAABabVf4/DY+y8tzYbDdDwAwmxaCxVP0VwAAoIdurnEB0bfycVZ+mZWrhB8AZs5CsHiK/goAAPTQLC72D2/tcyQrV+sGADAzFoLFU/RXAACgh2Z5sX+pfKgbAMDMWAgWT9FfAQCAHprlxf64yP9oVjbqBgAwMxaCxVP0VwAAoIdmdbH/t1m5VvgBYOYsBIun6K8AAACt9uWs/KPiYujFrGzRVAAwsxaCxVP0VwAAgNb7QcFF0MdZuTcrl2giAJhpC8HiKforAAAwQbuzslhRdmumSr9Y4QLo31n5mqYBuRMgWDxFfwUAAEzkW++6rLyzrM3+kJW1mgbkTgB5A/0VAAAwkW+/L2Xlv8va66eaBeROuROQN9BfAegxTztrf8RMHFsYRxP50V2TldeG2um9rOzSLDAT5E5A3kB/BcBYYazQ/oiZOLYqjjraaK7MystDbfRmVm7QLCC5y52AvIH+CoCxwlih/REzcVTBbrg0K88Ntc/FrGzWLCC5y52AvIH+CoCxwlih/REzcVTB7jg11DZxv/4vaRKQ3OVOQN5AfwXAWGGs0P6ImTiqYHfcGyz0A3InkM4LudBfAXBNhPYXMzETRx2tJbYPtcnrWdmoSUBylzsBeQP9FQBjhbFC+yNm4hgs9nfG1WGwwL/0Ml579IPkLncC8gb6KwDGCmOF9kfMxNFif8esycqfs/JeVm7WHCC5y52AvIH+CoCxwlih/REzcQwW+ztpLivf0AyA3AnIG+iv+iuAscJYof0RM3EMFvsBJHdA3pA30F8BMFag/cVMzMRRRwOQ3AF5A/RXAIwV2l/7ixniqKMByJ2AvAH6KwDGCu2PmNGXOHalo+3KyuGelh3OE5DcAXmjBXnDfAvjHADGCu3P7MVs25Tm6Ifyv/m2vA4bs7JGHGcjOZyoUc+uln3yHRikAXmjBXnDfAvjHADGCu3P7MXscIvm7e9n5XxWngqDLwPmxbGfyWFLXo97snIsK2ez8lZPLj43y3dgkAbkjRbkDfMtjHMAGCu0P7MXs/kweMp3f1YeyMrprLzborn8q/k1yhXi2O/kMJeV68Pgm54uX3zOyXdgkAbkjZbmDfMt/dU4B4CxQvszmzG7KSvPhmbu1l9cVj4a4TjxC4gjWVkrjv1PDsdG7GzxbrXjYfDN1dL+UGVlR94eS+WevJPFx97jt16vJnbWl+Q6MEgD8kZH8ob5lv5qnAPAWKH9mb2YjXIdEOfrh7OyoeS4cdF+a1YOhMFTxXWPHb8s2C6O/U4ON43Q6Z4Jk/kmaG1en/jYy4WKOhyT68AgDcgbHckb5lv6q3EOAGOF9mf2YrZphOuAAyN8Ttx684mEzzgsjv1NDvOJHW4xrM4jH/EN0kdD8d1ne+Q6MEgD8kZH8ob5lv5qnAPAWKH9mc2YpVwHXAzjbaO5Owy2/qnzWUfEsZ/JIfXi89Aq1+9AQT3m5TowSAPyRujnYr/5lv4KgLEC7U8/YpZyHXCygc+LC/51t+7cLY79Sw6pj5VvnUIdz4XPf8sFGKQBeaOv2/iYb+mvABgr0P50P2bzidcBTS2+131XQHxH2EZx7FdyuC2kvSRubgp13L+sHufkOTBIA/JGh/KG+Zb+apwDwFih/Zm9mG0PaYv98w197vpQfzufp8SxX8nhwYQOd3xKddy6rB4PynNgkAbkjQ7lDfMt/dU4B4CxQvszezHbn3AdcL7hzz6V8NnrxbE/yeF0QuB3TqmOG8L09pMC5E5A3jDfwjgHgLFC+yNmqU6G6b23K+Xp4sPi2I/ksCbUf6QjvtjhiinWdbgu6+Q5MEgD8kZH8ob5lv5qnAPAWKH9mc2YXQj1F9y3N/zZ8wmffUYcZ+9lceenXNelerwix4FBGpA3OpQ3zLf0V+McAMYK7c/sxWw+pL23a03Dnx+P91HC5898HPuQHI4kdLoHWnLxeUqOA4M0IG90KG+Yb+mvxjkAjBXan9mLWco2OicnVIfFhDqsm/U49iE5nAvTe5QkxRVhdfeQAuROQN4w38I4B4CxQvsjZqM6kXAdsH9CdUhZ7N8663HsenKI39bU3T92ccp13diSi2BA7gTkDfMtjHMAGCu0P2JW5WKov9C+cUJ1SFns3zbrcex6ctiTEOwTU67r+qzck5VjYbovrQPkTkDeMN/COAeAsUL7I2ZlNod2vLfrjWCxf2aSQ8qjJJIcIHcC8ob5FsY5AIwV2h8xq3ZPwnXAgxOqw9qEOsSyZdbj2PXkkPIoyby8AsidgLxhvoVxDgBjhfZHzCo9k3AdsGtCddgS0hb7r5j1OHY5OWxKCPRLcgogdwLyhvkWxjkAjBXaHzGrFBfNP6p5HfBWVtZMqB4HEq5HLohjt5PDoYRg3yOnAHInIG+Yb2GcA8BYof0Rs0o7Eq4DnplgPZ5NqMdJcQxhdxi80bis7G7pSfJEQrBvmlBwt2ZlTr6CmdPl3AmY3JtvYQEBAGOF9kfMyhxLuA7YP6E6xKcL3k+ox3Zx7G5yWJsQ7HdD84+SbBs6/kb5CgzSJlZAD/OG+Zb+apwDwFih/ZnNmL0S6i+yb55QHY6E9m0p2vo4djU5bE8I9rMT+Pwz+bGfl6vAIG1iRYJ4Z0J8wVDcdzDeKXE+DLZJGUVc/DyYldNhsDfh0n6KcVIW78beqbnlDfMtjHMY5+iAuEi0LyuP5OPJcLyX9mCO/eBo8CL4Nmnj084xB23Lc0dc+Hs/71dNi58Rty15a2iuEu9sXjvj7U9/YrYx1N+v/5UJ1WFDSLurf6c4dnsi/2BCsPc2/Nm7ho59SK4CiyAWQSgQJ/vb84n/yXzBY6XJyvUjXBA/UXPy9VSY3IuS6H/eMN/SX41zGOeYlNh3jmfljYSx5pO8Xzwo7saKzPow2EJwKQc9X5CD4oL8XMN9tyg/xTqsM1bTg5jtS8jLJyZUh7MJdXhEHLufHM4nBHxTw5/9fPBIORikTaz4rDgexDsJDofBXT4Xa45RFxMuPuJF7dFQ/w6LpXIu2O9c3jDfwjiHcY7pizGOC7MvFcQy3sEfv8A5UaOfxTv912rSmRkr4jzjtjDY0iN+GbiYmCe2TGiOslI5Y6ymBzFLeW/Xjgl8/vHEecBacex2cphPmAA2vV/T/qFjvypPgUHaxGqm7csvNN9NvNgYLk/U/KwtJRfGn+iP8ob5FsY5jHO02Fye2y+U9JPt4fNf2sQvB06WxP2Upp2ZseLMGPmhyZeHrm9RTjJWO2cmmbPrbp8TrxeaXmhPebp4NZ+m6Uwcu5gc9iYE/cEGP3fLss7+gDwFBmkTq5k27kVHLLfV+JzdYy60xHJeuOQN8y2McxjnmIJtofgljzFuWyt+P+7BXrbVzyZNPBNjRZwfxCeM5vOyMc8dT9XMEccaqkfdxf745eVcj9qf2YrZ1oTxt8knWeL59UzCZ8cbEtaJYz+SQ8qjJNc32OGWPya2VZ4Cg7SJ1Uzbkl/AxljHu4UeCGnbnsQFzbU1+tpKd1cv5hOrtxI+zxYH09W1l6iZb+mvXvqHcY5xxNgfC8VPiR0P9e8GfbYk7vdo6pm/JjoQ6t3925RXauakjTPS/vQvZg8kjL1HGvrMPaH+O1w+yj93jTj2JznU3R/y3YYCHy9gX1127FdNJsEg3ZFBenHGyzQe774+1LtD8dnEBZC44HE4DBZEl8S73ere/TDv1JU3zLcwzhnnjHOsgqptmVK3VDkRyl/SjLHi2VC9OHhFQ5+1p2ZO2maspqMxOxfqL/ZvHuNz4he+e0PaNn6nx/zMmYhj15LDTQkdYJyJb7xo3ZEfY6U7EY7KUWCQ7kDuPBHGf/y+6+XMlNq+zj6DB0t+f9+y8SdOaoruDloX6u2tbhFE3jDfwjhnnDPOMWlxIbToy6CP8n9v8lw/o8mNFWHwJWRVXW5a5fHn+hlqf/oTsw2h/nu74s1BqTfmxK3X4gL/yVB/C7+P8nPuenHsZ3I4nDDxPRg+3c9tpRIT/bas7Mz/xnvyznO+Rse+SY4Cg7RFEIsgY45XWwp+d8eycehojUnUYo3PW+PUlTfMtzDOGeeMc0zQAxW5fd+Ixy27y/RZzW6syFXdHby/wc+KdySfrvi89cZqOhizOnUczr/bCspt+bEOZeWRMHhK72LCsS/kv7NvFc6l3sWxa8nhbAsm1KN8cwUYpC2CzNYiyLGKer1S8HvxkcS3Rrgorpo4LTpt5Q3zLYxzxjnjHBNU9a6XUZ/WimNB2d2fj2h6Y0Wuap/x4w1/XvyC8VTJPMZYTRdjdnJK85lX83Ekzgtuavl1QOvj2KXkEL85fb8FE+rj8hMYpC2CWASpUPUCw5VeZBTvWLgw9DN7E8bHcfdNRt4w38I4Z5wzzjGq4zX66agLN7srjn1A8xsrcrdV1OWlCXxm7NfnppSTurSeR3didmEKc5n4RNjpPN+vEcfZSg7bWzKh3i4/gUHaIohFkBLrQ/X2JFuX/c6avK6j3P22uUY72Ptc3jDfwjhnnDPOMQlVT3nEO5zXjXH8ZyoWiDYKgbEiV/V+j/iEyCTuFt4/pb+7S+t5dCNmG1swr3k3H9M3iONsJIdTiZPep/L/G0t8HGSxpHyU0Ok8Ug5YBLEIUmZPRZ3eWmEsGX7s+GTiWLOnRjvsdNrKG+ZbGOeMc8Y5GnZ4wrHZUjF2PCUExoplqvbt37oK7RD77LoZbX+6HbMDCfOP+N6ubXnZntc7lv352HA8z9Hnwme376tb4pPGcdF/jTj2Ozm8kdAp5kc4/vp8IvJUyYTihNwEdCh37soH2lku04hD1eLTyWU/v3No3Hl+hAlN1f6kHwUvLZQ3zLcwzhnnjHM0a2+NPHFqzM94puL41wuDsWKZqpsW9k/gMw+H6Wwr1pWxmu7E7Hyofx2Q+oVWfGrgtnyOkLJlaLyZaJs49jM5bE7oCPHOsXHvBttRcAG6W24CTKyoUPUSwV1DP7spfHqnw1thtEfRq16merrFbbUpn/TFuza3yBtTzxvmWxjnMM4Z5+r+Xe+G6qe0NkwwD50Uc2PFCg5X1OfYBD7z7JTmMX0Zq50z7YhZnS36lsorDXzWEyFtT/994ti/5HAwoRM80tBnLr9jJU5O3TECWAShTNVi6fBYsvyFXqNeGFTdiX2ohe0UF3lXesw6bkexVd4w35JK9FeMc8a51opxfb5GjhgnLnHBr+zLhPgCyQ1ibqwYoU5nG/685e8JuLiK85iuj9XOmXbFbHeofx3wQEOfeSDU/4IhlsPi2K/k8ExC8Hc19JnbQrOPIAIGafqvarF0+C60o2H8FwvWuRO7bZPlQxWTuvfzyb+8Yb6F/opxzjjXPkdDvW0X1o54/CtC+b7r8Qul68XcWFHg+lD9xEmTlm9ndWjG2985092YHQv1rwO2N9wXUvby3yeO/UgOc6H+yxxi4m7qW9T5Zce+zdwesAhChWdrTk62hE/3Knw+jL4dyv6Kz7vQsvbZEerdvfF+GG0/eHnDfAvjHMY549zkbAzV2/fEcmDE48e7pMv2jI7j1FYxN1aUWF+jTk3eeT+cE1fzrv4uj9XOmXbGbDHU31Kn6RdQnwppL+7dLI7dTw7bEoJ+psHPnQ+r/zZ1wCBNd60J1S8b2hg++/h7vGDeNMZnPlXxeW170em5hDH9hLxhvoX+inHOONcqZ2r8XW+E0RY8N4Ty7YHeDe17SaO5TTvHiqovpJr6wmhr+Oyi9X7t75zpaMzmE2IyiffkxPn/Wwl1OBfGf3dYr8+9LiSHowkBbzK5bh067lPm9oBFECrsqOgT51cY18bpJ2tqTIradJf0hpD2iOa7U57EzVreMN/COIdxzjhXZk/Nv2uUbUzilhAXKxZ25lvYJuY27RwrXqqo096GPmf4BaOvTCG2XRyrnTPtjNnehJhMaquqY4l9Y5c4djs5LCYEu8lHOXYFj5QDFkGo74EaE6Nt4dM7gJ4ac/K6PVQ/Ytmml9fdlDiB+yT069HdtucN8y2McxjnjHNFYhxfDfW2V1ifcNz4hc6RUL6lxwOhvS9uN7dp51hR9Q6iww18xuZl/XaX9nfOdDhmJxPisW1CdZgPaS/rPS2O3a3gxoRAXwjNfuN3aMQJC2ARxCLIbDofqhdIXwmfPuI+7thyJFQ/3tgmW0eY3G+QN8y30F8xzhnnOpETUp7QiuPInnxMKXtS5PqWt4u5TTvHigcr6nSsgc8Y3qv/Ce3vnOl4zN4Iq//erpW8mtg3NopjNyuY8ijJsYY/e+kRkjMBwCII5eZD+Z0I8dH0ww33j+cr+uAjLWujNaHeS/2G28xju+Zb6K8Y54xz01X3rv5YdtRoo70Vx4v/tqcjbWNu086x4mCY7B3BO8Nnn2bZpP2dMx2O2eaEeEz6i60TIW2xf784drOCKY+SNP3o99LLh/aZ2wMWQRizT5wNn77U8HQDk9YNofoxx5ta2E4p4/phecN8C/0V45xxbup21Px74vsViu74jHfzxu14yvblj3fy7wzdW9gzt2nfWLE71Hu/yChi/3xl6FgHtb9zpuMxO5IQjwMTrsu+kLbYf0wcu1nBN8L09vGK+7zFbxzXmdsDFkEYc9K6tADybmjmUdTbwnQfsRxn8abO3vDxbs4r5A3zLfRXjHPGual7pOb48ODQ76wNgy9j4kLMqxX9Jt4puqXD54a5TfvGiqp94S+Ocezhxch4w8Kc9nfOdDxmL4X61wFbpnzuLi9nxLF7FUx5lOTshOqw1rwesAhCDXUXS5u6+6fqDoynWtxWmyomlXHxd528Yb6F/opxzjjXChdqxj4ugsb3sMS9zN8P5S9WPp3/fF/e1WJu066xos67iEZZpJ8fyoUfhelt39OHsdo5046Y1XmKblLv7Rr13F2+7Zs4dqyCBxMCfNT8G5A7mZK6L5qKd7A0dRdi1T7GB1veZmvyOj6TT9JezRdu9oZ+7cvZhbxhvoVxDuOcca7I9SH9ZZpFi0TH8r+/ry9jN7dpz1ixJkzmScXhl/Leo/2dMz2IWZ36rOaWOfOJY8uiOHavgucSAny9OTggdzIlh2qOVbsb+rw6d2DMC4u8Yb6FcQ7jHGM6GtIX9uMWKc/mvxv7xHrNaKyYgvcr6rU18XjD7wGITzrOaX96ELOUF+Letgr1mQ8W+3tdwfWh/qMkb4X+fusHGKTHsTcfwGe5HFqFdn62Rn843+BYVdX/XnWKyhvmWxjnjHPGORpwuuYYsT8r20I736PAbI4VVXvCb0s4VvwCcmn7nqbeSzJLYzXtjVndbdri9cJqbLu5KaQt9j8vjt2q4EJCcJ+SLwC5c0Up39T3tUz6pT1rQ73F0r0NfmbVSxIfcYrKG+ZbGOeMc8Y5xhQX7t+vEfuXNJWxooVjxfnQ3F3KZ4Z+b5f2pycxS9kf//wq1Wl74hzotDh2q4IpE3fJC5A7LYJMaxFkZ6i3T+0VDX1evGuy6iWJtzlF5Q3zLYxzxjnjHGOqe4flA5rKWNHCsaLqqZR9NY8z/G6jJ7Q/PYrZ/oS5xmrl+QOJc6BHxLFbFVxMCO5G+QKQOy2CTGkR5MEadTjS4OdVvSgv3oG31ikqb5hvYZwzzhnnGNPumn1wj6YyVrRwrKgaHw7XOMZN4dMnm14JzX2pOWtjNe2M2RMJc42dq1SnY4lzoD3i2J0KtvFREgCLIBZBVvJqjTpsbvDzDk/576U/ecN8C+Occc44x7h5YJQXnWKsWA2PVNTraMXvz4dPb4qI7y3apP3pUczqPEU3vF//ar2P5aXEOdBm5153Krg3tO9REgCLIBZBltscqvcxbnofwbNh/LuUkDfMtzDOGeeMc1S5p2YfnNdUxooWjhUHK+p1ouR348Lm8J7/27U/PYvZjtCemwpS5hzDJX4ZN+fc604FTyUE93q5ApA7LYJMaXJSZ0/B/Q1+Xty2oOpFeZucnvKG+RbGOeOccY4GHA4W++nuWFFVt5Mlvzv8kvB7tD89jNkjof4849Aqtc3RxPnPPeJYLO7Dt1hRdq9ifeIeaHW/yYkTwTVyBSB3FjqULwLMcnlwgu1btc9hHKfWN/h5VS9JXHRqmtybbzFjCwjGOeMck+POfro8VlTduVz0RenwIugzYXp3DvdprKZ9MUt5b9dNq1Cf+GX/xYQ6xeuYjeLYnQruTAjuM/IEIHcyJXFC8lZY3a0NHqj4vGM1L3yOt/zCRd4w30J/xThnnJu+faFde/aLqbEixbaKep1d4XcODf17G1/Ia6x2zjRhPuE64N2wOjf9PBDS7uo/IY7dquCDCcE9KE8AcidTUmefwwMNf+b5is/bU/H7G4cWbvYJ4UznDfMtjHMY56hyW81xYu8q1GVLGCy+7hWWVmnz086bQtqTQsML/RdCN55Y6crT5rQrZinv7XpqFdokfmGcsld/HOfXi2O3JvIpb17eIk/AxF2iCSyCsKIjNfrAhgY/b0PFJCj+27qS379iaBHl1dD+O5XkDfMt9FeMc8a56dpac5w4NuF6xC+e3h+Kra3ljBV1zIf6i/0HhvJP7GvbtT89jlnK+44mvV//XOJ1SVv6dOvPvTZVsGqCN1wuBI/xQdMuD4OtHe7Nyu+z8k4YvMAREys+75WK+J9r+PN2V3ze+YpJ1OmhC5itwjfTecN8C+McxjnqiIvqb4V6d1lOYgE+xvXo0JgV93OeFxZjRU3ra/TbaFf47EL/Tu1Pj2MW8+obof7C+vUTrssTIW2h/7g4dq+ChzsYYOiia7LynazckZ9LT2blzYJz7X7NZWLF58yH1d/aoGrblbJxcfhFY/uFb+bzhvkWxjmMc9R1Kkxny7e4UHs6fHZh1pNmxopUVXWLC/3vD/3v27Q/PY/ZlpC2uL52QvUYZaE/vlR7jTh2r4JnEoJsEgfpfpeVjxMT6rc1m4kVn7OnRvznG/7Ms2G0/XKH9x89IXTyhvlWY7Ynjqcp5U79FeOcca4l6ry7Yekljk09URGf8rgYPrvQ72kNc5tRVNXt/Y7PeYzVYpbqkcQ56SQW1+P84VxIX+hfJ47dq+DmkPZChu1yBCS7OSu3ZuX7YbBVz98qzrMPgz37TaxYyTMVsX9pAp/57gjj4sLQ2Pp8mNydGdRfvJj2i5zMt5pzXRjc8frHMNj2btwF/vhl/Ith8LTdN/VXjHPGuZaYy8/3ulu/zY/xWevzvDo8Tlnod000jrrblRzV/sxAzOpuzTZctjU8nuyvMd4vL4+E9r2rpfXnXlsqeCox2DvkCGhE2cvXntY8JlaMdOFwuOHP21Cjv+1b9jt7hy6WL+QX0Mgb5luTE7fIi9tYvJnYxn8Pgy/h5/RXjHPGuZbaHerntHhH/p4R4v/ACgtA8b0RmzW/uc0Y6nxRdSJ09/1ExmoxS3EwpN+MEu/AH/eL9CvCYJF/MfGz3wrtvbGk9edeGyq4e4QOZw9ZaMZVYfX2YjVI0wd19jm8aQqLIHGhI+47GvcaHb4js8nH6ul23jDfWh1fT2jfI/orxjnjXEecDukLRHvyRZ6VxLs049MaJ8PKT5zF31+n2c1txlS1uBj735z2ZwZiFsf298NoT5/GL163JX7e+vza41hIf5oglidaPga0/tybdgX3hfRHOJbKPcGjmjCuG0rOses0j4kVn3O0Iu6LE7homBtxchZ/x53Z8ob5VvsWF7rwRYpxzjhnnGNYXHR5dYQYxYX8+EVNfCfDmbwsVvx8/CJ0jSY3t5nweHymB/MbY7WY1bEtz8PjbjkZn9yKi/eHw+DpuoW8HMj/27H8vLoQ0rYNHS7xKeTN4tjNCm7IO8bZhjpbnJDuzI8LpLmj5NzCxIrPqxq7Tk3oc1NfYvR+PjYyu3nDfGt6ql6C/HZWLtdfMc4Z5zom5v9XwuReTh77nqc0zG2aVLTYH987sk770+OYxQXz+HTVsxPM2U2VeD4eDN3atq31595qVXB9PoF7d8KdJE764h0Hj8ghUMvjBefSbzWNiRWfsy5U33m4Z0KfvSdhLFx0sTyzecN8qx3ermi/X+qvGOeMcx0V74R+quExJY4ncbuHOc1rbtOwlRb7nw/92SLKWC1my8Ut10bZNmc1S8z5cZue+ETAJnHsdgXnV7nznJFDoJaLBefQrZrGxIrkuH804YuHOi9XjT/jzuvZzRvmW9MXF6s+rmi3r+uvGOeMcx0X35/wfBjvS+P4pcH2YJHf3GZyli/292mh31gtZnX6/DTKG2HwFFh8Wisu6seng+Od+zvzaxVxVEFggjaVnPdXaR65k9b2vfhiwreGJlPxwiXub7tZ88gbTN23KmL8uv4KxrkeiU9YxIWcqv38YxzjHadxT+f4kmXvgjG3WQ3nw2e3iVqn/REzZiGOOhrMrv0F5/w/NI3cCcgbjOTeihj/Vn8Feiou4M9n5aYweCFkLFuChX1zm+k5FAZbG8YvC+e0P2LGrMRRR4PZ9fuCc/5+TSN3AvIGI6l6uen39FcAzG3Q/mImZuKoowFNuiQr7xWc89/WPHInIG+Q7PJQvl//x/nP6K8AmNug/cVMzMRRRwMac3PB+f5hGHwRgNwJyBukubUivmf1VwDMbdD+YiZm4qijAU27r+B8f1rTyJ2AvMFITlTE9179FQBzG7S/mImZOOpoQNPOFJzvBzSN3AnIG4zkYkV8v6G/AmBug/YXMzETRx0NaNJcKN5T+DrNI3cC8gbJtlTE9k39FQBzG7S/mImZOOpoQNN2FZzrFzWN3AnIG4zkYEVsT+mvAJjboP3FTMzEUUeDyfhmGOxb/2RWFrPyXlY+yP/vP7Ly86x8cZXqEu+0jwvwD2XlT1l5O69LfFnuO2Gw5c79obm77h8uONd/q1vInYC8wUjOVMT2dv0VAHMbtL+YiZk46miM69KsbM/KD7PyWH4x+kLN3708Kz/Jyl/CYBE8Lj5fyMqjWfnCCHXZGQZ3tr2eHyse82xWfrRKbfGVrPwq//xPapT/5XWelLh4/5u8HT6pWR4fse2HvVhw7FsTjnFjVo5n5V9DsYz9Kt7ZeInkLncC8saMzbU+rojtVforAOY2aH8xEzNx1NGoKy6wxsXj74XBXeDxjvWiF8U9XONYd4fBYndRv/hvVq6uWbf4QroXKvrZnybYNhuz8rvw+YX8X+Z1uyQv8f//97Kf+yD//abr82T4/F6+v87Kd5ctCMSY/n7Zz76WlS+N+NlXj7kQERf5/1YRyz9L7nInIG/MkF0Vcf27/gqAuQ3aX8zETBxVkDrinfdx25kPQ/27w8vuVv9SflFa5ziP1qjfzxPqdaDhtlmTlSMrtE1cPL+m4He+tUK9jjdUn/iFws+W1Sd+6RC/WLms5PfmVqjTy2FwJ2GqWwva/h812vLXCbHcJ7nLnYC8MSOOV8T1iP4KgLkN2l/MxEwcVZA6fhwGe63HEu9eX6yIZ1xonis41s1hcId53QXdCyX1WpuV0wnHqrPgnOKrYbDFzPLPOFjxe5ck/p11rfQlSnza4cs1fvfGgvb68Qj1eLzgWPeX/E6s48uJsXxOcpc7AXljRvynIq436K8AmNug/cVMzMRRBRnVwyXx/GPB7+wIgy1rlrboiQvJV4bBFwOPhuIvDlYSf+9c+Oyd9F/P/21/KP8iognxJXgr7YP//Zq/33S94tMCy79Eie9BuKzm7x8paK+/jVCXoq2dvl3w8zFuw+84eCxftLgk7xt3FxzvPcld7gTkjRmwKVS//0d/BcDcBu2PmImjCjKy74S0rXLiQu/S1jLxzu8rl/37pQXHemeFY8XtXs7m//52GOxjO+ySkro1sUD804Jj31nz97/QcL3itjnLX9oX7/C/LOEYLzfUXkULEh+GlV+qe3Me4/gz8aW+X13hZ4ri+YHkLncC8sYMOFAR01P6KwDmNmh/xEwcVZBx3FoSz03Lfja+lHbpRbw/LTjeXMGxzqzws0svno1b33xlhX8vW+x/ecy/u+j9AL9MOMbtK/z+CyPWZ6Vjxbvkr044xpdCc1+OFD1V8fQKPxvv3l9a6D8Ryt8PsNIx35bc5U5A3pgBf6qI6R36KwDmNmh/xEwcVZBx/KIglovLfu7a8OkWLWUvVL2h4HjLX1z7s/y/vxaKX4D7xZK+9tsx/uZ7C455NvE4f17hGA+NUJ9vF9RnR+JxvlDSXn9IPNbvQ72nPeIXQkvbDt1bccwrC475J8ld7gTkjZ6LN0N8WBHTa/RXAMxt0P6ImTiqION4siCWvxn6mbjdzgv5f7+r4nh3FRzv1qGfWdo6KO73/8WSY323pK99b8S/9/uheJ/cLyUcZ0vBcbYk1iculr+zwnEeG/Hve26FY8XF+K8kHCM+UfFewd933dDPxS8XLoTiLZ+W21VwzF9L7nInIG/03C0V8XxBfwXA3Abtj5iJowoyrncKYjm8f/5v8/92d43jPV5wvGvzf4/b0rwRBgvQ11Ucq+jlwXFf+8tH+FvjQnzRIvbBxGOdC+PfoR734v9XWHlx/qoR4xnb9w95G32c12lT4jFuLmiji0M/E78QWHrfwr01j1v08ubv9fwckzsBeYOHK+J5v/4KgLkN2h8xE0cVZBxFe7zHx8yX9l3/Qfh0L/Y6XgvlWwL9JQwWob9V41gvFNTvuRH+1riw/u+C4/0z8Vj3hZWfDPhy4nGKFr9/MuV+cV+o3jrpoZB+V/5/Co67UXKXOwF5o+f+VRHP7forAOY2aH/ETBxVkHEUvZz3L/m/x0XYeOf/38Jgr9kq1xQcb+mLgh/n//vHNY61tqSf/d8If+ujJce7pYE225VYn6J3G8S75y+dcr84E8q3YlraXul0wjE3FRzzTcld7gTkjZ7bWBHL+NThJforAOY2aH/ETBxVkHEcD8Vb2sSLzrjIH7fc+WLN45UthH85v5h9vOaxyvbr35z4d24JzeyRG7eb+XiFY9w5QtsXPbVw95T7xFzB3xhL3FoobscUF+gXQ9pWQz8pOOYpyV3uBOSNnrurIpan9FcAzG2MFdofMRPH1bY7DBb4yspuceyUl0PxS1jvzv//nQnHeyysvL9+fMFv3N89bqOztuaxiva2vTDC3/m3kpPqBzWP8dOw8p14o+w3f3sofhfB1VPuE0Uv0f1H/u/xrv+4zdNXE4/7l4Lj/mgGzjO5EzC5n21PVsTyLv0VAHMbY4X2R8zEUQUZx+WheBuZuOVKXHh+NPGYK+2J/6fw6R1tNyQc6+8F9XsssU7fLumv8amFqsfm4xMJp1f43RdD9QuGixTd1f90C/pF0Zcs8cWBS9swpb7M+NJQ/LTA5hk41+ROQN6YXXGe8WFFLK/VXwEwtzFWaH/ETBxVkHF8LxTvrx8X2uPC/ZqE4xXt1x9f9hq3fXko4VjxZbpFi8Ope+OfLemvvyj5vXiH/f0rXKDHdxj8NIy+t+7NJfX5fgv6xYsFddsXBk8yjPJy5KItmd6Q3OVOQN7oue0VcXxZfwUAAEzkGddjofjlvPH/3ph4vKKtaeLicHxa4PKEYxVtJRMX3ucSjvPViv66aYXfiYvxJ8LnF/n/FwZfDlw1oXaP5cop94mrS9o9bt/zQRg86dDU33xS7pQ7AXmj535ZEceH9FcAAMBEnnH9JxTvG//YCMc7FVZeJF66KzzFrwrq9sfE4zxU0lfP5T8TvzyIXy7ElxVfDCu/wDduX7O2gTaPTwO8U1CfF1vQJ4pesPxBGO/lwRcLjnu73Cl3AvJGz71QEcdv668AAICJPOPYWBLDuFXLNSMc8/WC48XtgFK3vCl6oW7qy1wvlvyd8YWzSy+bXf5lR/z8uP3Qpobb/Zsl9TnRgn7xeEn94pdDcyMc82uh+EulK2fkfJM7AXljNl1TEcMPw+jbAuqvAACAiTz/310lMfz5CMcr2y4ndYG+7GWuX0k4zpYa/XVpe574Yty4P3/cW37tBNv97pJ6/KAF/aLsy5HbG/6bz8mdcicgb/TcDyti+LT+CgAAmMgzridD8R1mV49wvJ+E4hewXpp4rFtC8RMCKfaX9NO/ZmVHGLwIeDX9rqRO35lyn9hUUrd/jnHc50Lxi5vlTrkTWNnurCxWlN2aqfVOVeT+fatcnzjHu1x/BQAAooVgwaoP4uPiHxbE77ERj/nn0NxTAkUvskt9gV3ZljTTuov+HyV1+vKU+0XZlyN3jnjMuKBQ9JTG1+ROuROQN3o+33qnIoYbV7lOJ/Nx+Wb9FQAAMJHvh+0l8bthhOPFfdyLvjz4ygjHOxeaeYHdX0v+zs1Tavv/ldRpbsr9ouhpjzdD+tMZS4pe+Pu63Cl3AvJGz91cEb//rHJ9lp7gezs0/54A/RUAAFx4MiUPF8Tu5RGPV7Ttzt9HOFbRfv3vjXBhWnY33bQW1j8oqdM0XZK38Ur1eniM4xZtX/C43Cl3AvJGz/2sIn4Pr3J9ng7jPcWpvwIAgAtPWmixIHb3jni83xQc7+AIxyr64uDJEY7VxoX1T0I7F/vL7j78xhjHfbvgmHfInXInIG/03N8q4rdzFevyzaHPvUV/BQAATOT7YXNofs/4oi8PRtmH9v6CY901wrE+Du1bWH8vtHOx/76COi2OccwbQnv2KJY7AXmD1XRlRezi9oer9ZRhfGryX/nnxu0EL9FfAQAAE/l++GlB3P4x4vE2hWa3BDpbcLwvlvzONwv+e9nC+qUNtunahJ+9UFKntVPsF2cK6vSrMY5ZtH1B2X79O+ROAHmjB26tiN2ZVazL8PaNj+uvAACAiXx/FL389v9GPN5PCo738xGOFe9wW+lu/BdKfueuUHzn/wsl/fTmhtozPg0R75a7r+bPP1lSp+80VKe7s3J7A+0ey7fGqEfR9gW/K/j5H+b/vl3uBJA3Ou5URex+uUr1uGPZ5+7SXwEAABP5fri6JG5fGfGYfyk43igLtt8JaXeXx4XouEgdnyJYs8K/P17y9/68gfaMd6G/GQbvBqi7r/39JXU62ECd7s6PdSrhd3YV1OftMeqxNvHv3BIGT2I813Cfj9soxAWVi2GwZcK/w+hfbMmdgLxBXa9XxO7WVajDLeGzX+bH+cqc/goAAJjI98Ododktd4ruCI+LtqPsB3tvQf1WugstvnvgzbwUvWvgjpJ+Gn/vqjHa8udDx/puwu99q6RO58aM71L7/T0rlyX83sMF9Tk1Rl2+G+o/wfCFrLyWx+SLDfb3eNx/FtThT3InYM7FhNxQI3bfmXAdVnoXz+/0VwAAwES+P/5QELMjIx6v6I7wp0c8XtEWN9cs+7n4cteL+b+V7fF+eRjczV3UV/84Qh2vC4P3Gywd484RjlG2b/8NI7bd0oL9f8PgCY4ULxbU5ftj9LVHS/7G4frFL4WWng75bsP9/fcVuWo17/CXOwF5Y3b8qkbs7pjQZ38tFG9jeLv+CgAAmMj3Q7wLv2jh++sjHvN4wfEOjHi8okfel1/ELv1cnYX2X1T019NhcAd4lavyYw0/yfDDEf/On5TUJy68r0k41hfyvyH+bvwCZGNiXcq2drpmjP7215LjDjuZ/7eHG+7vl4bi9xAslX/LnYA5FxMYf16vEbt/1px/1BXfRVT2XqAPE+cX+isAALjwNJFvsVsK4vXfMY75n9DslwdFi7PXhsHe6z8Ng/1mU75QuDL/G8v67DtZeSgr384v0pfEhfD49MJjQ5+7tJf9OI/fx7vZXyypz5/zele5a2hBIT4t8KUR6nJrQR1eGLO/fRDKn16IX578Lv/ff5lAf/9qjVz1sdwJmHPRsPtqxG14PhG/7P5uPjZeFsq3QZzLf+bGrOzMyr4w+NL8Yo3P+oP+CgAAmMj3R9Fd+L8Z8XibCo733hh1fK/mxfGPEo97Y8Kxq8rfQvrd8yuJx3iz5HPiFxQH83ZeuvCPX0TEPf9/lpXFoZ89G0a/O7DoJca/GvPv+6Bme8Ytka6cQH+/tMZnvy53AuZcNCSO1QcammtMotyhvwIAACby/VF019eOEY/344Lj/X6MOp4L1XfA7Rzx2PHx9jqP1ReVN8Jg+50mxf3/XxujTnFB/d4J9YudYx73uVDvi5MvTLDPP13x+ffLnYA5F2P4ej43eDzUu7t+WiU+yXa5/goAAJjI9+ditOgu/EtGPGbRQuqBMepZdkdcfPz82jHbIe5B/9vEC+R/hcEd9pdNKDZrw2DROeXJg7jv7q/DaNv2DNtUcvy5MY/9nYq/IdZ/zYT7/RdD8RZOZ1fh8+VOQN7ot9Q5xbTKn/RXAADARJ5p+HkYbG8T71qPC+2PhsFLeZsUt9C5OwxeZPd6/lmxxL374171p8Lgi4frVvHvjov+3w+DvXdjHf43VK/4REO8U/5EVm7Pf7YL4nsi4ot638v/jn/m8VzNdo1PDsT9kN/I6xBfyhufhphb5baQOwF5A/0VAAAwkQeQOwF5Q95AfwUAAEzkAeROQN4A/RUAADCRB5A7AXkD9FcAADCRB5A75U5A3kB/BQAATOQB5E5A3pA30F8BAAATeQC5E5A3QH8FAAATeRN5ALkTkDdAfwUAABN5ALlT7gTkDfRXAADARB5A7gTkDdBfAQAAE3kAuROQN0B/BQAAE3kTeQC5E5A30F/1VwAAMJEHkDvlTkDeQH8FAABM5AHkTkDeAP0VAAAAAKBdFoLFU/RXAAAAAIBOWwgWT9FfAQAAAAA6bSFYPEV/BQAAAADotIVg8RT9FQAAAACg0xaCxVP0VwAAAACATlsIFk/RXwEAAAAAOm0hWDxFfwUAAEr8P/MvAx0tB0TAAAACcXRFWHRNYXRoTUwAPG1hdGggeG1sbnM9Imh0dHA6Ly93d3cudzMub3JnLzE5OTgvTWF0aC9NYXRoTUwiPjxtc3R5bGUgbWF0aHNpemU9IjM2cHgiPjxtZmVuY2VkIGNsb3NlPSJ8IiBvcGVuPSJ8Ij48bXN1Yj48bW92ZXI+PG1pPkY8L21pPjxtbz4mI3gyMTkyOzwvbW8+PC9tb3Zlcj48bXJvdz48bWk+bTwvbWk+PG1pPmU8L21pPjxtaT5jPC9taT48bWk+aDwvbWk+PG1vPi48L21vPjwvbXJvdz48L21zdWI+PC9tZmVuY2VkPjxtbz49PC9tbz48bWk+bjwvbWk+PG1vPiYjeEI3OzwvbW8+PG1mZW5jZWQgY2xvc2U9InwiIG9wZW49InwiPjxtb3Zlcj48bXN1Yj48bWk+RjwvbWk+PG1pPkw8L21pPjwvbXN1Yj48bW8+JiN4MjE5Mjs8L21vPjwvbW92ZXI+PC9tZmVuY2VkPjxtbz49PC9tbz48bWk+bjwvbWk+PG1vPiYjeEI3OzwvbW8+PG1pPmU8L21pPjxtbz4mI3hCNzs8L21vPjxtb3Zlcj48bWZlbmNlZCBjbG9zZT0ifCIgb3Blbj0ifCI+PG1pPnY8L21pPjwvbWZlbmNlZD48bW8+JiN4MjE5Mjs8L21vPjwvbW92ZXI+PG1vPiYjeEI3OzwvbW8+PG1vdmVyPjxtZmVuY2VkIGNsb3NlPSJ8IiBvcGVuPSJ8Ij48bWk+QjwvbWk+PC9tZmVuY2VkPjxtbz4mI3gyMTkyOzwvbW8+PC9tb3Zlcj48L21zdHlsZT48L21hdGg+xPhN/wAAAABJRU5ErkJggg==\&quot;,\&quot;slideId\&quot;:264,\&quot;accessibleText\&quot;:\&quot;öffnen senkrechter Strich F mit rechtspfeil darüber unterer Index m e c h. Ende unterer Index schließen senkrechter Strich gleich n mal öffnen senkrechter Strich Stapel F unterer Index L mit rechtspfeil darüber schließen senkrechter Strich gleich n mal e mal Stapel öffnen senkrechter Strich v schließen senkrechter Strich mit rechtspfeil darüber mal Stapel öffnen senkrechter Strich B schließen senkrechter Strich mit rechtspfeil darüber\&quot;,\&quot;imageHeight\&quot;:33.352941176470594},{\&quot;mathml\&quot;:\&quot;&lt;math style=\\\&quot;font-family:stix;font-size:36px;\\\&quot; xmlns=\\\&quot;http://www.w3.org/1998/Math/MathML\\\&quot;&gt;&lt;mstyle mathsize=\\\&quot;3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amp;#x394;&lt;/mi&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gEAAADOCAYAAAAXHqKrAAAACXBIWXMAAA7EAAAOxAGVKw4bAAAABGJhU0UAAACJVECpGgAAPMRJREFUeNrt3QHoHFedOPBHCSXIjxJpSlMu4o8SjiBBAq1YsWIOgoQSJJRIU8xh5MoRJJTwJ3ARW/wdoVSMtGLEIqGUEiRgpRUrFyFIkCBBWmyxYsQiIQQJJWBLK21phfvPY2evm83Ozrzd2d2Z2c8HHt41yczsfN9835s3M++FAAAANM2prNziNAAA+g3gWgMAALrnf7NyOSufdyoAAP0GcK0BAADdu8Hol8eycpNTAgDoN4BrDQAA6N4NRiyvZmWr0wIA6DeAaw0AAOjeDUYs72flYacGANBvANcaAADQvRuMfjmbldudIgBAvwFcawAAQPduMGL5e1bud5oAAP0GcK0BAADdu8Hol1NZucXpAgD9Bv0GcK0BAADdu8GI5XJWPu+UAYB+g34DuNYAAIB22J2VvyXeaDyWlZucOgDQb9BvANcaAADQfCtZ+VHiTcarWdnq1AGAfoN+A7jWAACAdoifEf8l4Sbj/aw87LQBgH6DfgO41gAAgHa4OfQ+Jf5nwo3G2azc7tQBgH6DfgO41gAAgHbYFnqfE1e9yfh7Vu532gBAv0G/AVxrAADQBv+7ROX9ofJ2Xv4xwbZOZeUW1QcA7bV+g36Da01xrQEAgBudbpbLoTd3KQBorxX9Btea4loDAKAjNmRlraTscaOzVCXOW3qTegyA9lrpaL/Btaa41gAAWCqrFTqcz7jRWbryE/UYAO210tF+g2tNca0BALBUVoOHAMr15TuhfW8Zda0eA3Sd9la/Adea4loDAGBOVoOHAEr75xvtWj0G6Drtrn4DrjXFtQYAwJysBg8BlBCezcqKegyA9lpZgn6Da01xrQEAsFRWg8HTLtmSlV8n3Fhcy8pX1GMA0G9Yon4DuNYAAFgqq8HgaRfE+UG/lZX3E24ufpWVO9RjANBvWLJ+A7jWAABYKqvB4Gnb3ZWVVxNuLN7NyiH1GAD0G5a03wCuNQAAlspqMHjaVnF+0CdC2ryi8UZkq3oMAPoNS9xvANcaAABLZTUYPG2j3Vm5knhz8Z3Q+yRZPQYA/YZl7jeAa41G2JaVO50GAGAOVoPB0zZKubG4nJXPq8fqMQD6DfoN4FqjGT4TeitA/zUrtzodAMCMrQaDp12+wXg29D5JVo/VYwD0G/QbwLVGQ9w/UCF+m5X1TgkAMEOrweBpF28w4kslX1GP1WMA0G8A1xrNdHKgcvxPVtY5JQDAjKwGg6ddu8H4VVbuUI/VYwDQbwDXGs0V3/5/daCSPO+UAAAzshoMnnblBuPdrBxSj9VjANBvANca7fCJrLwxUGF+4pQAADOwGgyeduEGI75AslU9Vo8BQL8BXGu0y+dC72lRv+KcdkoAgJqtBoOnbb/B+E5WblKP1WMA0G8A1xrttGuoAv08WCMAAKjPajB42tYbjMtZ+bxToR4DgH4DuNZov68M3cD8Oiu3OC0AQA1Wg8HTNno2KytOg3oMAPoN4FqjOx4cuon5Y1b+xWkBAKa0Ggyeoh4DAAA0wteGbmTiwsGfc1oAgCmsBoOnqMcAAACNcX7oZuafWfmG0wIATGg1GDxFPQYAAGiMXxXc1MQFg291egCARKvB4CnqMQAAwMLdnJXvltzYXM3Kl50qACDBajB4inoMAAC01EqFm4EulvhVwJ3CDwBUsBoMnqIeAwAALbWsDwFi+SAr38vK7aoBADDGajB4inoMAAC01DI/BBh8GPADVQEAKLAaDJ6iHgMAAC3lIUAI/8zK06oCAFBgNRg8RT0GAABaatkfApzMyidUAwBgjNVg8BT1GAAAaKllfQhwLiufEn4AoILVYPAU9RgAAGDhbsrKfVl5f8yNzd+z8jWnCgBIsBoMnqIeAwAANMbPC25qzmblDqcHAEi0Ggyeoh4DAABT2JCVtZKyx2mq7E8jbmgedVpAbpVbgQmtBoOnqMcAAIAOeSP859B5u5aVf3NaQG6VWwH5BPVYPQYAAB3ydtszdM7+mpU7nRaQW+VWQD4B9Rig5XzpLBaIHS2Pqw759HZm5YOB83U+K7c6LbDU5FZAPgH1GEAeRywQO3F9xoG23+ey8vbAufpVVtY7LaARkFsB+QTUYwB5HLFA7MTVgbbbltCb979/nn6elXVOCyC3AvIJqMcA8jhigdiJa/AQoNVuC715//vn6HmnBJBbgRkwdyjqMQDubxALsUNcVcA5uykrvw4eAAByKyCfgHoMII/L42KB2ImrhwCd8/2Bc3M2mAIIkFsB+QTUYwB5HLFA7MTVQ4BO2DNwXi5kZcUpAeRWQD4B9RhAHkcsEDtxDR4CdML9+Tm5FHrrAgDIrYB8AuoxgDyOWCB24uohQId8OSt3Og2A3ArIJ6AeA8jj8rhYIHbiGjwEANAIyK2AfIJ6rB4DyOOIhdiJnbg6UACNAIB8gnoM87MjK2t52eV0VLIuK5uzsi0/f/0S//9NTo88jlggduLqIQCARkBuBeQT1GP1mCbYEHrrvfXr4Rmn5AZxsH9PVp7MyotZeS0r71W4puN5fSErB0Lv4QDyOGIhdmInrg60ku1ZOdfh8pTrBjQCAC3NJ/ppaBdpoyfDjQPXy2596H0REc/NxQrXbtXyeuh9beFLAXkcsRC7ZsZukf35F/LfHtueR0LvAfI9eZskrkuYPHbU2AFpYnFzCRp3gLbmE/00tIu0TRzs+HBEXdy0xNfp41m5NuN8Gs/5ieBhgDyOWIhd02LX1P58bJfiQ4J9ofd1mrguSfLYnHfWdmflUH5sr3Tk5vKAfAgad4AW5xP9NLSLtMm5grq4bOsC3JsPrlSZ4qc/GHM29Aby1wZKvIbjdErvVNzOe3lbsU5VlMcRC7FrTOzim/db8rYh5uiTod6vwuoosQ3aKa7Lmzy255WgzTeX98iHoHEH6GA+0U9Du0jT7BtTFx9fknMQ89r5MPpriOE39/tvYG6sOIB0d+h9QfVhhWv/TJ4jkMcRC7Frbux2hOle7ontwYWsPJf/xn45FXoP5V+r2GYMlpdC72GFuC5h8lgJk326GN9AiE+24ltrW/LtlNmYn7tYtuYXQ/z3B8JHb0G8FKq/TfFhxf0CGndAPmljPtFPU4+1izTF8GLAw+WFjv/+TfmgS9lgS8zZR8N00/as5gM+Zdf/m6H34AB5HLEQu+aKX/1W/dprsLxYsS1ZyfvsT+btQtXtn1hwX701ce1a8nghsSLGyjvLN7tiJdwbyt9+e0UuBI07QMfziX6aeqxdpAmOl9TFq6G7U9QcrjCwEh8OxK8hNtS43zilRNmD13fynIw8jliIXXO9mNifvxQmG6CPbVDVL8piOR8W9yCgNXHtWvJ4JrEyHpvjscXPJ4vegDshF4LGHaDj+UQ/TT3WLrJo8eugKm8xrnbsd8c3MKtMy/Z6mN0b+fHtzipTD92rmsrjiIXYdaY/f3TK/cW5/6t+vbuoBwGtiWvXksepxMq4fc7Hd3dB5d0nF4LGHaDj+UQ/TT3WLrJo5yrmn90d+s3jHnIOljhtz8YZH8vBUG1qoC2qqjyOWIhdI6U+BKijP1/lIXK/nBbX5Uke5xIqYnzLYRGfeR4bcSxb5ULQuAN0PJ/op6nH2kUWaV9CDlrrwO+NOfTxUP3Lq3nl3CpTScR1W9arsvI4YiF2jVPlq7J+uVJj23I6Yb+7xXU5kselhErx1IKOcWu4ccE7HRzQuAN0PZ/op6nH2kUWZX0+GFE1Bz3X8t8bp0OoOm/zoTkfW3zLv8qUTMdVW3kcsRC7xrmY0JbW+Vu2hepfA8R7jnXi2u3ksTGhQsSyyEWHBhdjuiAPgsYdoOP5RD9NPdYuskjHQtr0Bdda/Fvj/P8vVfydhxd0jFWmk4gPYX2JJY8jFmLXHCuh+vz8seyvef8pXyHsE9duJ48dCZUh3oQu8q2uwSdnT8qDoHEH6Hg+0U9Tj7WLLMr2xEGLftnYwt+6NVR/S/PJBcekyjGeUX3lccRC7BrjnsR2dHPN+z+csO/T4trt5LGWUBnOLvhYB+fE3RsAjTtAt/OJfpp6rF2kCdd0StnTwuus6pRHcXB93YKPt+rDih2qsDyOWIhdI6QMwr82g/3vCGlf9K0T1+4mj5TPQo40qCO6SR4EjTtAx/OJfpp6rF1kEQ6GyR4ANCEXpYhfAFRddyUOzDThK4cToXlvcyKPiwViV+x8Qhs6i3VdtiS249vFtZvJY0OotrhQv2xryM3lVTkQNO4AHc8n+mloF1mEUYsBv5mQi15sye/cnOerqtOtbWvIcT+UcMyrqrM8jliI3cLb1JSp9XbN6DhSHgLsFdduJo9dCZXgUgOOt/+Wxjk5EDTuAB3PJ/ppaBdZhOHFgONg8r6EfHSlBb8xLtJ4MeE3HWjQsd+dcNyHVGd5HLEQu4Xak9h+zmoqniZ+0deauHYleZxMqASnGnC8H+bHckwOBI07QMfziX4a2kXmbdRiwPGaTn2TsemLA78Q2vtlw8aEY7dAsDyOWIjdYh1PyNknZ3gcKQ8B1sS1m8nj9dCeBZ7i07CjoTcH4j1yIGjcATqeT/TT0C4yb8PrkMQvfFbyP7uQkJN2Nvg3Pp7wO+I0SFsa+Bs+DNWnBFpRreVxxELsFiblq7NZTcOzEjwEWPrksSWh8xDno90g7wByKyCf6KehHtNJe0fUr/0Df/5MwgDCIw39jbsScmssBxv6Oy4l/IZ7VW15HLEQu8Ye9zy+otuWeByHxbV7yeNg8BkhoHEH5BP9NNRjlt2oxYCHp8FJWRfgxYZeTykLHMcvH9Y1NF4pDwGsCyCPIxZitxhVF3KP5aUZHsfuYGHgpU8eZxIqwFE5B5BbAflEPw31mE46EW6cRmbb0N/ZnpCXXm95Xo1lR4PjlfIQ4KTqLY8jFmK3ECnrzzw+w+NIWZcgls3i2q3kEd/0eCehAmyVcwC5FZBP9NNQj+mcOLg/PEXOiRF/L74Vn/Im/eYG/cajiQMgzzU8ZldDM94uRR4XC8Su2LXQjAfPr4VmPsRvTVzbnjx2J1aAWXwGGSv4xgCgYwbIJ/ppaBdZlFGLARetM3IuIT/tatB1lPLwIpamL3Ce8lsuqeLyOGIhdnO3IyFPvxd6LwHNwpbENuNJcb1R7BStlZQ9Db6ATiRUgKdmsP+7w0dvm2yRz4CO5FbAzYJ+GuoxbbJrRJ06MObvp0wp0JTFgVOmY4jldAv6yym/55pqLo8jFmI3d48k5OkXGnJfEfv/m8W1e8nj9bDYBSH6HbHX5DJAx4yaxbcodoTewqpxHty4sN/KFHXyUN55Oh96b9NdDL0FD48FA6TyiX4a6jHtFdvG4WllyhbD3R/aNZi+K6QNmMeyvQN5Ybggj4+yMe8zH8+v/XNhNl8XxuvwubwP/XreP98uFnQ8ducTcvSRGR1DvFf9MOE4Tohr95LH1oRKMItPUgbnnHxELgN0zJjCpvzm5UheN0bNd3h+wrbqhQrtZWwnDwuDfKKfhnpMCx0LN74BWPZwO2VagSYsDpwyD3Is51oQt3uDhwBt0pQvnVfyuhP7zHFAvmhx6Z017/fxMfXy+JLGgu7HbkNIG3xfndFxnE04hvhSwEZx7V6H/FBCJTgzg/0PPg2zkB1gsIMq1uVtxt580CJ2aK5U7FylDNLHjs+pxE6bwVL5RD8N9Zi2GfXAseobgCkLHW5a4G9M+WqhLWsBTPq7WJ48HgfVtud95rXQe6kl5QvDOgfmqzw0PKpNpYOx25twzc3qy9uU6YjeCb3pQMW1g8kjZU7EgzXve9/Atq/IY4COGWPsCL2FiWLH6L0Jbnj7peqUPfHtqKtT7Ge7kMkn+mmox7TEi0P1KF7zVecBTpniYMeCfl98eeBS6N5XANHjib/rHdV9qfL4uTB5X7bu6+BwqDYH+faOxoLljd0zYbFT8BwJaesA7BXXbiaPdYkDKdtq3HfsVA6+NXJcHgN0zKip81RULlbc14Ew3YOGWS3QynLlE/00tIvMw95w41cA+xL+fcog9NEF/caDE7TjbZkG5FTi77qkyi9VHo992ofy/+2X+BXtSxXry5uhvnUBqr6JfEqbSsdil/L1zY6a7yWOJ+w7Xu87xbW7yWNHQmW4VmPyXxnR6NwtjwE6ZowRb8bXQm9wPS4uGBcseyfUPzD/SEif/qepcx/zkTbO+6qfRhfqMc22fsTgRNliwMMOJOSqRfXbXgnpA+XrWhLDlxJ/2wXV3v1Nbi3M9yWD3aH61yrrliwWdDd220LaW/grNe333sS275VQ7wtFnY5rW5NHylsbJ2va56a84zE8ULJOHgNanFsfyo9Fma/YduwP1R8GlL3ZsDbiJuSpvBO1Id/f4VDtIcGHLmH5RD8N7aLS8Do1Ks/smEG9XORb6HtC+oP8Ey3JCetD+osLZ6VSeXzA6QrHs7/G/VV9aLWqTaUjsUv5Eu3FGvYX71ufS2gb4otEj+Ttibh2PHmkfJKye8p9xcUVj4bRC0c9LocBLc+tdUxV05WyCMfC9G9KD28jzsW+OWHQxMJ78ol+GuqxdrFNbcG2EYMEk9aflKnL5j3Q8MIEMWvL1093T/DbTkql8viAUYuCD5cna/79VRYTX9Wm0pHYnU3Izwcm2P66vC2I/fiLCfu6kvfxN4rrciSP1ZDWWaj6ScqmvEMZb0YPhd4blK+VbPteOQww2GGwYwoHwnTziw4P6h8u2d/OUG1OReQT/TS0i0pTnRvRbm2qaVtNWRw4PsxPfVP+fItywkMT1MeDUqk8PqRsce+6F8mOX+eUPTg0HRBdiN36kPaQfHXMduKfbc3vQ+PXOfEFtviAIWV63Gv5edkbmvmVb2uuyTYmjwMhbV6qc3mJn29dGirXwuSd4qvBJ+aAwQ6DHdM5VOG4iubJ3j8wQPBe3ikqs6PC/l5yCcsn+mloF5WG1qV9od7B4aYuDnx0gngdaVFOeG6C37dNKpXHhxwO81t3qC8OZL5ZsL/XtKl0JHZV7hlnWeIDgjjNZ1wcOL7Us15clzd5nA7N6BSfkL8Agx0GO6ZUNh3QmwWdnngD0n87Iw6k7qq4v/0VzsNpl7B8op+GdlFpYD2Ka9xcHTHoNs0g34GE8zHPOnoxMVaxL7C5RTnh6gS/b71UKo8P2VrhmLbOYL97wugvdV7QptKR2FWZsnYWJT64iw/BV8RV8gh5RXgvNKNTvFv+Agx2GOyYUtlci6OmAtoWrn9Dem/C/g6Hbr1JKJ80K5/op6Fd1C7OUh2LAU9SN+e9OPCWCWJ1oUX5oOu/Tx6fr7IpRfbMaL+jpiLav+SxoDuxu7Tg/selvM3fJK7LnTx2hmZ0iIvezAQw2GGwo6oqcy0eGvo38S3IwXnQUwfsT1Y4DztdwvKJfhraRaVhdSgOHA+/eVvXl2tNWxz40ASxOtqifDDJ73tSGpXHC5StC3BsTm3FPL/Gads4Hu2KXcqD2jfz4x0s8SW3ONVnfHh7KUz3glD8t/Hr3o3iupzJI+WTlDMDgyyrA2V76L0xMlziVAoHQu9p09kwfiGmU3IX0JHcejzcOA/3spZ521WhnmwZ+jenBv7sqQn2WfblwTvB4Kl8op+GdlGbuJh2cZwzIwYG6prmo2mLA784wUBJm+bLn+T3eUFBHi9yomJ/Y9Y56YxY0JHYpSzcXrXPHb8Wvjv0vsyJ9wsXSvryo+5R48tv68R1uZLH+YRKsjblvrbnFXPUtvfLXYCOGTO+aRleoPfg0J9NMlhfttDqGWGRT/TT0C7SMPtmkEMGNW1x4NRF0d8M7VkIfSUUL6o6bvDHQu/yeJGyL0uuzWi/w/V4j1jQkdidSsjP0/S545cz8aW2lIcB8aH9RnFdjuSROs9sHW9DbAo3zjEX//8NchegY8aUyhb9Gxxo2DrQHsWbmS0TdrTK6uXBBp+vdflA0NmBcxHfVD0e2rUYYlfziX4a2kVmIT7wfj3cOFdwndf5gYTcNet6Osl8+W26dvZM8Pue0x+Rx8e4t8Jx1T1ouC3c+CBug1i4jjoSu5QH0XV8kXd3SFuD4PX8PIprx5NHSueszqe9TwVvSQIGO5h/HekP9MfB1cEHBpMueLq7wj63N/R8xRurC2H8W4K75RP9NP009ZjOGfWW/q4F1M95LQ48yXz5D7Uonk9N8Pv26o/I42NsCvOfTmp4+sNDYuE66kjstiXk5os1n5criW3xRnHtdvJI+SSlzrlgD7a4kwXIrTTTwZL68crA3x1czHeaxc3KbrwvNvRcxTeFqkwzE99C3yGf6KdJL+oxnTFqMeBZPehryuLAKbm0X+5uSTzjeUud6uhqaM5UQPojzc3j74T5PSiL9WDw66RYp1fEwnXUkdg9kpCfj9e877sT2+KXGtQ+tOaabFPySOkw7KtxvwfC9Su++8QcMNjBtJ4rqR/9wf694fo5EKfp6JRNP3Sioecq5a3I8/KJfpr0oh7TGcMLb8ZrfMuM9tWUxYHPhrRB8vdCe+bL3x/SH3Acb9Dx6480N4+/VHJcj9S4r+EprY6KheuoQ7F7KSE+u2aw/+OJbcRRce3mgW5LrAibZnRzeVZfHDDYwZSqvAm3PVw/D3J8w2ma+TGrzDG8s6Hn62Lo5huRXcon+mloF6nbqMWAH5/h/pqyOHDKdAj9NyHb4lxIfwjQpGkK9Ueam8dPhvmtKzH4Fnu8XjeIheuoI7GL/fOURXo3zeAY4vWUsnj8tPfIS3dNtuVAD4fFPS08OrDtI/rjgMEOpnRPqDbf8OCAxIEp91k2/VBT36DeOMGAwRH5RD8N9ZhWG7UY8NUZt1MHQjMW4k1t8060JKbbQtrgUv8LSP0RebyKsilMXqtpPztDM6YgbGub6jpqduz2JsTlwgKv53m+INC5a7ItB5rySUrdb2acGNh2l1cpB3TMmI+ytw3jfMB3D9ws1zH/cdkbUi829FxtnuBmYU0+0U9DPabV1kbUjwMNqKOzXhx4kjZvf0ti+uQEv21Xg45ff6TZebxsqqmrM+jvxEHQdWLhOupQ7E4kxOWRGR7HlsQ6ciUsflq81lyTbTjQDSHtrYF7at5/fy7KLs5HBuiYMX9lA6YHw0fTAdT1iePrC+zITSN26FIWiOqfP/lEPw31mPbWleGpAOY12LboxYHvDukDZNtaENNJFgR+JTRrrQP9kWbn8XsrHNu0i/c+FJozjWZb21TXUbNj91pozlRtlxLryb3i2p0D3Z0Q+Ksz6CxcafgACaBxpz3K5lp8L68b/f//cA37rPI2RZMHEc4k9AM+zK8/+UQ/DfWYdhq1GPC82qhFLw68I6Q/BGjDYuiTLAi8R39EHk9Q5Q3zaRYVXwnXr9dxQixcRx2L3Wqo/lLPLPrzw04nthmPiGt3DjTlk5Tnat735tCutywAjTvNti+Uf87Y74Cdq6mDVTZf+zw6ctOo8nZXl6+rpucT/TS0i9Rl14h68dQc9/9UWOzbqTtC+hQIbZC6IPCZhv4O/ZHm/u51oXwAc5ovEdfC9dOBrYiF66hjsVtLiMs8ppFNWW9sFvcYnb0m23CgKZ+k7JtBYxLfXHhSnxww2EENqr7VEG9ktta0z7Oh/YsKHq1wcxenDtgon+inoR7TSqMWA47TAs3zTfcDYbGDUzsSBz0utiCu20P6gsD3NPj36I80N49fKTm2vRNuN75w8E5oxjRAXWlTXUfNi13Kw9p5TNG0L6S1Gy+JazcOdFtip2FV/xmQW2mwqnPi1jWouVKhHd3XknO3L9w4T3S/nAyLfytrGfOJfhraReqyFhY/F/TWsNgB+JQ3ZPtfDDbdmcTf1IY8oD/SzPhdKDm2QzXU4afEwnXUwdjFh/ApazVsmsMx7UhsOy6JazcO9Ehoz5MfAIMdjFN1wb8633zcU7Kv90I75hPuizcEcbqIo/mA0YEw3Ryv8ol+Guoxzagfw4NB8SujeU9VlzIQ8l6of3HgzSFt0OOFhsc19SuA+KLEppbUWf2R5uXxsq9tJ3nBZvBt5FfCbBYEX+Y21XXUjNjtCM2bhi7lmDwE6NCBvpgQ9OP6z4DGnQY7Gua/sNFayb7OC4t8op+GdpEFG/W2+I4FHcsiFwdeF7r11nzqVwD7XAry+BROlhzb6cTtxZdkLoWPpuncLhZ0NHbHEvL0vL6G2Rk8BFi6A42doDcTgr5TPgE07smeSWxgu1yaMLAQF+mt8/PX8yX7O+JylU/009AuahcX1C5GuxpWFxa9OPDV0I2HAHFqo5SvAJ6TJuXxKT0S6p0+64WBf3tYLOhw7F5JyNV753RM+xP7KxfEtf0HuiMh4O+E+X8uCmCww2BHVfFtoipTDNT5FcDGCjfg97hc5RP9NLSL2sWwmIcARYsBL3JKmANhsYPwKV8inGrwNZ/yOy6Gdk1NKI83M4+XXbsXJtzW2Qb2YdrUptLs2G1JyNUfzjFXHw7tmh6vNddkkw/08YSAn5FLAI27wY4GD3bsCdXWAqjzK4B9ofyzSQOz8ol+GtpF7eKiHgKsjdjn0QXHf9GLA59K2P/Zhl7vBxIHlbZJkfJ4DfaGeqYLifXxnYG++WaxoMOxe2jBbV6RkyGtv/K4uLb/QC8lBPwhuQTQuBvsaPBgR5XpBU7PeZ8+vZdP9NPQLmoXF9UuxjoxPKVY/Cpg0Q+nF7048KGE+DRxwfX4MsOVhN+wW3qUx2uyI0z/EGBTuP7rpL1iQcdjl/Lg+cQcj+tCYn/lsLi2+0BXEwO+SS4BNO4GOxo82FFlwPTeOe/TwKx8op+GdlG7uKh28fSI/e1qSB1Y5OLAMV9WnUv/WgOv9ScTzp0F4+XxOpV9xfNmhW0MLma9JhYsQeyuJeTseS3eHtvB90Jaf2VVXNt9oAdCMz9JATDYYbCj7puSlE+U69znZpeqfKKfhnZRu7iAdnHUYsBNmjZs0YsDv56w/ybNpR8XgK/6ACPG25SE8vi8j2+cwQdYpxteP9vUptLc2G1LaGvioPzKnI7rYGJf5SVxbf+BpnS+H5dHAI27wY4GD3ZU+bT/yTnv84rLVD7RT0O7qF1cQLsYB9ZeHzG4sLVB9fVAwjmaRb1NmQt5Z0POWXyx4GrFYz4f6p9GCXl8pcLxFdW7wUHHV8L8BjuXoU2lubFLWXz3/BzP0SuJfZVHxLXdB7o+oQNhHkFA4z6duGDtmjLTT37PVqgP22veZ9lUBlXmdFzXgpsg+WT++UQ/De2idnEaR0fEfq1h9XXRiwPvbNngR3S64vHGwZ2NUqI8PiOTTBky+AXLlbD4aUW61qbS3Ni9FJo3fds9Ie0BwHsNaVNac01uqND52zPnY9qZGHBvEQBN08TcyuK8Gcrfyq/zk+MqixpWmXf5qbxz6GZdp1I/DQMW1FUPhtvES6FZU9pUbUdnneeqTgl0oQHn62jwAEAeb0YeL5uOatvQ379n6FrfJRYsSexS1p+Z50s950PaQ4AT4tr+Az2WEPBzcgigcafB7g3znwpoR5j+jYm9Ax1DCwjLJ/ppaBepw4sj4n6gRcdaVO6Zwf4fqbjv2FYvcvH1wf6CBwDy+KLz+KVQfSHv+MXP4KKo+8SCJYrd3pD2Us88HtanrgVwNTTnJYLWXJNNPNCUJz9rcgigcafBHq9QF+r+KqRskLZsYDZOTdR/U9PCffKJfhraReqws2Bg4VQe+6aVlDmJZ7E48IZQ/iXhotdeiW9NV3kAEPsdm1wCrdeGL52rPgTYEq6f2vApsWDJYnc8NGvh3fiVzjsh7SHAbnFtf4d8Y6j+6WUs98ohMHcxQd/pNBjsoJKyufljZ6fuQfaygYu1knb4Svjo7YrNQiif6KehXWRKsZ27GLq7gPJzMzpvByruPz4smPcaPjsrtgdxcNW0cPL4vJT1gffmv2Nwuq1ToX0vvGhTXUfTuhSqt3FPzuGcvB7S2t0j4tqNA30oIehvBm8nwqzFtyTuz8p3svI/WXk3v/6ed2p0zChVZcC07oGDOAhQ9lbevWMGac6Ej6YXMIArn+inoV2kDkdCdx8AzGpx4L6qX1+tzTGe8W3Gsjc2Yz/ioKovj89Z2cs3cZqtwcHPtn7xqk11HU0jdfHdWeby+AV66gOAJj64a8012bQDPZ0Q+AvyB9TittD7nPeB0JtGJF6HL2fl/THX32GnTceMUrsr1IMDNe9zR4Wb8qK3BV8IzX27Qj5pRj7RT0O7yCSxT/3Ev20ltq3rZ3j+rlU8hi1ziOeRCvG8Gq6fex15fF7OVbhOBvsp68WCJYzdU4lt3KEZHcf+kPaFcZO/3GnNNdmkA90c0lanPiV/QC3en+Bm51NOm44ZU3ewZrGYX9mCSpcK/t3Jgb9zUugapSlzTOqnzcbNYXYDk9fUYxrgudDtBwCzXBy4r+riu/GLhFktvhv7K1UWSz4bzP/v/mZxqr6scDG0e8pL95piN6n44OtqYvv2Ys3HsKViezJ83xwfQq8T1+4c6InESvCC/AG1+HxWvpCVfwu9qX/KOk9vOGU6ZlRSNtfiLBZZWqvQgdo41BEc/ALgXDCFi3yinzZP8Xr7SVZ+McFN2bjB/7i9H6vHLNjesBwPAGI5OuNzuT9UexDwSqj/QUB8QHcllK9xdCiY/19/ZLGeCYt9WCYWND12j0zYxu2tYd9xqtnnQtpLRbHE6YLuEdduHeiuCSpC/GzEWwYwG98ec+096/TomFFq84IGDKp07GLna2d+s/7awH+/0oGbIvlEP63tbsnK17NyOfF8/z1vu+9Uj2mI9SF9nt82l3l8/XQgVP8iYHsN+9sRqq1JcDq/xtEfafpDgLhe0VaxYEljFwfSJ52eL7Y9cero1EXo48D/8Qn7A/FY10I7Hi635ppswoHun6IiXuxIEoemuW/Mdfeg06NjRqkqC6jOYu7eSd+6vBLmM5cw7csn+mmLEdfreStUX3/hNvWYhpn0bcO2lpfmdF53hfK38vsDNk+G3lRcKdbnef+lUO2rg12quv5IaMdDgNiX2SEWLGns9oV61ueJbUuc9u3x0Fsn8sBAOZr/9/hQ/LWQ/gLR4MO6QxO0X67JBh/oprySnKupEsZPzuP8UPcEnyBCHR4Yc83d6vTomFGqbA7kqzPa75Yw2UCtBwDyiX5a81SZ2/hvLWmXtYvLl7e6vhjwqAHGeU2nF782PJMwmBLfwtwdRs+BHr8AvDfP0S/kf79sm6/l2zN9oP5IWx4CxL7IDrFgyWK3LfQG5qs81G1CGxrXCdjX0nuF1lyT8zzQeEN5YU4dwqt5Rd8ux8BEvl9wbb3q1OiYUSp2XK6VxP+pGe7/QkJ7eT6YskU+0U9rqmcrnMt/V49poDNhuR4A9MuOOZ/nOBD/Wkh/w/JSXq6FtAe6Ma7xi0OD//ojbXoI8F5+rYgFyxK7M2Hyt/DnVT7M7wVO5O3Kirh270BXQ/c7YtAVvyu4pr7v1OiYUWpHhfjP8vP5+FZ/2VQB8YboETfy8ol+WqP9NJRP46Ue0zS7w3I+AIjl0ALOd2zHD4Te1DyzGPSJDxmOBV8M0o48fjJ0/wGANlXsylwKzRjkv5q3Tefya/NY3k7G++CN4upAgWb4WFb+WZAP7nN65FZaIX7yf3xoUCAOGMY3Q+L8jRucIvmExnu5JO5PqMfAgDj1w1roTfM36cBN7CvEqcjiQI2vtWhbHh9ciyR+9bJDLBA7xFUFBIrdX5ALPgjeGpZbAfmEebgpFD+Q75ed6jEw5pobNQ90nAIoTgUY1y6Kb2bGtQDiQsB3h+69mcny5fFYj+Pb/3F9iy1igdghriogMN4PC3LBWadGbgXkE+ZiZ0nM3w29BwXqMTAsvrTzZBg9tY+BfuRxsUDsWNK4qoDAsD8X5IIjTo3cCsgnzMVjJTF/Xj0GRoiLK7444vqKc0RvdnqQx8UCsWN546oCAoPuGJML7nJ65FZAPmEuytYDOKgeA0Pi9Cej1gO4Fto3NUpcQHKHkMrjiIXYIa4qIDAbDxTkgb87NXIrIJ8wF7dViPkn1WNgQFwU+NKI6+pq6M2T3iYnB47/XqGVxxELsUNcVUCgfqcL8sBpp0ZuBeQT5uKBknj/RT0GBuzJyjth9AOA1Rb9jriWweADgBfy/4Y8jliIHeKqAgI1u1qQB77q1MitgHzCXJwuifcP1GMgtz+MfgDwZla2t+h3xLUMzoTr1zBYEV55HLEQO8RVBQTqt3VMHvgXp0duBeQT5uKNknjvVo+BzPGsfFhwPcVB9HNDJV5jj2flUFZ2heYsFBynMhpcy+DN/L8hjyMWYoe4qoDADBwqyAF/dGrkVkA+YS4+UxLrD0I7p8dQj6E+G7PyYoVrqkqJiwafzcpaVvaG+T4YiLnsaLj+S4b3Qu8BBfI4YiF2iKsKCMzIz0J3ph2QWwH5hDb6Vkmsf6kew9K3CRdDPQ8AisqV0JuP/2DoTSk0iwePcaD/tRH73ivE8jhiIXaIqwrI9G7Nyn1ZeTgrz2bl5VB9wdePZ+X/ZeXXWXk39N5Eix3EH2bltgmO5bNZ+W6+vbfz7cXtns/KNxZwbr6YlW9n5fnQ+3w2Hsv7+f9eys/Tnjkf0yez8vWsnMrKb7PyVn5MH+TnLL61cywr/1rDvm7Kf+uoHPDlhO3EG4XvZ+XVgXryRn7+Pq8RkFsB+YSxzpXE+rB6DEsr3otcC7N9AFD0tUDsyx/Jyt1ZWT/h8W/Oc9iohxjxC4D9QiyPIxZiJ3bi6kBJE9/W+ELoLeb649B7a+ztgvh+o8K24ltp/xhTR/6WldsrHlsc/H+5Qr37nzmcpzh4/kQon3t3sMTB7U/O8JjW5zH5XWLnPD4ouHWK/X6uYLv/zMrNFf59HPz/TYXj/I5GQG4F5BNG+lje7o6L9afUY1jKe7tx8//Pu8Tpe+IDy5OhN6gf3+rfkl/n/RIfFsT1S+KDgyez8tKY7b0Z2rnWif6IPC4WiB2tiqsK2C0/zcrlCjeQg2XrmO3dmZU/VNzODysc32OJHcyHZ3SetuTnanBf8SHH90LvIcVNeYn/91/C6E9kb635mOLg/6Phxrd7Xs3/+87w0Vs38djuysrPw40LgH1iwv0XTT9wrsJNyfcS47oMnXy5FZBPSHV/SZwvq8ewdOK92qyn/1lkuZjnB+RxxELsxE5cHSgJns1LfCs8TmvzbklsL43ZVpwe5+8hbe7IIitZ+dUEncKXaz4/cRA9Tp/zwdB+4lz4dxT8m38rOLbv1nhc8dPev4347V8o+Xc3h9GL+N48wTH8uuB3Pjrm38SvP343QVx/uQTXotwKyCekOlkS56fVY1gqcU7+d0J3HwDEa36DMMvjiIXYiZ24OlCmFwfffz/BzWR8U/v98NFUP3F6mltC763vohvUD8Ycw/mBv/eL0HvDPto+9GdVtzmJT2flzyP2caTk391UcGx/qeGY4joLw18kxK84qs73+8VQzxcU68KND0b65XMF/2ZbuP7BxU9Cb87/m/LtPTomrm9rBORWQD7hBn8tifMe9RiWQvxq+blQ/jJX/GL3VH7txHIm9KbdWcS6ASklTv+zT5jlccRC7MROXB0o9Xos8WYyzunYHxCOA7sfH/rzlYJt/WPEtuKA8Nn8z+NXCQ+O+Du3jjm+d2s6Bw+G0V9FfLXiv5/FA4o4p+/lcOPg+BcTtvFEwbH9LvFYdiXENPpM+Ogrkfhg5a6C2BfF9X2NgNwKyCdcZ2tJjONLAuvVY+i8ODg+/Pb/h/k9VXxRaHt+P1ZmU+i92PV4GD8f/zxLXPx3LXj7Xx5HLMRO7MTVgTITzybcTMY39PuD5f9VsL2iwd1RA89P538W30YpeqP8y2Pq3p9q+P3fLNj2f1T897eF+h9QxGl+hhdqfj+UT/8z7HJNx/bdgu2cHvF34xcA/QcAz5fchBTF9S2NgNwKyCdc5+GSGP9GPYbO2zZ0TbySlYeysrGGbW/OtxX79/OeYigO/j8VzP2vP4JYIHbi6kCZqbOh2oKvcUHZN/I/Ozhme3dVrCcH8/8et/npMdv785i6d3rK3170FcT3ErbxYKjnbfu+uMDvqK8SHkzczl2hvi8oXi7Yzn8O/b1PZuVqqLYQ9Poxx/e8RkBuBeQTrvOLkhh/Uz2GpXAi9N7cv2eG+4hTd8YvgWf9lUB8iBG/XtgorPojiAViJ64OlNl7vyCug2/6xwHbV/P//o2S7X21YHtfG/g7cYA6TpfzVhg9VUzfF0vq3len+N1Fc9KfT9xO0YLGxyY4pvg1xKgHAN+fYFvbx5y3nydsZ2XMdj4x8PfimhB/zP/7ExW2e9+Y7X53Ca47uRWQT6hq3No8/XKXegxLYX2eE+ZpcOqg+BLWpTDZoH/8wiCuS7AWel81oD+CWCB24uohAHNyZ8Wbyf60Pf9dYZtF0wv13/b/WOgtmhunG/pSybYeK6l7d0z4u4seVMQ57j+ZsJ2igfZ/5uc2xeCXFsNTHt084e98dcT24lQ9/5qwjfsLfuNfh/7eL/P//uOK2x0X2y9rBORWQD7h/+wqie819RiYs/gwIn6NENcoOBp6A/tPhY8WIY4lvhR1JPQeIMTFjNc5bfojTpNYIHbi6iEAi/FAhZvJ/nQ3P6u4zT+O2N7bA3/+w1Dti4Lo3Jh69+qEvzkO3L9bsM0jidu6ULCdJxK3sy6MHrCP5TNTxDc+JInTB/wzL/8TegsLpjhZcFyDg/39ryp+kbDdoimG4nHeohGQWwH5hP/zREl8n1WPAZDHEQuxQ1xVQIr8qORmMr7NHgfw48D++grbK5o65qf5n+9MuFmNCwyP+/R9kilj+l8h1LHI8LcLtvOXMH4x3FG+0+Brq+h87cn//Av5//+HhN99e6j/4Y5GANCplE+66k8l8X1QPQZAHkcsxA5xVQEpcqHkZjLOjx8fAlSdPmZPwfbiIsBxAD5OIVP1gULZegA7J/i9Pwz1TEFT9AVFnM4ndRqgcVMKfXLB9eNfxhxbjOfHs3I59KYYSjnWB8fE4XtLcu3JrYB8QhV3lMQ2tsm3qscAyOOIhdghriogo6zLbxxHxTTeTB4O6W+XFX2uHue7j2/ux0WIq05H860xdS5O53NT4u8dt1BuytvnXyk4b38L6VPtREXT4jzdgDry7wXH9tv8z0+FyebwPz0mFl9akutPbgXkE6r4eklsL6jHAMjjiIXYIa7T2hB6i/yMK3vEs5XuK6h4vw+9t9njQPupxG2O+rIgfsL+6fz//q+Ebf1izMXx/AS/93djtve1itv45pgb8EkWKd4z5pg+1YA6UjRYHxeI3p3/3z+cYLtvFWw3PiS6aUmuP7kVcLPANG1xvxxTjwGQxxELsUNcVUCKHBtzM3k29N5s/3jC9uIUP6PekI/Tu8QHCylv28eB4PfH1LmDib/1S2O2dS2UDzzfmZ+TUZ/gPxomH7j+fcExvdyQOvJGKF4PINaPuF7AxxK3+dkxsfipRkBuBeQTrusP/aMktp9TjwGQxxELsUNcVUCK/KYgnj8Ok03xUvRW+7P5/34mYVt3ldS51Lnyz4fJFhiOC9jGRXtHLVD886xsmeL8f2HMMR1pQP3YFoqnYjqZ/99fnGC73x7zu/9dIyC3AvIJlfoKsfxDPQYAAHTIKVK0HkD8b/HN+F9OsM1R6wF8kG/vJ4nbOjSmvv01cVufLqm/Wwtuup8Jowf/41REd9UQg6fHHNOdDagjRTG4HKZbs6DogUxXFjaUWwH5hLr8d0lcT6vHAACADjlF7hsTzzgYO8kb7n+ocXs/G3N8P0jc1vdD+WJ68aFI/JIhvuF+dcTfuxR60yR9sqbzHz/vfzvU85BjVp4fc97inP6TDNivhOLFqH8jt8qtgHzCdX5XEtf/UI8BAAAdcoo8EeobZI9uH7O9Sd4Yf2vM9nYnbuvqmG3FOfnPhdFv/Mc/eyykTWNU1RfHHNOpBtSP+JDi3THH+F8TbveBMds8JLfKrYB8wv+5pUJc/0U9BgAAdMgp8moofmt/krfdxw3ubkvc1qfGbCsO1q9L2Nb2CvW3P6dunAIpLmJ8f37jPUvfCvUtejwL4+Ygjg9V1k+43WeWZCBDbgXmaUNW1krKHqepdR4oaSP+oB4DAAB1WQ0Gqrpm3Fv7P51wm6cKtnd+gm19fczxnU3c1ri1BX6blV1Z+dgCYvDTMcd1XwPqyKNjju9bU2z3ao31RG4FkE+67JmSmD6xgGOKfbRPqccAAODGkuYbN8j+hQm3WTS4+/UJtnV6zPEdSdzWT8Zs62sLjMHvQ9pCxfP261D8JcZtE25z3ALNh+VWuRWQT6jUt+qXL835eD4bZruGj3oMAABuLKlR0SD7pQm3tzUUDxhPMm3M38bUtdS3z34b6pumqE7/GHNc6xZcP+L+ixbv/ckU2z0y5jd/Qm6VWwH5hP/z6ZJ4xj7WTXM+pv4LAofUYwAAcGNJs8UbxqIB6G9PuM3/F+qbWugTYfxc9KneDs0cbH9/zHEt2n1hNm8dFn1d8KrcKrcC8gnXOVISz1/M+Xh2hdmv4aMeAwCAG0tq8m9j4vivE27zVwXb++oE23qg5nrW1MH2/w3NfQjwRMFx/T1M/tbhuK8LHpNb5VZAPuE6vy6J58E5Hkts+/+U7/eCegwAAG4sab6iAd7fT7i9OLj7wYjtxQHfWybY3rhF8O6fYHv/DM0cbH83NPchQNF6BU9Psc09oTlzGsutgHxCk60r6b/Me/2gR8PkazOpxwAA4MaSBfhLQQy/OeH2vlywvXMTbu/PBdsre6gQpzJaGfHfxw2231zzuV1J+LtXxhzXrQusH7eMOa4vT7HdH4b0OY1jfI7JrQDyyZLZUxLLv8/xWO4K1z+QuFM9BgAAN5Y029ZQ/xtlPy7Y3iRvio0bgP7NmH/3vfzvfGvEn706ZptfqOm83pYf3+9C9elynh9zXPfVGPP/zsqDCX//K6F4sH6aNRSKHu6cHfNvnp3B+ZBbAfmEpvtRSSx/NqfjiP2bwZcWXlWPAQDAjSXNV7SA75+n2OZfC7Z51wTbun9MHSt6qPDV/M//mJX1I/78J2O2Wcdc9J8duEF+NOHfPTbmuL5ZU7z7b9+fSvg3Txcc0/NTHMcdY37rdwr+TX9BxJ/WfA3EOvLtvN7GBxtX82NYWcD1KLcC8gmj/KUklt+bwzHcnvetBvf7qHoMAABuLGm+c6HewfB/DfV+pv6dgu3FxX1vG/H3vxh6A7lxf0Wfp/97GP85/TRT78SB6v4n8j9K/LfjFmj+Qw2x7g/m/zaMfjhSpOihzjQLEI5b7HnPiL/fn2IqHsstNdb/OND/8phzPu9pmORWQD5h2NYKsfyPGR/D57PytxH7/ZR6DAAAbixptjiYWrTI3Ocm3Oahgu2dnnB7vwjVH1JsD71B/PibvlTyuz8YU3d/OcFxbsnK+YFtnJzw914O9U8JdEv+m+I2/hTSBrY/EWazAOHTY7Z7+9DfjVM0xXUc3p7BYMMPSvLYs3IroK/Ggn27Qix/NKN9xz7D9wv2+Sf1GAAA3FjqkDdf0dvYb0yxzZ8XbPM/J9ze2wXbG34bPL6hdi3/s69V2O53S+pvnJf+too3x/GBxOBDhe9Ocf4eHnNMl0P6m+lxCqb+FALxE/7bE//91wuO5a9T1r2Xx/zOQXFqpbfCbNYBuCmMfxjUX3z65jlek3IrIJ8w3FZdrhDL2FZuq3G/nwy9NYTeGrPPY+oxAAC4sdQhb77TBbF7esLtxUViiwZVJ32Du+hLhf/O9/fx0HtDrr/fhytuN/67v5XU4fgAIr79Fr8qGBwIjgPpe/Lz9G64foqir00Zk3izP27h4jh4/okK24nH+IOB8xe/Uritxjoy7fX9/pjf+KX8PHwjK/8I0z1EGmelQh6b5qsYuRXQV2NaRyq2Vf0H17HdfjArO/N2bl1JnyNODxi/7NsVei+HxL7D7yrub7t6DAAAbix1yJst3vgVvWW/Z8Jt7gr1rgcQvZtw4/v1xG1/PmH7ZSXOH1/XG3jx7bs3xuwrDox/Lz/+mwfiuSW/gY8DAIMPY35cMggwzrWCY7h/yt+Yct4fnuE18EGF/X9cbgX01ViAh2vqo8yi/FU9BgAAN5Y65M1XtAhtHBSddMD4iVDvegDRhQp1Lb7R/4UJtx//3RtT3ATHBxz/FXoDynWKixr/ecob9EtZ2T3FMXw6zG5g/DcVjj8+KHhgxtfBsyXH8Cu5FdBXY07iFHiHs3IqK1dDcx8A/G/e51OPAQDAjaUOecMVDdj/copt/qlgm9+YYpuHxtSx+MAizr+/MuW5uCOUDwYPlzjP/pEa9j1O/EQ/TnX0Vkh/Oy8OIqybcv9FbyC+WsNvu6/kN8SpCLbN4TqIUyQVPWy5nNcNuRXQV2MeTodmD/wPls+qxwAA4MZSh5w6xYV34xv37+f/+3zoDXLfVvN+4nQ638q3/0a+v1jitEmv5jfncb+fmvPvj1P+9NcgiHP7vzVwbHFqoPhA4mdZeXSON+V1+HJWfht6b/zH33IpzxtfnPNxxEWm48Oky/lxxP+N0y19fAHnRG4F5BNQjwEAQIccQG4FkE9Qj9VjAADQIQeQWwH5RD5BPQYAAHTIAeRWQD4B9RgAANAhB5BbAfkE1GMAANAhB0BuBeQTUI8BAECHHAC5FZBPQD0GAAAdcgC5FUA+QT1WjwEAQIccQG4F5BP5BPUYAADQIQeQWwH5BNRjAABAhxxAbgXkE1CPAQBAhxwAuRWQT0A9BgAAHXIA5FZAPgH1GAAAdMgB5FYA+QT1WD0GAAAdcgC5FZBP5BPUYwAAAACAzlgNBk9RjwEAAAAAOmk1GDxFPQYAAAAA6KTVYPAU9RgAAAAAoJNWg8FT1GMAAAAAgE5aDQZPUY8BAAAAADppNRg8RT0GAICl9f8B5W9DlaWv9I4AAAJodEVYdE1hdGhNTAA8bWF0aCB4bWxucz0iaHR0cDovL3d3dy53My5vcmcvMTk5OC9NYXRoL01hdGhNTCI+PG1zdHlsZSBtYXRoc2l6ZT0iMzZweCI+PG1mZW5jZWQgY2xvc2U9InwiIG9wZW49InwiPjxtc3ViPjxtb3Zlcj48bWk+RjwvbWk+PG1vPiYjeDIxOTI7PC9tbz48L21vdmVyPjxtcm93PjxtaT5tPC9taT48bWk+ZTwvbWk+PG1pPmM8L21pPjxtaT5oPC9taT48bW8+LjwvbW8+PC9tcm93PjwvbXN1Yj48L21mZW5jZWQ+PG1vPj08L21vPjxtaT5uPC9taT48bW8+JiN4Qjc7PC9tbz48bWZlbmNlZCBjbG9zZT0ifCIgb3Blbj0ifCI+PG1vdmVyPjxtc3ViPjxtaT5GPC9taT48bWk+TDwvbWk+PC9tc3ViPjxtbz4mI3gyMTkyOzwvbW8+PC9tb3Zlcj48L21mZW5jZWQ+PG1vPj08L21vPjxtaT4mI3gzOTQ7PC9taT48bWk+UTwvbWk+PG1vPiYjeEI3OzwvbW8+PG1vdmVyPjxtZmVuY2VkIGNsb3NlPSJ8IiBvcGVuPSJ8Ij48bWk+djwvbWk+PC9tZmVuY2VkPjxtbz4mI3gyMTkyOzwvbW8+PC9tb3Zlcj48bW8+JiN4Qjc7PC9tbz48bW92ZXI+PG1mZW5jZWQgY2xvc2U9InwiIG9wZW49InwiPjxtaT5CPC9taT48L21mZW5jZWQ+PG1vPiYjeDIxOTI7PC9tbz48L21vdmVyPjwvbXN0eWxlPjwvbWF0aD6/NloFAAAAAElFTkSuQmCC\&quot;,\&quot;slideId\&quot;:264,\&quot;accessibleText\&quot;:\&quot;öffnen senkrechter Strich F mit rechtspfeil darüber unterer Index m e c h. Ende unterer Index schließen senkrechter Strich gleich n mal öffnen senkrechter Strich Stapel F unterer Index L mit rechtspfeil darüber schließen senkrechter Strich gleich delta groß Q mal Stapel öffnen senkrechter Strich v schließen senkrechter Strich mit rechtspfeil darüber mal Stapel öffnen senkrechter Strich B schließen senkrechter Strich mit rechtspfeil darüber\&quot;,\&quot;imageHeight\&quot;:33.52507676560901},{\&quot;mathml\&quot;:\&quot;&lt;math style=\\\&quot;font-family:stix;font-size:36px;\\\&quot; xmlns=\\\&quot;http://www.w3.org/1998/Math/MathML\\\&quot;&gt;&lt;mstyle mathsize=\\\&quot;36px\\\&quot;&gt;&lt;mi&gt;&amp;#x394;&lt;/mi&gt;&lt;mi&gt;Q&lt;/mi&gt;&lt;mo&gt;=&lt;/mo&gt;&lt;mi&gt;&amp;#x394;&lt;/mi&gt;&lt;mfenced open=\\\&quot;|\\\&quot; close=\\\&quot;|\\\&quot;&gt;&lt;mover&gt;&lt;mi&gt;I&lt;/mi&gt;&lt;mo&gt;&amp;#x2192;&lt;/mo&gt;&lt;/mover&gt;&lt;/mfenced&gt;&lt;mo&gt;&amp;#xB7;&lt;/mo&gt;&lt;mi&gt;&amp;#x394;&lt;/mi&gt;&lt;mi&gt;t&lt;/mi&gt;&lt;mspace linebreak=\\\&quot;newline\\\&quot;/&gt;&lt;mfenced open=\\\&quot;|\\\&quot; close=\\\&quot;|\\\&quot;&gt;&lt;mover&gt;&lt;mi&gt;v&lt;/mi&gt;&lt;mo&gt;&amp;#x2192;&lt;/mo&gt;&lt;/mover&gt;&lt;/mfenced&gt;&lt;mo&gt;=&lt;/mo&gt;&lt;mfrac&gt;&lt;mi&gt;l&lt;/mi&gt;&lt;mrow&gt;&lt;mi&gt;&amp;#x394;&lt;/mi&gt;&lt;mi&gt;t&lt;/mi&gt;&lt;/mrow&gt;&lt;/mfrac&gt;&lt;/mstyle&gt;&lt;/math&gt;\&quot;,\&quot;base64Image\&quot;:\&quot;iVBORw0KGgoAAAANSUhEUgAABT8AAAN7CAYAAACDKe56AAAACXBIWXMAAA7EAAAOxAGVKw4bAAAABGJhU0UAAAHYUTf5OQAAX1pJREFUeNrs3S10FEvTAOASiAgEAoFARCAQCAQCgViBiEAgEAjECgQCgUBEIPYcBAKBQCAQEQgEAoGIQEQgIhAIBAIRgYhAIBAIxP2m312+y4X8TDLds/PzPOf0ecV9SbI1W7u1tT3VEQAAAOS2slgAAAAAAINxslpb1XohFAAAAADAUKTG52a1/lmsh0ICAAAAAPTd6Wq9j38bn7/WXaEBAAAAAPos7fr8En83P9O6JTwAAAAAQJ+tVetn/N38/Ln4bwAAAAAAvZXmfO61+/NHaIACAAAAAD12olrvYu8GaNoBekWIAAAAAIC+OlOt3di7AfqtWheFCAAAAADoq/3mf6aVDkY6J0QAAAAAQF+tx97Nz7R2qrUqRAAAAABAX72I/RugaQfoqhABAAAAAH20Uq1PoQEKAAAAAAzQasxvcz/oFngzQAEAAACAXjpfra9x8A7QK8IEAAAAAPTRxTi4AfqjWjeFCQAAAADoo0nMm5z/HLDuChMAAAAA0Edr1foZBzdAHwkTAAAAANBHt+LwHaAvqnVCqAAAAACAvrkahzdAt6p1RqgAAAAAgL6p0wBNJ8FfEioAAAAAoG+mcXDz89dJ8LeECgAAAADom3R7+z811uNqrQgXAAAAANAXN6Je8zOtT9W6KGQAAAAAQB9ci/rNz7R+Vut+OA0eAAAAAOi4l3G05ufvp8GfFT4AAAAAoIsexPEan7+fBn9dGAEAAACALkiHFqW5nW+jWePz97VZrXNCCwAAAMCYTCJfg83q9kqzQNNOUifCAwAAADAKk9AUHNvardad0AQFAAAAYOAmoRk41vWpWnfDqfAAAAAADNQkNAHHvtKhSHaCAgAAADA4k9D8s+bra8xnggIAAADAIExC08/6d+1ICQAAAACGYhIafta/Oz9nUgIAAACAoZiEpp+ZnxHrYeYnAAAAAAMzCc2/MTc902nvmp4AAAAADNIkNAHHtr5X6161Tnr6AwAAADBkk9AMHMv6Wa2n1TrtaQ8AAAAALMupat2q1ofI0/h8V62LwgoAAAAwTmvV2sqwzgglGaUm6Mc4ftPzR8xvcT8hd+UuAAAAMF7TyLPDblUoyWw9jr/bc1Xuyl0AAACAaWigMIznZprtmRqmK+IjdwEAAACSaWig0E0PjvD824nxzfaUuwAAAACHmIYGCt20U/O5txHjPMld7gIAAAAcYhoaKPTzeZluc78rRnIXAAAAYD/T0EChWyYxP639oOfb7uL/J3flLgAAAMC+pqGBQnekuZ1fD3mubVfrrFDJXQAAAIDDTEMDhW5Iz6HDGp+bMZ7T3OUuAAAAQEPT0EBh+c7H/Fb2g55jj6t1QqjkLgAAAEBd09BAYbnOxOEnu98XJrkLAAAAcFTT0EBheU5W630cfKL7VJjkLgAAAMBxTEMDheVIszs3D3hOpRPf14RJ7gIAAAAc1zQ0UGhfmt15UOPzW7UmwiR3AQAAAJqYhgYK7XsSBzc+LwmR3AUAAABoahoaKLTrXmh8yl0AAACAFkxDA4X2XI35LE+NT7kLAAAAUNw0NFBox7mYNzj3ev7sVuu8EMldAAAAgJymoYFCeSer9Sns+JS7AAAAAC2ahgYK5b3a53mTboG/IjxyFwAAAKCEaWigUNbDfZ4zP6t1TXjkLgAAAEAp09BAoZx0wNHPfZ4zU+GRuwAAAAAlTUMDhTJOVWtnn+fLbeGRuwAAAAClTUMDhTIux3ym55/PlTtCI3cBAAAA2jANDRTKSbe9f//tefJQSOQuAAAAQFumoYFCWReq9aVaG9U6IRxyFwAAAKAt09BAobyz1VoRBrkLAAAA0KZpaKCA3AUAAAAYoGlooIDcBQAAABigaWiggNwFALI6Xa3JHuuC0ACAOoBWTUMDBeQuoP4Csnq9zxvvB6Ehwwv6pWrdqtbDaj2v1ptqbVXrXbU+V2vnj/Vu8d9fVutZte5W6+biTcCJpADqgKGbhgYKyF1A/QVkMzngjfdbaDZRTzotNDU578e8wZmal7uZCsDf149qvY95U/ROtc4LPYA6YGCmoYECchdQfwFZpIbV50PefC8JE/s8d65W63G1tmPelPxnSetLzBuu1xd/FwDqgD6bhgYKyF1A/QVkMavx5ntLmFg4W63bMd+e/y2W1+w8aKW/K90uf8XlAlAH9NQ0NFCGVDvtDHjdcInlLqD+gq4XY99rJN1zoRr98yQ1PDer9TO62fDcb71fvGm4ZQBAHdAn09BAGYrVntVOR11Tl1juAuov6LJXNd98t4VqdNI2/LWY76DsW8Nzv9vi16t10qUFUAf0wDQ0UIZiNTQ/5a7cBdRfsBRpVmPdplb6VsIcxXFI30KlE9m/DrRAT7dnpVPj7QQF1AHqAA0U2nA65l8mp4MgP0a93T5dX+m148vig/lVl1juAuov6KKUQO+P+AZs2O6wXY52dnl+Xzz33lbrRbU2flu/Phh8auHvSL//ossOqAPUARooLEFqiKbZ5HcWNdCX6P4dNM+qdXdRP7mTRu4C6i/ovEfhlhbmLi2K7tzNxp+LF/b0s9PMzQtxtG+t0s7M8zE/vX0W850SJXYtPAnfpgHqAHWABgrLl5qh6e6bH9GNhufXRZ10JdwxI3cB9Rf0zLk4XqPrmdANSmp6von8p6ynZmc6HOlMgb857ZK4F/Nb13MfinTOUwJQB6gDNFDogFRDPY3lzVxPvzc1YX05LHcB9Rf01uYx34C3hG4QUiH1OnNBnZqHN1suktOO0HeR93b8a54egDpAHaCBQkfcjPYboOmLbDM85S6g/oJeW2vwBpxuwfENcH+l2Uxpm32uIfvp+fA85remL1NqgubaCZo+YDwIt3YB6gB1gAYK3XA32mt8phw3W07uAuov6LXU0Pnc8E3YATH9lGZu7ka+BmHaen+2Q48vNXZfZiz+X3qDAdQB6gANFDrifbTT/Lwj1HIXUH9B3z0KRdHYpKLpbeQ9If18hx9vmgea65CA12EHKKAOUAdooLB8d6J84/ODukfuAuov6Ls0XDfH7c5PhLIXUvG6Hvlucf+6KOT6UBSnOVW5GqBpB+hJTydAHaAO0EBhic5H+ebnmjDLXUD9BX33KvIdbEP3X2C3MxbDaQfk6Z7FIGcDNM01tRMCUAeoAzRQWJaVKNv4lNdyF1B/Qe+lb3JznRSZfo5GUHfdj3y7PdO1Xu/x9b6V8XnvmzZAHaAO0EBhmUo2P6fCK3cB9Rf0WUqQ3EPSLwhr56Sdma8zXuN0ONLlAcTloQ8GgDpAHaCBwgCUanymL80d8ih3AfUX9NqDAkXSbWHtlHSL927kHXh/ZkDx2Yp837Zd8nQD1AHqAA0UWnY2yjU/N4RX7gLqL+izNPvxR4Gkeyq0nbGe+Rq/iOEd8JMKx6+Z4vO5Wqc87QB1ABootGgS5Zqf14VX7gLqL+iz11GmSPogtEuXttE/j/zf/A91jsidjHF66ekHqAPQQKFFtwvlcvpw7pZ3uQuov6C3JlHuG+JvYdjuMqWdh9uh8XkU6bF9yhiva56GgDoADRRa8rxQLr8SWrkLqL+gr3I3evZaZh8uRyqCPofG53HcyBizL2GnBKAOQAOFdnwslMf3hVbuAuov6Kv1wgmX1h1hbl0adp+78fkixvPtUWpWfskYuyeekoA6AA0UClstmMeeG3IXUH9BL52v1vcWku65ULfqYuQ90f3XrU5j2zaf89S9n4t8A1AHoIFCKdcK5fAnoZW7gPoL+upVCwmX1rZQt+ZK5Dut/NfainHetp3mpeY8ec+sLEAdgAYKJT0ulMNODZa7gPoLeulaSwmXVvpWw8zD8lLj80fma5dunT894phuZo7nFU9TQB2ABgqFvC+UwzeEVu4C6i/om5QAn1pMOsN2y7sc+Xd8phPiLow8rncyx/S1pyqgDkADhQLSl9U/C+Ru+pknhVfuAuovalur1ruYbyZbF47lmbWccP8s3tgpYxL5d3ymdU1o40yBDxKKU0AdgAYKud0tlLvvhFbuAuovaru/Rw/htLC071yU+Vb4sPVM6ItIhxt9LXC97gnt/8v97dxjIQXUAWigkFmpGXIzoZW7gPqLWi7vc53PCk37NpeQcL8OzSGvVOTsFrhWDub5r+eZ45ua1W4fA9QBaKCQ026h3D0vtHIXUH9xqHRg8uc9rsGXap0QnnatRb05jyWSLt2WbdhuPumbg50C1yn9TI25/ypxG9kdYQXUAWigkMn5Qnm7K7RyF1B/UcubsPu2E1Kn+WPNpszX8M1xl6VvFD5EmYH2E+H9y4UCsf4grIA6AA0UMrkfbpeUu4D6S/21LOsHxP+G8HTnYvxa24vkfBeG7XZV+tbmbZjp1HbMS8xnUaQC6gA0UMjhZaGc9YFN7gLqLw42qdb3A+J/Rojac/aQi/Fr19+vbwQeFkq6Ry5FZ4vbj2EOxUE+FYj5fWEF1AFooNDQSo38Pu4dQT6wyV1A/cX+0mvv10P6LLRoI452W8vNMGy3ix4Vui6/v+CytxK7bbeFFVAHoIFCQ5NC+apOkbuA+ov97XfA0e/rqTC1WxAddstuGq77+ze7q1Fu2C7Hcz3K3Hrtm6B6noUdFYA6QB2ggUL3zArl67rQyl1A/cWe0l2zmzVif12o2rsgdYbr7nX77W6hxPPGfHQXFy9YJa5Hup3b6e7L+2BhlhagDkADhSa2C+XqJaGVu4D6iz3V2dWbRh6sCFU77kT94bp/2grDdrsgfRO0U+hapDUR4lrWwyFTgDpAHaCBQresFsrTL2EWvNwF1F/s5XkYN9App+Pgwau/1uV9/v0s3GK9bCcKvvj9OV+EdgpTA5ABdQAaKHS9PnkhtHIXUH/xl+dhfEzn1NmG+/qAf2/Y7vKVeuH7NV/klBAv/cNFmgNjKzygDkADhVJ5boeQ3AXUX+qv5p6H8TGdcznqDdc9d8DPOBNlDtjZdXlquRLl5nymdUeIl1KYHuVbPwB1ABooHKTEaCQHMspdQP3Fv9IduUdtfH4L42NaUWfw+d0lFVTenA93KsrO+fwoEZdWmO61bgsvoA5AA4UjWi2Un++FVu4C6i/+vzdznIMFjY9pwe0aF+Jz1Gt+vSmUdDddpgO9jnKNtrSuCfHSCtO91kPhBdQBaKBwRA5jlLtyF9Rf6q9yzsb8C0F32nZQ6krXGa57XVHVWdejbOPzbdj1uczC1LdCgDpAHVDCWszneTVdbnfuj1KHYppRJncB9dfYTWI+KuC4sfaaXFidOQRHGXRbqhG36VLtabXmi6b5ku17UPCafBBeQB1AQ9Owe2xM0mGJJWbDfwlfkstdQP01bmkX7/cGcf4khGWdj8MH46Yi6dwRfmapYbs7LteeSt/ubofh8c0KXhfDpwF1ABooHMWkUE3yUmjlLqD+Gqn05d+jDHHeEMqy6gxhPc5sQcN221H6dvd/Fi/MHM/DwtfGLgtAHYAGCnXNwjw4uSt3Qf3ltSKX83G8g428l3bwTTPtLjt5jJ/9qlDSrbls/+9UNJsnUWc9E+ZGnhe+PmaCAOoANFCo61OhvDwttHIXUH+N8Dp+zxTfn95Ly0mJ9CXKnTZVatbhzKX7f0+jbGMtJeA5YW7kVeFrpGAF1AFooFDHaphBLnflLqi/1F853k83M8d3S1jL2Yh6g22Pe1vttTBTqKSLUWaeh1jntV34GjmIClAHoIFCm9f6z/VYaOUuoP4aiaaHGuUccUANF+Lwxln6701mPZ4qlHSG7c69i/K7PhVDze0Uvk4TIQbUAWigkOkDt1pE7gLqL/XX39Jt/+8Lfq43VqCA9A1Cnd1oOWY9fg1zDrtc7Phmp7zSu3N94ADUAWigUEeJL2TT7pcVoZW7gPproNcs7aQtvfHsezjIuIjbNYL/LdMT+4WGT5EE/BTlm59up27uTAvXaSLMgDoADRQOcb5QLr4RWrkLqL8GZGXRC1mv1ucWPs//mp09ybDOS7N/pS3Qdb71vZXp962HYbu53W8h+d5JlSwuheYnoA5QB2igsHyzQrl4X2jlLqD+6rl0ynpqTqcv9H5EOw3PEuuBVPvX8xoBS1uxc225vRpuyc6dlN9bSJqbUiWLa6H5CagD1AEaKCzfVqFctMtE7gLqr75KTekn0e+G5+/rhlSbq3s6eM7bnU+GYbs5PWwhYb6EeRO5rLdwvS4IM6AOQAOFA6wU+mD3Wc0odwH1V0+djfZua29rGV0Y9Yfrvi7wu78UurBjG66edn1+bSFh1qVLNk9buF4KVkAdgAYKB5kUysFHQit3AfVXT69LyZPbl7VOSrmIezUClRprJU7vMmw3j1kLyZJ2BZyWLtlst3DNzgozoA5AA4Ul1JBXhVbuAuqvHroSw2t8fpZu8zkG32oE626h31/q1t911zD72pAuWX1p4Zq53QxQB6CBwkE+RZkvzO2+lruA+mvMr59dWptSrt6ttyVn9kxCo66pRy0lzEXpkvXN7mfh6/VNmAF1ABooHGDVhyy5K3dB/aX++is2Ow3XboZYfs/wd/xaD8eecJdqNmBKngq1UijpPo3kGqYXwzZmfb7z/pTV1RaumQM/AHUAGii0cX3/XPeFVu4C6q8Ru+29tFuWNVz3TzvhdpvjuhHt7PqcSpes7rdwzbaFGVAHoIHCATYK1SDnhVbuAuqvEXuVIZZOZ8/kTs0nbhvFS6nCazKC6/ghyjfRdr2AZfeyhev2YoBxuxz5tv5bw1g3vJyoA0ZeB2ig0LUPvrvCKncB9dfINb07N72XOr8jg3RaWJ3hurOW/p5Sw3bvDPw6Xo52dn0+ljLZfW7huj0bYNwmMbzh05Zd6eoAdYAGCkOqI58JrdwF1F8jdilDDF9JlzzqdPjTN8Gnet7QGPphB89bai7Ybp1XG4cdDXVGyCQ0+yzNT3WAOkADhRxmhfLOjny5C6i/xizHiLvb0qW5yzUbL2st/k2G7R4vZt+ifGPB3Mj82jjsKK1rA4zdJDT7LM1PdYA6QAOFHLYK5Fx6bTkjtHIXUH95f/Xau0xpZsDHGoHeXMLfZtju0dxqqbFwV9pkt97StRviYQOT0OyzND/VAeoADRRyfOD9USDntoRW7gLqrxHXXzneX3fCvM/G6gzXTd9GnFvC32bY7tFsRfmmwk8FTxHbLVy77wN9wZyEZp+l+akOUAdooNBUqbtQZkIrdwH114jrrxzvr0+lTDNpbkSd26QfLenvM2y3vgvRzszITWmTXWpI/nDtjm0Smn2W5qc6QB2ggUJTD8NdJ3JX7oL6S/3VxffXm9KmmWc1grwb7Q3XbaupMcRhu23dNm3Ibn4XWrp2TwYav0lo9lman+oAdYAGCk29L5BrO8IqdwH118jrr6bvr2mT22lpc3x1h+su80OkYbvLLVj3um36lNTJ7l5LDaGhnrQ6Cc0+S/NTHaAO0EChiVNR5g4iXzTIXUD9Neb6K8f763tp00yd+ZBpDuGyZwQatnu4My01FF5LmyLetHT9hlqoTkKzz9L8VAcYuq+BQhPXvR7LXbkL6i/1V3Y3MsTtkbQ5vrrDdS904G81bPdwbnnvr/Sm9rWFazfk284modln+bCtDjB0XwOFJp4WyLH0GnJWaOUuoP4acf2V4/31htQ5nrrDdZ8NvLE3pGG7my01FMyZyO9yS9fu5YBjOAnNPkvzUx1g6L4GCk18KpBjW8IqdwH118jrr6Y7aH+E0YPHVme47rcOBbhUY2MoM4hORjunvCtgy3jUUjNoyKfDTUKzz9L8VAeYRaiBQtdybCa0chdQf424/lrNEK9tqXM8dYfrdqkbb9juwW5EO82E+9KniI8tXb9zPrRZofmJOsChRxoo/G0Wbm2Uu3IX1F/qr9xuZ4jXA+lzPHWG66ZmzImO/d2G7e7vWbTTTLgsfbI7F+3s2v088DhOQrPP0vxUBxi6r4HCcb2TX3JX7oL6S/2V3Qt9mG6/2U06+Lcbtru/zy00EnY7+EI8BLejnUbQY6EG1AF2pmmgsIeTiw+iZo3LXbkL6i/1V15NDzb+Hr5IPLI0N2K3x4WKYbt7S4VHGzsHzUUr41W00/y8ItSgDlAHGLqvgcIeroUd+HJX7oL6S/2V24XwReJS1B2ue6ajf/8kNPX2civaaZ7dlELZpW9wfrRw7dK3RXbtAuoAX+5poLCXx4Vyy7WVu+ztfMzv/krvy29jfjt0+t+ni89cJ4VI/aX+GoT7GeJ0TwodTeo419kduN7hx3CmUNL1/eSsUgWrAqe8ay1duxdCDeoAdYATNDVQ2EeJgxd3hFXu8pe1mM/XPez9ON0mOwtNUPWX+qvv3mSI0zlpdDR1huumuZFd3x1m2O7f3kb55tlHKVREWwdVXRdqUAeoAwzd10Bhnw+1JcYn2VEtd/nXqWM2QdJ73kT41F/qr17KcZfnrhQq8wa31oPH8rJQc6jPp2d9jfLNs+fSKLv0BvethWv3JdzyDuoAdYBTNDVQ2Nv1Qjm1JrRyl/9JcWpyOG1qntwSRvWX+qt3Jvow7ao7XHezJ49nFgay/+5ctLNz0GEQ3XwxrLMeCjWoA9QBDmbRQGEfJQ5etJta7jJ3NvLtmPM+pf5Sf/XLwwzxce7KEdS5rTYVKOdH3jDq6605bc2MPC2VevFhw4wQQB3gFl0NFI5it0A+bQmr3OV/d15tZ8yrNJ7ikrCqv9RfvfEuQ3zOSKV66g7XnfXoMRm2+18Po3zz7LNUKlIMfW/h2n0QalAHqAMM3ddAYR+l7iCaCa3cpcjntPS5zCFI6i/1V/ediubztJ27cgR1huvuLC5Mnxi2+6+NKN9AeyWVsrsZ7ez6NB8I1AHqALfpaqCwn1mY4SZ35W6pRlGp2f4PhFf9pf7qvBx36D6VSnnf1Po4Q8Cw3X+9i/INtHXplN2bFq7bNx/kQR2gDtCw0UCh4Qf045xOjdwdu/sFa/x02K3DTNVf6q9ue5ohLtel0+HqDtft6zyeWRi2+0sbt05PpFRW6VaVNk55d9ARqAPUAYbua6Cwn/QF6Y8wv03uyt0S3heu868KsfpL/dVpHzPExYiLGh5FvYHJF3r6+CZh2G4skqGNW6clXV53W7puZ4Ua1AHqAE0bDRT2ccWHWLkrd4tYieaz/tz6rv5Sf/XXaoaYODiwhrrDdZ/1+DEatpsvqQ5bn6RUdh9auG5vhRnUAeoAQ/c1UDjA00J55HrK3bG71EKt/1qY1V/qr0G/xs6k1OHqzO5JW7FP9fxxGrY7f4Et/cZqF0xel6OdXZ8ToQZ1gDrA0H0NFA5Q4stYXyDIXcrtjrMrTP2l/uqHHIdS+zx/iLonSE8H8FgN253Pein9xjqTVlk9b+GavRNmUAeoAwzd10DhAKejzG256ka5i+an+kv9Nfb6q2mD2Jfxh6g7XDd9IzuE0+FmYU7RrRbeWG9KrWzaOujIqXCgDlAHmFeogcJBSs0fnwit3CXOt1DvvxFm9Zf6q5NWw5cbnXkSXhnI410Lt3lPo/wb63mp1fkPGr+vDwN5UwXUAeoADRTKKbFzx04Vucu/Sm94mAmx+kv9NdjX1zvSan/pjef7yAr6NGy3xO06fZpVdK/wm2qKr5Pe80gfBnaifPNzTahBHaAOMLNQA4VDfCmQO5vCKnf5f28K1/xXhVj9pf7qpE2vrWW9jXrfxg5tF9/7GPe31rPCb6pfpFbnikzb4wF1gDpAA4UmroRbFuWu3O1z7f813Oml/lJ/ddHK4nE0icOOtNrfjZpBXB/gY38R477VexZlm2kOzun2G4RDOgB1gJEvGih0pX50HeUu/22C7BbKtXvCq/5Sf3XSJNz+X0warvu1RgA/xTB3MdyPcX9zXap4/bVeSrEsLkX5xqcXSVAHqAPsYNNAoY6tAjmzK6xyl7+UOJw2baiw61P9pf4abn9GDbqPJzHumSClbtt5NqLkOmg9lmJZbBS+Tj8Un6AOUAeMsg7QQOGoTkbzW/J8CSt35W59rzPmWTpEyZ0J6i/1V3fl+HLR6+oeLkS9QbOvBxyDE4UKuL7MTpxF2abaTJo1drrQc1STGlAHqAM0UDiqq4VqkZtCK3fZ930qx+FHqfF5STjVX+qvzjLvs6A6MwRTUl4ceBw+xniH7d6Nsk2129KssaeFr1G6zeykMIM6QB1g6L4GCjU8LJAv6XXmjNDKXQ5sFL1qEOd06/QFYVR/qb86bRLuoiii7nDdhyOIxcsY77DdaZRtrK1JtUbSLJhvha+RnRagDlAHGLqvgULOD+3HmUGI3OVwaQboUQ5BSg20R2Gjg/pL/dUHM/2X/NKL3+eot2X21AjiMeZhu7eibGNtIt0aeVj4+rwSYlAHqAMM3ddAoaZTUe9WTWOS5K7cLWdlEf/Nan2P/Xd6prw6J1zqL/VXbzSd9+muoz08rhm86yOJx4VCSfeoB499EmWba26vOL7TBxQ0OVY6XdAtZqAOUAeMuw7QQOEorhfKlctCK3c5tvOLz3STRS7Z5an+Un/1T455n+bN/2G1ZkPl7Yhikp5oJb7F7sOTr9Qpawqa5tYLX5tbQgzqAHXA6OsADRSO4lmBPEnjfU4IrdwF9Zf6a8T11yTcRZHdu6g3G2RsJ8GVmF/0oweP+2xofnZR6Vmf2z5ogDpAHaAO0EDhCE4Uqk3eCK3cBfWX+mvk9VeOLxcn0uxfdYfrPhlhbJ7HOJt/J6L59moFTX4lZ32mN1XjCPaWbhXasazf1g11gDrA+6AGCv8zCbPZkLug/lJ/lbAT5n1mkwJRZ7humgN4aoTxuVMo6fpwkvbn0PzskjSYvOSsz3Uhbv2DndXfNaQP5eoAdYAGCk3M1IrIXVB/qb+yWw2jlrKqO1x3OtL4lJp9OevBY38Tmp9dslHweqTT3d3uvr9JaPZZw31PVAeoAzRQaGKrQH58FFa5K5Tow6i/Rl5/TUO9mU16U6mzk2zMcwDTqXhjHbZbaqt5Wuel35FcKvQ8TGsnnP54mElo9lnDLETVAeoADRSa5keJMUlPhVbuCiX6MOqvkddfOTY/6bssvKoZsKsjj9PHAkm324PHfbdg42Ai/Y5kq+C1uCq8h5qEZp81zOanOkAdoIFCE1cLvcauCa3cFUr0YdRfI6+/ms773JFqc3WH624IVbyIcd76XWqruaL2aG4VvA73hbeWSWj2WcNrfqoD1AEaKDT1uEBepN1Qp4RW7gol+jDqrxHXX6sZHqfnUBxtuO5p4Sq2A3KtB8+TUrdaTz2tajkZ5Q6eSm8m5nzWMwnNPmtYr2HqAHWABgo5vC+QF2+FVe7KXfRh1F8jr79yvJbquUT9b2nvCtX/jHnY7vtCj93J4vU8KRT/D4s3X+qZhGafNaxiQh2gDtBAoan0wbzEl+TuSpG7chd9GMZef+WY9zn619EUgDrDddM3Eg5BmUtNom8Fkm6zB4/9aaEXnGeeVrVe7Et8qNj1Qnhkk9Dss4bT/FQHqAM0UMjhRpR5fXU4g9yVu+jDMPb6y7zPDOoO170iVP/xtkDS9eEJOY0yha1Tbg+Wbkf/VCDu6UTWS8J7ZJPQ7LOG0/xUB6gDNFDI4WmhnDCSR+7KXfRhGHP9dT7DYxz9vM+639C+lmN/eVToA3TX39jPRLndh+xvVuj5dlNoj2USmn3WMJqf6gB1gAYKuZT4kva5sMpduYs+DCOvv3L0AqZjftKkb1HrDNdNW7HPybFjv2ANcdhuqbmfhjjv7WqUaTg/Etpjm4Rmn9X/gkIdoA7okxSXrQzrjFAWsVooH24IrdyVu+jDMPL6ayua3+15asxPmlnNQM3k157OFUq6PsT7YaHHftXT6i/pRWqnQKw3wm1kTUxCs8/qf/NTHaAO6JNp2D02huvz+/o59g9rnhtyF30YRl9/pTmnPxo+tlGPGExvHnWG66ami+G6+/taIOle9uBxlzpl7YGn1F9eFIhzun1C47OZSWj2Wf1ufqoD1AEaKHS9XnknrHJX7qIPw8jrrxyfO2cKlMPXNXl1oLEedpAaZ18KNeX41+0CMf4Qxgt05U3I0vxUB6gDHHqkgTIEJ2t+mPeluNyVu4yd+kv9dVSzDI9tMtYnSpplUGd+4Bs5dajHhT5E92GmTYlBw+nQIzsS59Lu2h+h8QmoA9QBaKB027VCeXBJaOWu3EX9xcjrr82Gjyl9ObmS4e9IfZoLfXqSpD+4zkmMqeliuO7hbhVKukkPHvu5KHMIz2VPq/81KD+HxiegDlAHoIEyzg+hO+ELcbkrd1F/Me76K91Z8a3hY8o17/PJ4uc9q9bZPjxJ7tUM0EP5VMv5Qkm33pPH/zrc4lTijTH3Nv40M0vjE1AHqAM0UDRQSngfZt8id0H9pf7Kba0jjyk1m3/f+JY2aq10+QmS3jDqzONJtx47WbG+EjOONnry2Evc5pQSaczf9D/NHM/Nrr8wAeoAdUBv6wANFM5EmTuBpkIrd+Uu6i9GXn/luLOi6QiZi3vEeq3rT44NxUYRWwWS7lOPHn+Jb/snI30urUf+xqdTAgF1gDpAA0UDpZQbYe4tchfUX+qvEpqOwku3zDfZWJaa8R//+Jmvuv7ESIen1PlWdjvmMyZWrdrrRYGkS9eqL7v1Suz+fDXCF+87kXfnxIuw4xNQB6gDNFA0UMp6FmXmfSJ35S7qL2vM9ddqhv5A08OzXkbPdienTu/HKPOtrFVuXe3Ri3ru3Z9p0PPZGI+7kbfx+TAcEgCoA9QBGigaKOV9DvM+kbug/lJ/5ZbjUKd7DX7/Xnel3uh60t3zBO7l6tPBP5MCj//piArCXI3P9HPuqDMAdYA6QANFA6UF56PMvM+7Qit35S7qL2vk9dezJb5upgbwn3M+X3Q94c5GmUGwVvnVt1u/X4Xdn8tsfKZ5HpfVGIA6QB2ggaKB0vMP9heFVu7KXdRf1sjrr6Z3VqQRMse5G/T8orfw58863fWke+PJ29vVt8MOzhR4gX8+4DfEnLe6f1i8SAGoA9QBGigaKG15X+i577BGuSt3UX9ZY66/TmXoFWwc8/f+Oaoh/R2dH8V01RO31+tnD4u/uwViMMSm3oOMMUpvrA7FANQB6gANFA2UNp2OMre8fxVauSt3UX9ZI6+/bmZ4HDeP8Xv3upv3UdcTLm1v/eSJ2/t1o4cv9puZY7A9oOZeehwvM8UljQW4HQ42AtQB6gANFA2U9t0t9Jx/L7RyV+6i/rJGXn89yfAYzmT4ne/70It56Alr2O6SpK3SXzLHYTaAN8IUl+1M8UgzNyZqC0AdoA7QQNFAWZLtQs/5TaGVu3IX9Zc18vqr6Xvs5yP+vvux9w7YC11PuPTGYLiuYbvLlA7e+ZE5Ftd6/CZ4JfI1hNOpb26DBNQB6gANFA2UZZkUfM5vCK/clbuov6wR119no/lYmZdHfI3e6/fd7EPSGa5r2G4X3Iy8s6DSiWPnehiHh5nikN5I19QUgDpAHaCBooGyZK80P5G7oP5SfxXrozT9+x82bHw+7UPCGa47vNXnN/r1zLFIt3uf6cljT1vE32V63OkWsLPqCUAdoA7QQBHPDrzG/AzNT+QuqL/UXyU8zfC3P67xe+7t837eizNXDNcd5rrW8zeCB5nj8bHjxU+6JT2diJbjtv+029WhRoA6QB2ABspYXmPeCrPclbt4bbRGXH99KPxemp6vz/f5d7vRk01XM09Qw3Y7KvcO0DQ/81JHi7vPGR5f+gYmfVtzSi0BqAPUAZ7aGigd8aqF5/vX8KWv3JW7qL+scdZf6f0vx9zY1E+4usfPTz2U7QP+zZU+JNxqGK5r2G633Y28t0mlnZX3O1Agp99/o1rvMz2u9HMuqiEAdYA1sDpAA6XfnofdzshdUH+pv0o6l7lf8jrm8z/TnamHjeSb9iXpXnlyDnZ9HNCbQ/om4Wvm+KRvLpaxC/Rk5Nvp+c/i59wMux0AdYA13DpAA6V/Ti8+PLX5nO/TjHfkLuovtYr6K5dbS3qsd/uScGnX2U9PTsN2e+Js7L/Vusl6tijQS0u7MtMQ4h+Z/u401zNtqV8JAHWA5UO/Bko3pNE7aWzR7pKe82nEkR2gclfuov6yxlR/PVjCY3zWl4RLu892PCkN2+2ZtLvxYYE3i9SQTN++rUW+HZSpKXk55lvFP2f8W78vYuAUd0AdYLkNWAOlK/VZqnkeR3du40zjgNKYo/Muj9wVStRf1sDrr9kSGp+9ufN05gk5irU+0DeNdBv8h0IxSzsq021aaQv3JA7fFZr++7lF4/RezHd3vlv8nNwN2qeanoA6wFIHaKAs2cqiRkqvI5uxvF2eRzkM6c2iOXsn5mOPHA4pd0H9ZQ2l/rrd4mN72qfG54XId+utZdjuMgvv1Gxsa4dBuo1q57eVCv02bldIj+9JtHNrPjAO6gB1gAaKBspxPFzUQ0PJj1RjfarWW3WW3AX1l9Xj+utiS4/rcfTsrJG3noyjWTsx/INwUkHzIoY3N+Xr4kOGnQmAOsBSB2igdMHWgHPF9ZW7oP6y+lx/fSj4eFLT/lbfEu66J+Lo1lhuk07fdmxEd2ZNHWelBm66fSyd3n5SfQCoAyx1gAaK5qfmp9x1bVF/WeqvQ6xFmQ1h6dDpc31LuLSD7KsnoWG7A5duW5pFf27LSi9QaSj/ug+ogDrAUgdooGh+an4id1F/WeqvY3ic8e9PZ5ikgwNPSGHotpSkN2I+byP34UM5tsGnXapp6L6GJwBooAByF6Cp1GNoMls2nW3izBHoqXQLedoG/jzmg+3bnA+aftfHmJ+KdksBBgCtmoYGCshdgPFIr3up/1B3x3G6azZtzkrj91aED4Yj3Xpwe5HgORqhaWdpaqq+qdazat2N+VyX8148AGCppqGBAnIXYJwuxLw3cS/m4wHTWl+8xq4tXiPd2g4DlnaDvqlZNKXGZto1+mjxovHrhSK9kJzxYgEAnTUNDRSQuwAAI5PmbL6P+o1P8y4AoJ+moYECchcAYETSreg7Uf9gIgUTAPTXNDRQQO4CAIzE1ah/8nv6/50XMgDotWlooIDcBQAYgXTS+o+o3/i8JGQA0HvT0EABuQsAMHD3o/6p7t+rdVnIirpRrYvCAEALpqGBAnIXAGCg0insz49QHKWdoWvCVryQ/bmI9R3hAKCF9x0NFJC7AACDk05of3eEwig15DQ+yxexf+7A3V5cKwAo9d6jgQJyFwBgUFKR8/mIhdEtYSsqxXev0QObMd+hCwAlTEMDBeQuAMCApBPaj9r4vCtsRaX47tX43K3WGeEBoKBpaKCA3AUAGIjbMT+w6CgF0QNhK2alWk8OiP0VIQKgsGlooIDcBQAYgKfHKIYcuFNOanxuHhD7+0IEQAumoYECchcAoMdSk+31MQohOz7LSUXm+wNi/zLM+QSgHdPQQAG5CwDQU6fiaCe6/1rfqrVxwHpcrVnMd4Zer9alxe/icNeq9fWA2H+MecMaANowDQ0UkLsAAD2UDjb6mKkoqrtSU2875g3S9WqtVeu0S/E/aSfnw9j7YKPfDzhSgALQpmlooIDcBQDomdR0POrBRqWbolsxnzt6o1oXYly3dZ9bPP7Ddtte9tQFoGXT0EABuQsA0CNpx+XP6E7j87CG6KNq3Yph7hBNDd5ZjevxI+YNawBo2zQ0UEDuAgD0QJoTuRHdb3oetL7E/LCfe9W6Ev3eHZpme36u+bhvePoCsCTT0EABuQsA0HHLmO/Zxkq37qcDm9KszIs9uRZpB+d2zceXdoTe8fQFYImmoYECchcAoMNuRrfme5Zuhr6N7u0MPbkoQI/agLbjE4Blm4YGCshdAIAOqnN6+NBXmpX5a25o2nF5qsX4n4154zndpv/9GH/3LU9hADpgGhooIHcBADrmTBx+evhY14dqvVgUhOlW+ZVMMU8ntqdm5+OY39Z+3KZzOtX9mqcwABoogNwFAPjb9WrthibnUVY6eCg1i9MuzbRbdlat24ui8fd1f/Hfni7+v1uLf5trrMCOAhMADRRA7gIA7G0W477Nvc8rzSo94ykMgAYKIHcBAP4rFSV1TxC3urfSbtMVT2MANFAAuQsA8Hdh8zU0EPu4zPcEQAMFkLsAAHs4GfO5k5qI/Vzvwm3uAGigAHIXAOAvV2N+OI4mYv9WOhzpbrjNHQANFEDuAgD8x4lqPYrjHWr0I+ank6eTyu8uCqJJtc5V69Qev+v0oti5Uq1b1Vpf/Ns0WzTX6eZjW28UkABooAByFwDgbxer9SGO1uxMzbb71boc+XcaXlwUVc+q9TGcMn/QSrt0zfYEQAMFkLsAAHtIuy5/1ChO0sFHaXdmiWbnYdJO0ZvVelKtL6Hh+et6pF22Jz2FAeipaWiggNwFACjoUdTb4bkW3ZojeSHmTdtPMc6mZ3rspzx9Aei5aWiggNwFACgo7aj8FnsfnJN2eZ7twWNIRVO6/T6dcD7k2+PT7e2angAMyTQ0UEDuAgAUdu+3AmS3WrPob4MtNWvTAUovF4+l7w3P1MzdjPkt/yc8VQEYmGlooIDcBQBowesY5vzIX7fHv4p+NUPT4VOpKX3WUxOAAZuGBgrIXQAAskkFVtoZmm7pfx/duU0+jRlIOzxvV+ucywTASExDAwXkLgAAxaSdrudjflt52iH6POZN0W9Rttn5OeYHSaUDp65Etw6TAoC2TEMDBeQuAABLkW45T43JtFP0QbU2Yt6w3I754UM7+xRx3xb/bXvx/0//7vHi51yK4Y0WAIDjmoYGCshdAAAAgAGahgYKyF0AAACAAZqGBgrIXQAAAIABmoYGCsh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aqVaV6p1t1r3hAMAAAAA6KOT1bpQrVvVelqt7Wr9qNY/v60nwgQAAAAAdNmJal2s1s2YNzRTo/Nn/LfRudeaCR0AAAAA0BXp1vVJte5UayPmjc7vcXijc691RTgBAAAAgLal29Yvx3w356xaL6u1E8drcu61UsN0RZgBAAAAgBJOxXwu541q3Y/5bM7X1focf8/nzL3eCj8AAAAAkEtqcqam46co39w8bN13OQAAAACAXGax3Ibn7+uSywEAAAAA5DKLbjQ+d2N+QjwAAAAAQBaz6Ebz85VLAQAAAAC0Ie3CXK3WlWrdrtaLan2Ncs3PO0IOAAAAACxLaohej/nhSLmbn6vCCwAAAAAs20q1NiJf43NHSAEAAACALtmKPM3P50IJAAAAAHTJ3cjT/LwllAAAAABAl0wjT/PzrFACAAAAAF2yHs0bnx+FEQAAAADomifRvPn5VBgBAAAAgK7JceDRNWEEAAAAALrkTLV+RrPGZ/r3p4QSAAAAAOiS69F81+d7YQQAAAAAuibHvM+ZMAIAAAAAXfMpmjc/J8IIAAAAAHRJjnmf36u1IpQAAAAAQJfcjua7Pt8KIwAAAADQNc+iefPzgTACAAAAAF3zJZo3Py8JIwAAAADQJalp2bTx+a1aJ4QSAAAAAOiSe9G8+flaGAEAAACArkmNy6bNz7vCCAAAAAB0SbpV/Uc0b35eEEoAAAAAoEtyzPvcEUYAAAAAoGtm0bz5uSGMAAAAAEDXbEXz5udUGAEAAACALlmJPPM+V4USAAAAAOiSSZj3CQAAAAAM0CzM+wQAAAAABuhTNG9+rgkjAAAAANAlq9G88Znmha4IJQAAAADQJdNo3vzcEkYAAAAAoGvSrM6mzc+ZMAIAAAAAXZNOaW/a/JwIIwAAAADQJath3icAAAAAMEDTMO8TAAAAABgg8z4BAAAAgEEy7xMAAAAAGJzVMO8TAAAAABigaZj3CQAAAAAM0GY0b37eEUYAAAAAoEvSrerplvWmzc9VoQQAAAAAumQSzRufO8IIAAAAAHTNLJo3PzeEEQAAAADomnRQUdPm51QYAQAAAIAuMe8TAAAAABikSZj3CQAAAAAM0CzM+wQAAAAABsi8TwAAAABgcMz7BAAAAAAGaS2aNz4/CSMAAAAA0DVpVmfT5udMGAEAAACArkmntDdtfk6EEQAAAADoktVo3vhM80JXhBIAAAAA6JJpNG9+bgkjAAAAANA15n0CAAAAAIOUY97nmjACAAAAAF2yGs0bn9+rdUIoAQAAAIAumUbz5ue2MAIAAAAAXZNj3ue6MAIAAAAAXZNj3udEGAEAAACALrkc5n0CAAAAAAM0i+bNz7fCCAAAAAB0zVY0b37eF0YAAAAAoEtWqvUjmjc/LwklAAAAANAlk2je+PwW5n0CAAAAAB0zi+bNz9fCCAAAAAB0TY55n3eEEQAAAADoklzzPleFEgAAAADokkk0b3zuCiMAAAAA0DWzaN78fCaMAAAAAEDXmPcJAAAAAAzO2Wr9jObNzzNCCQAAAAB0yTSaNz4/CyMAAAAA0DUb0bz5+VQYAQAAAICu2Ynmzc9bwggAAAAAdMlqNG98pnVaKAEAAACALpmGeZ8AAAAAwACZ9wkAAAAADFKOeZ83hBEAAAAA6JLVaN74/BnmfQIAAAAAHTON5s3PbWEEAAAAALrmZTRvfs6EEQAAAADokpVq/Yjmzc+JUAIAAAAAXTKJ5o3P1DxdEUoAAAAAoEtm0bz5uSmMAAAAAEDXbEXz5ud9YQQAAAAAuiTXvM8LQgkAAAAAdMkkmjc+d4QRAAAAAOiaWTRvfm4IIwAAAADQNTnmfU6FEQAAAADoklzzPleFEgAAAADokkmY9wkAAAAADNCzaN78fCSMAAAAAEDXpF2bTZufE2EEAAAAALpkNZo3PtO80BWhBAAAAAC6ZBrNm59bwggAAAAAdM1GNG9+zoQRAAAAAOga8z4BAAAAgMFZDfM+AQAAAIABmoZ5nwAAAADAAJn3CQAAAAAMknmfAAAAAMDgrIZ5nwAAAADAAK1H8+bnS2EEAAAAALomHVTUtPk5FUYAAAAAoEvSrerplvWmzc9VoQQAAAAAumQSzRufO8IIAAAAAHTNLJo3PzeEEQAAAADoGvM+AQAAAIDBMe8TAAAAABikSZj3CQAAAAAM0CzM+wQAAAAABsi8TwAAAABgcE5F83mfP6t1VigBAAAAgC6ZRvNdn1vCCAAAAAB0TZrV2bT5ORNGAAAAAKBr0intTZufE2EEAAAAALpkNZo3PtO80JXMf9f5aj0p8HMBAAAAgJGYRvfmfaaG5/biZ6ddqZddJgAAAADgqJ5F8+bn48x/09P4e2fpGZcKAAAAADiKHPM+1zL+PVer9fOPn//IZQIAAAAAjiLN1fwnwzqZ6e9Juzu//vGzP2f8+QAAAADASEyjeePzU8a/502U3VUKAAAAAIzE8+jOvM/pHj/7mUsEAAAAABzHn7eYH2ddzfB3XIz5oUa//9w0i9Tt7gAAAADAkeWY95kOJmraoDxRrQ97/OwrLhEAAAAAcBx3o3nzcyvD37HXrfcPXR4AAAAA4LjeRvPm59OGf0O6Zf7nHz9zO9zuDgAAAAAc00q1vkXz5meTk9jTnM8/Z45+r9YFlwcAAAAAOK7L0bzxmdbpY/7+U9X6vMfPu+3SAAAAAABN3Izmjc/Px/zd6YCj7T1+3jOXBQAAAABo6kE0b36+PcbvTbfbb+7xsz6FOZ8AAAAAQAZ7nbB+1PX8GL/35R4/J835POuSAAAAAAA57LX78qhrdoTfl25136/hes3lAAAAAABy2Yrmzc8nNX9Xup19v2bruksBAEBXrC0K5abrjFCC3AVgqXI0P9/HfEfnQS7E3qe6p7VR498DAEBrphmK5LRWhRLkLgBL9SbTe8OdfX7+6Zif3v5zn3+Xmq8anwAAdMo0NFBA7gIwBDkOPPq10iFG16s1qdbNmDc9vx7w//8Q8+YoAAB0yjQ0UEDuAjAEDyJf8/MoS+MTAIDOmoYGCshdAIZgLTQ+AQDgP6ahgQJyF4AhSPM2v0d7jc+3ofEJAEDHTUMDBeQuAEOxEe00Pp9Wa0W4AQDoumlooIDcBWAozsX+p7HnWGln6Q1hBgCgL6ahgQJyF4AheRxlGp/vYt5cBQCA3piGBgrIXQCGJN2O/j7yNT13q3Un5jNFAYD/a+8OgaPYurUBLxERgYhAIBARCAQCgUAgRiAQiCMQCMQWCAQCgYhApAqBoP5CIBDcKgQCgUAcgTgiAoFAICIQiAgEgrqFQEQg7t/7BKr48mVmOundM7t7nqdqiXsPmeneu1dy71vdvYBBSSFAAb0LwNicaupldJ/kfu/XZwEAwCClEKCA3gVgrCZNvW1qv+Xfhd2mHjZ1JdzpCQDACKQQoNC/9TARVu8CsEz57s0caObH17f/qPw/X2/qQlMblgkAgLFJIUCh//9naycOHr1D7wIAAAAsTAoBCv3JwefbP66Th5ZE7wIAAAAsSgoBCv04HUdPmr1rafQuAAAAwCKkEKDQj3zX55cp18sty6N3AQAAAPqWQoBCf6419fOI6+Xnr/+G3gUAAADoTQoBCv16OOWa2Q8BqN4FAAAA6FEKAQr9Wmvq3ZTrJt8BesUS6V0AAACAPqQQoNC/M019nXLtfG/qoiXSuwAAAAClpRCgsBjT3v+ZKw9GOmeJ9C4AAABASSkEKCzO1oxraM91pHcBAAAASkohQGGxXs64jr64lvQuAAAAQCkpBCgs1npTn0IAqncBAAAAepZCgMLi5etlL2Y/Au8doHoXAAAAoJMUAhSW43xT32L2HaBXLJPeBQAAADipFAIUludizA5A95u6aZn0LgAAAMBJpBCgsFyTOAg5Z11fdy2T3gUAAAA4rhQCFJbvWlM/51xjjyyT3gUAAAA4jhQCFOpwK+bfAfqyqTVLpXcBAAAA2kghQKEeV2N+ALrT1BlLpXcBAAAA5kkhQKEubQLQPAn+kt7VuwAAAACzpBCgMMzrMgekt6yR3gUAAACYJoUAhTrttLz2Hje1rnf1LgAAAMBhKQQo1OnGMa6/T01d1Lt6FwAAAOBPKQQo1On6Ma/Bn03dj9WZBq93AQAAAOZIIUChTq9OeC3mx+XP6l29CwAAAJBCgEJ9HnS8HvM0+L/0rt4FAAAAVlsKAQp1yEOL8ns7/yl0TeZ629Q5vat3AQAAgNWUYjUDlEmUC9hU3ZXfBZrvJF3Xu8JPAAAAYLWkEH6q1aivTd2J8YSgq9q7AAAAAK2lEH6q1apPTd2N4U+FX9XeBQAAAGgthfBTrWbloUhDvhN0VXsXAAAAoLUUwk+12vUtDt4JqncBAAAARiaF8FOpPb0LAAAAMD4phJ/KnZ/behcAAABgfFIIP9XqvvNzK7zzc9OvQQAAAGCsUgg/1eqFnnna+7reFX4CAAAA45ZC+KlWo340da+pU3pX+AkAAACshhTCTzXu+tnU06ZO613hJwAAALBaUghQqMdGU7ea+ljounzX1EW9q3cBAACA1ZRCgEJ9cgi62+F63I+DR9zX9K7eBQAAAFZXCgEKddqKk9/tual39S4AAABACgEK47g287s9c2C6bn30LgAAAECWQoBCnR4c4/rbi/G+21PvAgAAAJxQCgEKddpree29iPFNcte7AAAAAAWkEKAwzOsyP+Z+1xrpXQAAAIBpUghQqMskDqa1z7revv76d3pX7wIAAABMlUKAQj3yezu/zbnW3jd11lLpXQAAAIB5UghQqEO+huYFn29jdaa5610AAACAjlIIUFi+83HwKPusa+xxU2uWSu8CAAAAtJVCgMJynYn5k93vWya9CwAAAHBcKQQoLM+ppj7E7InuyTLpXQAAAICTSCFAYTnyuzvfzrim8sT3a5ZJ7wIAAACcVAoBCouX3905K/j83tTEMuldAAAAgC5SCFBYvCcxO/i8ZIn0LgAAAEBXKQQoLNa9EHzqXQAAAIAFSCFAYXGuxsG7PAWfehcAAACgdykEKCzGuTgIOI+6fr42dd4S6V0AAACAklIIUOjfqaY+hTs+9S4AAADAAqUQoNC/11Oum/wI/BXLo3cBAAAA+pBCgFKzjaYu/6q1gZ7D/5tyzfxs6rot1rsAAAAAfUkhQKnJmaauNfW8qd34z+FATwZ0Hqd/He//zrhm/qepdVuudwEAAAD6kkKAsiz5PZj5XZd34uCx8M9z1jgHoRsDOK8bMX2w0VGDjm65FPQuAAAAQB/yXYY7BeqMpZwpP7J+oanbTT1t6kNTP+L4QVXtQeFWHDzOftzzehHuAtW7AAAAAIWlcPdYaTlMmjR1Nw4eX89B536hdX5W8XlfjJMFn7/rnxCA6l0AAACAglIIUE4qP4I+iYO7OR839bapL4XWc1p9qng9Xhc4v9daUu8CAAAAlJJCgHIcN5t639S36DfknFU1Pqac319a6u7Wu9pS7wIAAACUkEKAchzbsbzQ83ddq3BdLhU8vxyintaaehcAAACgqxQClOPYjuWHn9sVrsuk8Dk+1pp6FwAAAKCrFAKU48hDffKdl5Omzv0678N1OQ4ej88B3l6UDz/fVLguFwqfY77785T21LsAAAAAXaQQoPRp7dcal3xH6NcKz/N0lA95b7p89C4AAABAFykEKIuQ7xL9HOWCwbMVnuOHKBt+PnPZ6F0AAACALlIIUBYlPzL/o9B6Xx/xtfS7Prpk9C4AAABAFykEKIt0p9B6P6zw3PI7Oks+3r/nctG7C3b513Wn1O+6oS0AAAAEKAKU9vI7QHcLrPffI7+ehJ96dxkmUf7dtWrYlbQFAACAAEWAcjy3Y9zB4MtC19SuS0XvLtgkhH1K+AkAACBAEaB0kh8P/15gzU9Xen7rcXBnatfz23Gp6N0Fm4SwTwk/AQAABCgClM5K3B15teLzKxGAvnKZ6N0Fm4SwTwk/AQAABCgClM6uFVjz+5WfY36/6YsRn5/eHZ9JCPuU8BMAAECAIkDpLN8ZuR/jHHp02EnvcjVlWe8u2iSEfUr4CQAAIEARoBSx03HNPw/kPE96B+hZl4jeXbBJCPuU8BMAAECAIkApYivGO/TosDzkaTfGF+zq3XGZhLBPCT8BAAAEKAKUIi4UWPcrAzrfq8c4r+cuD727BJMQ9inhJwAAgABFgFJEfhy863s/HwzsnD+1PK+bLg+9uwSTEPYp4ScAAIAARYBSzIeO6/5yYOfb5t2fORBed2no3SWYhLBPCT8BAAAEKAKUYp53XPfdgZ1vm/DzjctC7y7JJIR9SvgJAAAgQBGgFHOnwNqfGtD5vgmPvOvdek1C2KeEnwAAAAIUAUox5wqs/eUBne+8x/y/xcG7UNG7yzAJYZ8SfgIAAAhQBChFdR16dHsg57ne4lwfuRz0LgAAAEApKQQoy7bbce2fDuQ8L7U4l0suB70LAAAAUEoKAcqyvei49v8M5DzvzTmPdy4FvQsAAABQUgoByrJtdVz7bwM5z/dh0JHeBYbA+16VUqULAECAssJuFFj/s5Wf40ZTP2cc/+cw6EjvArUQ1CilhJ8AgABFgFLMlQLrf73yc7w15/hvuAz0LlANQY1SSvgJAAhQBCjFnC2w/luVn+OsR973wl2feheoiaBGKSX8BAAEKAKUovY7rv+Lis/t/Jxjv2379S5QFUGNUkr4CQAIUAQoRX3quP5vKz63ZzOO+0u461PvArUR1CilhJ8AgABFgFLUq47r/6XS88qDjmbd1XrP1utdAAAAgL6kEKDUYLvAHmxUeF73YnZgu27r9S4AAABAX1IIUMayD+cqO6f8OPvXGcd7y7brXQAAAIA+pRCg1GBSYA+uV3ZOs+763A3v+tS7AAAAAD1LIUCpwWaBPajp/Zn5cfYvM471qi3XuwAAAAB9SyFAqUG+C/Jnxz14WNH53J1xnK9st94FAAAAWIQUApRa7HXcg9eVnMfppr5POcYfTZ211XoXAAAAYBFSCFBq8a7jHnys5DyezjjGO7ZZ7wIAAAAsSgoBSi3+7rgHXyo4h/Mx/fF9Q470LgAAAMBCpRCg1OJpgX1YX/I5vJ5yXDkQvWKL9S4AAADAIqUQoNTifoF9uLDE478+47ge2169CwAAALBoKQQotbhZYB+uLunY8+Psn6YcU/7fr9tevQsAAACwaCkEKLW4XGAfbi3p2O/MOCaPu+tdAAAAgKVIIUCpxZkC+/BgCce9EQfDlo46nqe2Ve8CAAAALEsKAUpNuu7DMsLGF1OO5VscBLroXQAAAIClSCFAqcm3jvvwasHHmx/V/znlWG7aTr0LAAAAsEwpBCg1+dhxH3YWeKxrM473pa3UuwAAAADLlkKAUpM3Hffh4wKP9cGUY9hr6pSt1LsAAAAAy5ZCgFKTpx334cuCjvN8U9+nHMNV26h3AQAAAGqQQoBSk+0Ce7EIO1O++4kt1LsAAAAAtUghQKnJnQJ7sd7zMW7F9Efu122h3gUAAACoRQoBSk2uV74XF5raP+I7fzR1zvbp3YG7HAfvrFXqd93QFgAAAAIUAUo5VwrsxYWeji0PMZo23f2urdO7IzAptKZqPJW0BQAAgABFgFLO2QJ70dfAoWdTvu9VU2u2Tu+OwCSEfUr4CQAAIEARoPSq617c6uGYbkz5rvxY6ClbpndHYhLCPiX8BAAAEKAIUHr1o+Ne3C58PPldnt+nfNdl26V3R2QSwj4l/AQAABCgCFB6tddxLx4UPJb8OPv7BXwPercGkxD2KeEnAACAAEWA0qv3Hfdiu+CxPJ/yHe/Cez717vhMQtinhJ8AAAACFAFKr1533ItnhY7jZlM/j/j8r02dsU16d4QmIexTwk8AAAABigClV8877sWLAscwiaPfPZrDUO/51LtjNQlhnxJ+AgAACFAEKL3a7rgXbzp+f76r81ssZpgSercmkxD2KeEnAACAAEWA0qsHHfdip8N3r8f0d44+tjV6d+QmIexTwk8AAAABigClV7c77sWnDt/9aspn5kB03dbo3ZGbhLBPCT8BAAAEKAKUqvdk74Tf+3DG5521LXp3BUxC2KeEnwAAAAIUAUqvrnXci+8nvA6Omuy+HwYc6d3VMQlhnxJ+AgAACFAEKL26XGA/juN6HB185rpjO/TuCpmEsE8JPwEAAAQoApRebRbYjzMtvysHrftTPuOJrdC7AAAAAEOWQoBSmzML2o+LTX2b8vN/N7VmK/QuAAAAwJClEKDUqOt+nJ/z+edievC529RpW6B3AQAAAIYuhQClRl33YzLjs/Pk9r0pP/fVXupdAAAAgLFIIUCp0bfoJ/zMj9TvTvmZ/O7PK5Ze7wIAAACMxbWmdgrUGUtZ1LQ7M9vWjSM+c6Opj1P+fZ72ft2y610AAACAMUnh7rEafei4H+nQ523M+cz7llzvAgAAAIxNCgFKjXY67sefYeb6nM/bstx6FwAAAGCMUghQavS2435s//qcHHz+PePfPbXUetdSAgAAAGOVQoBSoxcd9+NhU2tNvZrxb3LAum6p9a6lBAAAAMYqhQClRs877kcOT2cFn++aOmWZ9a7eBQAAAMYshQClRg877sf+jP+WJ76ftsR6V+8CAAAAY5dCgFKj7UL7crh2Q/Cpd/UuAAAAsCJSCFBqtB3lg88v9knv6l0AAABglaQQoNTofpQNPr83ddGy6l29CwAAAKySFAKUMe/L7/d/Tiypa0TvAgAAAKsmhQBlzPuSg8/rltM1oncBAACAVZRCgDLWfRF8ukb0LgAAALDSUghQxrovNy2ja0TvAgAAAKsshQBljPty1xK6RvQuAAAAsOpSCFDGti8PLZ9rRO8CAAAACFDGti/PLZ1rRO8CAAAAHEghQBnLvrxpas3SuUb0LgAAAMCBFAKUMezLyxB8ukb0LgAAAMB/SCFAGfq+/B2CT9eI3gUAAAD4LykEKEPel3zH57rlco3oXQAAAID/lkKAUqMb4VF39C4AAABAJykEKDWazFnvZyH41Lt6FwAAAGCmFAKUGm3OWOsty4PeBQAAAJgvhQClVh8PrfHXOHgcHvQuAAAAQAspBCi1ykHnj6a+NPWwqQ1Lgt4FAAAAaC+FAAX0LgAAAMAIpRCggN4FAAAAGKEUAhTQuwAAAAAjlEKAAnoXAAAAYIRSCFBA7wIAAACMUAoBCuhdAAAAgBFKIUABvQvAGJ1uanJEXbA0AACsihQCFNC7AIzRmym/+z9aGgAAVkUKAQroXQDGZjLjd//3ptYsEQAAqyCFAAX0LgBjst7U5zm//y9ZJgAAVkEKAQroXQDGZLvF7/9blgkAgFWQQoACeheAsTjb1I8Wv/+fWyoAAFZBCgEK6F0AxuJ1y9//7y0VAACrIIUABfQuAGNwtamfLX//57tD1y0ZAABjl0KAAnoXgKHLQeaHY/4NMPQIAIDRSyFAAb0LwNA9OsHfgGTZAAAYuxQCFNC7AAzZuWj/uPuf9czSAQAwdikEKKB3ARiytyf8G7Bj6QAAGLsUAhTQuwAM1bUOfwP2w9AjAABGLoUABfQuAEO01tTnjn8HLlpGAADGLIUABfQuAEN0kiFHh+uOZQQAYMxSCFBA7wIwNHnI0Y8CfweeWEoAAMYshQAF9C4AQ/O60N+BD5YSAIAxSyFAAb0LwJDkIUc/C/0dyJ+zZkkBABirFAIU0LsADEUOKj8U+hvwuy5YVgAAxiqFAAX0LgBD8SDKBp+5bltWAADGKoUABfQuAEOQhxztR/nw86mlBQBgrFIIUEDvAjAEb6J88Jnro6UFAGCsUghQQO8CULtJ9BN85voehh4BADBSKQQooHcBqFkOJj9Ff+FnrkuWGQCAMUohQAG9C0DNtqLf4DPXHcsMAMAYpRCggN4FoFbnm/oR/Yefzy01AABjlEKAAnoXgFq9jv6Dz1zvLTUAAGOUQoACeheAGl2PxQSfufLdpeuWHACAsUkhQAG9C0BtchDZ95AjQ4/qcK2pd019joP3uwIAUFAKAQroXQBqsx2LDT7/79ffFhbrflM/D+3DacsCAFBOCgEK6F0AanIu/jsQW0Q9s/QLdXnKPp+1NAAA5aQQoIDeBaAmb2PxwWeuHUu/MBtx8Jj74T340tSa5QEAKCeFAAX0LgC1uNbid/f36Cf83A9Djxbl73D3LQDAQqQQoIDeBaAG+Y6/3Ra/u+809S36CUDP24bebc1Y/xuWBwCgrBQCFNC7ANRgq8Xv7fdxEJK+C0OPhmjS1I8Z63/GEgEAlJVCgAJ6F4Bly0Nufsz5nZ2H4/y+M/Nh9BN+PrIVvcl/c2fdsbtriQAAykshQAG9C8CyvYjjTWO/GYYeDcm0AUd/1lPLBABQXgoBCuhdAJZpEgd3dc4bcvTnI9Gb0d/QI8rKryl422Lt/7JUAADlpRCggN4FYFnaDjm6f8TPfo1+AlB/G8pqc1dvfuXBuqUCACgv+T+SQe8CsDR3ov2Qo8N2wtCj2j0PrxsAAFiqFAIU0LsALMPpmD0A53ddnvLz22HoUc2eH2PNtywXAEA/UghQQO8CsAxtHod+M+PnDT2q1/NjrvklSwYA0I8UAhTQuwAsWr6bs82Qo3MzPuNMi884SX21PSeWX09w3ODzexz9WgMAAAAAGKT8Hs95odjdFp+zF4Ye1WKj5b4erpeWDgAAAICxuB3zA7HP0e5uwL+jn/Dzpm06lrNNfTjhWt+xfAAAAACMQb47sM2Qo79aft5W9BN+btuq1iZx8KqAk671GUsIAAAAwBi0eR/kcQYO/RX9hJ9vbVUr+S7eHx3W+ZMlBAAAAGAMzsf8AUX7MXvI0WF9DT3as10z5VcSPCqwzi8sJQAAAABj0GYYzsMTfK6hR4t1Pk422Mi7VQEAAAAYpRTzg7D83shTJ/js19FP+HnNth25jz8KrW++Y/e0JQUAAABgyHKg+SX6m/r9IAw96ttmHLwHteT67lhWAAAAAIYuv9exzYChtRN+/vXoJ/x8Zev+1XWoUclXHAAAAABANS7E/IFE+b+f7/AdG9FP+LnqQ4/yY/8felpbrxUAAAAAYNDynZxtBuM8K/Bd36KfgO7MCu5ZvpP2XfQXeub6ESe/0xcAAAAAli4/Lj0vBPseZQLGl9FPSDdZgX1ab+pyU1tNfY5+Q8/f9fHX2nat89oMAAAAgEXLj6Lnx8bnhWC3Cn3fVhh6dBx5ynoOp/9uaj8WE3j2UQ+0GgAAAACL9jzmB1f5kfhSjz5fDUOP2sih9JMYduD5Z93QagAAAAAs0sWYP+Qo1+WC33kqDD2a52ws7rH2RdVl7QYAAADAorQdcvSmh+/+Ev0EbOsj2Zc+J7cvq05pOQAAAAAW5V7MD6zyZPY+pqgbejTdlRhf8PlZuwEAAACwKPl9knl6+7zQ6m5P39/X0KOtEexNivGFn2+1HAAAAACL8jTa3a231tP3T6KfkO3FCPYmr81ex/paYC1/FDiO3/VQywEAAACwCJei3ZCjPqdzr0c/4ecn2/uv2wXW8r5lBAAAAGBoljXk6LC9KB9+7sc4hh519TpMZwcAAABgxdyJdgHi+QUcy4sw9Kgv3zquYX5sfs0yAgAAADAUeWp7myFH2ws6nr6GHt1Z8X2+VGANX2sXAAAAAIakzZ2W+VH0jQUdzyQMPerD/QJreFu7AAAAADAU+f2NbYYcXVvgMRl61I+dAmu4qWUAAAAAGIL87sbdmB94vV3CsRl6VNb6r/Pvsn574X2fAAAAAAxEmyFH+a7Qc0s4NkOPyrpaYO2eahkAAAAAhiC/v7PNkKNHSzo+Q4/Kelhg7W5qGwAAAACG4FnMD7u+xuKGHB02CUOPSvrQcd3yHcCntQ0AAAAAtWs75Cgt8RgNPSpno+V+z6oP2gYAAACAIWgz9ft9LH+4jaFHZdwosG6PtA0AAAAAtWs75OhCBcdq6FEZTwus2Q2tAwAAAEDN2g45elbJ8Rp6VEbXO2j3Y3nvfgUAAACAVtoMOcrhaC1B1yQMPepqs8B6vdc6AAAAANSs7ZCjmu6KNPSou9sF1uuB9gEAAACgZm2GHO3G8occHWboUTcvC6zXZe0DAAAAQK1SDHcQkKFH3XzruE4/YnWCYgAAAAAGJr+/82vMD7leVXr8hh6d3IUC6/RKCwEAAABQq7ZDjs5UevyTMPTopO4XWKd7WggAAACAGuU7/9oMOdqq+BzORD/h5ypMMP+7wDqd00YAAAAA1KjNkKPPUd+Qo8MMPTq+9V/n2GWNvmohAAAAAGqUol3AdW0A5/Iq+rn7c8xTzCcF1ue5NgIAAACgNm2HHL0dyPlsRz/hZxrxNfCwwPrc1EoAAAAA1KbNkKP8SPT5gZzPJAw9Oq53BdbnjFYCAAAAoCZthxxtD+icDD06no2W18Cs2tVKAAAAANSmzZCjPEBoY2DnZehRe9cLrM1TrQQAAABATVKM912Ohh6197TAuvylnQAAAACoRdshRzsDPb/tMPSord0C63JKSwEAAABQi0cxP9DK74G8MNDzm4ShR21sFliTHe0EAAAAQC3aDjl6NuBzNPSonVRgTba1FAAAAAC1aDPkKD8SvzHw8zT0aL4XBdZkoqUAAAAAqEEeXrQq77Y09Gi+rgHx2MJgAAAAAAaq7ZCj/Gj32gjOdzsMPZplM7zvEwAAAICR2I52gdaVkZzvtTD0aJZUYC3uaCsAAAAAlm2zqR+xWtPM89CjNoOdVnXo0dsCa7GptQAAAABYtn+i3fsbz4/svD+EoUdHWf91Hl3WYU9bAQAAALBsN6JdmLU1wnN/Gf08+j70kHgSHv8HAAAAYODykKNvMT/I+hTjnNp9Pww9Osq2NQAAAABg6J5EuyDr6kjP/0r0E34+G/i67IT3fQIAAAAwYBei3cCfNyNeg7Xo/m7Lo2pnwGvifZ8AAAAADF6bYT85HL048nXYDUOP/jQJ7/sEAAAAYMDaDjl6uAJr8SoMPfrTdoFzv6bFAAAAAFiGU019jnaPLm+swHoYevSfur7vc8h3vQIAAAAwcI+jXYj114qsx4XoJ/x8NMC1KPG+zx0tBgAAAMAybDb1I+YHWP+s0JrkwK/N4KdVCAEnBc57W5sBAAAAsAzvot2Qo0srti5thj+d5PHvoXlW4Lwn2gwAAACARWs75OjJCq7N8+jn0ffNga3DXnjfJwAAAAADkwOpNkOOvsVqDDk67E70E37eHNAabMZqPuoPAAAAwMC1HXKUVnR9rkQ/4ef2gNYghfd9AgAAADAwm9FuyNH7ptZWdI1OhaFHLwqc73ntBgAAAMAivY52wdXVFV+n3Sgffn4d0Pl3fd/nnlYDAAAAYJHaDjl6YaniZazu0KPNAufpGgIAAABgYY4z5Oi05Yq70U/4eW0A554KnGdyCQEAAACwKG2HHN21VP9a5aFHJd73uekSAgAAAGARNqPdkKN8Z+gpy/WvfKfs9ygffr4dwLl73ycAAAAAg9F2yNEVS/Uf/ony4WftweD58L5PAAAAAAai7ZCjN5bqvzyK1Rt6tB3e9wkAAADAAKxFuyFH+ZH4c5brv7QNjsc09Gin47ntN7Xh0gEAAACgb9sxniE8y3AuVmvoUX7P6X7Hc9tx2QAAAADQt81oN+Qov4PSkKPpvkX58PNVpec6idWYZg8AAADAwL2MdmHVdUs10yoNPdoucG4TlwwAAAAAfcrvlPwZ84Oqvy3VXI+jn0ffz1R4rm87nlO+03i9wHHkd9VecOkBAAAAcFgOjj5Fu8E0hhzNdyv6CT8nlZ1nfvXB96jjfZ9Pfn3es6bOugQBAAAA+O1etAuqHlqqVs5HP+HnVmXnea2Sc8ph8593LX+OMneTAgAAADBwm9FuyNHXpjYsV2tt1vS49aKycyzxeP+ljsdw8Yi1vubyAwAAACDLgVqbkCpZqmPZifLh56fKzvFzx/PJj8yvdfj+HMbvHvrM1y49AAAAALIr0W7I0fs4eNfnpmpdL6N8+Jn3qpbHuTdbXjt9Ds96Fe5OBgAAAOAI+Y67w3fNqfrraiXXT4mhTvc6fP/WEZ93Q1sDAAAAkLUdcqTqqgeVXD/PCpzL5gm/OwfAh9/z+VJLAwAAAJCdjX4G8qj+q5Z3WnZ93+denOx9n+fj4F2hhz/rtLYGAAAAIMvvWhQkDrNqGHqU36vZ9X2fL074vYdf1ZCP46qWBgAAACDLQZEQcbiVw75TS76GbhY4j5sn+N7XR3zOIy0NAAAAQJYfM853DgoRh13LHuzzpMA5nCnwnR+aWtfWAAAAAGQPQ3Bo6FF37zse/+djft/9OPoO2AtaGgAAAIBsMww5MvSouzwsq+v7Pl8d4/vSlO+7qaUBAAAA+M2QI0OPSijxvs+HLb8rxdHB51PtDAAAAMBvhhyNrzaXdC09LXDsj1t8z704OvjMj9x7zycAAAAA/zLkaJx1fUnX08cCx/7PnOv1+ZSf+xoHj90DAAAAwL+2Q1Bo6FEZOZgs8d7YfEfn1SM+/1JMH6aUf+aKdgYAAADgt80w5MjQo3LOFTz+/abexMH7Px819W7Ov0/aGQAAAIA/5YBMUDjO2l3C9XRrSed6VysDAAAA8KcbcfTAGGXo0Uk9WMI5PtPKAAAAAPzpVFN7IRw09Kis7Vh88LmmnQEAAAD403YIBlehthZ8Xd1e4Lk9DcEnAAAAAIdciINhMsJBQ49Ku7ig83ocgk8AAAAAjvBPCAVXpfKrDRYdEn7s8XxyaH9LCwMAAABwlL9CILhqdXbB19i16GeQ1vumzmlhAAAAAI6y0dS3EAYaetS/xwWP/3tT98Nj7gAAAABAJe5Et3fLfm3qSVOnLSUAAAAAUJvNOJjK3vaO4y9NvWjqZlPrlg8AAAAAGIILcfDO2XtNbf+qraZSHLwndDM82g4A0Mr/ByCRAN5liX0mAAABxHRFWHRNYXRoTUwAPG1hdGggeG1sbnM9Imh0dHA6Ly93d3cudzMub3JnLzE5OTgvTWF0aC9NYXRoTUwiPjxtc3R5bGUgbWF0aHNpemU9IjM2cHgiPjxtaT4mI3gzOTQ7PC9taT48bWk+UTwvbWk+PG1vPj08L21vPjxtaT4mI3gzOTQ7PC9taT48bWZlbmNlZCBjbG9zZT0ifCIgb3Blbj0ifCI+PG1vdmVyPjxtaT5JPC9taT48bW8+JiN4MjE5Mjs8L21vPjwvbW92ZXI+PC9tZmVuY2VkPjxtbz4mI3hCNzs8L21vPjxtaT4mI3gzOTQ7PC9taT48bWk+dDwvbWk+PG1zcGFjZSBsaW5lYnJlYWs9Im5ld2xpbmUiLz48bWZlbmNlZCBjbG9zZT0ifCIgb3Blbj0ifCI+PG1vdmVyPjxtaT52PC9taT48bW8+JiN4MjE5Mjs8L21vPjwvbW92ZXI+PC9tZmVuY2VkPjxtbz49PC9tbz48bWZyYWM+PG1pPmw8L21pPjxtcm93PjxtaT4mI3gzOTQ7PC9taT48bWk+dDwvbWk+PC9tcm93PjwvbWZyYWM+PC9tc3R5bGU+PC9tYXRoPld21P0AAAAASUVORK5CYII=\&quot;,\&quot;slideId\&quot;:264,\&quot;accessibleText\&quot;:\&quot;delta groß Q gleich delta groß öffnen senkrechter Strich I mit rechtspfeil darüber schließen senkrechter Strich mal delta groß t\\nöffnen senkrechter Strich v mit rechtspfeil darüber schließen senkrechter Strich gleich Zähler l geteilt durch Nenner delta groß t Bruchergebnis\&quot;,\&quot;imageHeight\&quot;:96.32432432432432},{\&quot;mathml\&quot;:\&quot;&lt;math style=\\\&quot;font-family:stix;font-size:36px;\\\&quot; xmlns=\\\&quot;http://www.w3.org/1998/Math/MathML\\\&quot;&gt;&lt;mstyle mathsize=\\\&quot;36px\\\&quot;&gt;&lt;mi&gt;&amp;#x394;&lt;/mi&gt;&lt;mi&gt;Q&lt;/mi&gt;&lt;mo&gt;=&lt;/mo&gt;&lt;mi&gt;&amp;#x394;&lt;/mi&gt;&lt;mfenced open=\\\&quot;|\\\&quot; close=\\\&quot;|\\\&quot;&gt;&lt;mover&gt;&lt;mi&gt;I&lt;/mi&gt;&lt;mo&gt;&amp;#x2192;&lt;/mo&gt;&lt;/mover&gt;&lt;/mfenced&gt;&lt;mo&gt;&amp;#xB7;&lt;/mo&gt;&lt;mi&gt;&amp;#x394;&lt;/mi&gt;&lt;mi&gt;t&lt;/mi&gt;&lt;mspace linebreak=\\\&quot;newline\\\&quot;/&gt;&lt;/mstyle&gt;&lt;/math&gt;\&quot;,\&quot;base64Image\&quot;:\&quot;iVBORw0KGgoAAAANSUhEUgAABT8AAAFLCAYAAAAQzPj+AAAACXBIWXMAAA7EAAAOxAGVKw4bAAAABGJhU0UAAAFKTzYLUQAAMjRJREFUeNrt3R+4lGvXAPAFQRAEQRAEwYYgCIJgINgQBEEQDARBEAQbgn1dQRAcCIIgCIIgCIIgCIIgCIJgQ7AhCIIgON+sd6bvdE77z7P33Pczz5/f77ru64P3O9Ws51kza9bcz7ojAAAAKO3oYgEAAAAADMax2XozW0+FAgAAAAAYimx8vpqtvxfrnpAAAAAAAH13Yrbexz+Nz1/rltAAAAAAAH2Wuz6/xJ/Nz1zXhQcAAAAA6LP12foZfzY/fy7+NwAAAACA3so5nzvt/vwRGqAAAAAAQI8dma23sXMDNHeAXhQiAAAAAKCvTs7WduzcAP02W+eECAAAAADoq93mf+bKg5HOCBEAAAAA0FcbsXPzM9fWbJ0WIgAAAACgr57G7g3Q3AF6WogAAAAAgD46OlufQgMUAAAAABig0zF/zH2vR+DNAAUAAAAAemlttr7G3jtALwoTAAAAANBH52LvBuiP2bomTAAAAABAH01i3uT8e491S5gAAAAAgD5an62fsXcD9L4wAQAAAAB9dD323wH6dLaOCBUAAAAA0DeXYv8G6JvZOilUAAAAAEDfNGmA5knw54UKAAAAAOibaezd/Px1Evx1oQIAAAAA+iYfb/+7wXowW0eFCwAAAADoi6vRrPmZ69NsnRMyAAAAAKAPLkfz5meun7N1J5wGDwAAAAB03LM4WPPz99PgTwkfAAAAANBFd+Nwjc/fT4O/IowAAAAAQBfkoUU5t/N1LNf4/H29mq0zQgsAAADAmEyiXIPN6vbKWaC5k9SJ8AAAAACMwiQ0Bce2tmfrZmiCAgAAADBwk9AMHOv6NFu3wqnwAAAAAAzUJDQBx77yUCQ7QQEAAAAYnElo/lnz9TXmM0EBAAAAYBAmoeln/bO2pAQAAAAAQzEJDT/rn52fm1ICAAAAgKGYhKafmZ8RG2HmJwAAAAADMwnNvzE3PfO0d01PAAAAAAZpEpqAY1vfZ+v2bB1z+wMAAAAwZJPQDBzL+jlbD2frhNseAAAAAFiV47N1fbY+RJnG59vZOiesAAAAAOO0PltvCqyTQklB2QT9GIdvev6I+SPuR+Su3AUAAADGaxpldtidFkoK24jD7/Y8LXflLgAAAMA0NFAYxr2Zsz2zYXpUfOQuAAAAQJqGBgrddPcA999WjG+2p9wFAAAA2Mc0NFDopq2G996TGOdJ7nIXAAAAYB/T0EChn/dlPuZ+S4zkLgAAAMBupqGBQrdMYn5a+1732/bi/0/uyl0AAACAXU1DA4XuyLmdX/e5197N1imhkrsAAAAA+5mGBgrdkPfQfo3PVzGe09zlLgAAAMCSpqGBwuqtxfxR9r3usQezdUSo5C4AAABAU9PQQGG1Tsb+J7vfESa5CwAAAHBQ09BAYXWOzdb72PtE96kwyV0AAACAw5iGBgqrkbM7X+1xT+WJ7+vCJHcBAAAADmsaGii0L2d37tX4/DZbE2GSuwAAAADLmIYGCu37K/ZufJ4XIrkLAAAAsKxpaKDQrtuh8Sl3AQAAAFowDQ0U2nMp5rM8NT7lLgAAAEB109BAoR1nYt7g3On+2Z6tNSGSuwAAAAAlTUMDhfqOzdansONT7gIAAAC0aBoaKNT3fJf7Jh+Bvyg8chcAAACghmlooFDXvV3umZ+zdVl45C4AAABALdPQQKGePODo5y73zFR45C4AAABATdPQQKGO47O1tcv9ckN45C4AAABAbdPQQKGOCzGf6fnfe+Wm0MhdAAAAgDZMQwOFevKx9++/3Sf3hETuAgAAALRlGhoo1HV2tr7M1pPZOiIcchcAAACgLdPQQKG+U7N1VBjkLgAAAECbpqGBAnIXAAAAYICmoYECchcAAABggKahgQJyFwAo6sRsTXZYZ4UGANQBtGoaGiggdwH1F1DUi10+eD8IDQXe0M/P1vXZujdbj2fr5Wy9ma23s/V5trb+s94u/vdns/Votm7N1rXFh4ATSQHUAUM3DQ0UkLuA+gsoZrLHB++30GyimTwtNJucd2Le4Mzm5XahAvD39WO23se8KXpzttaEHkAdMDDT0EABuQuov4AismH1eZ8P3/PCxC73zqXZejBb72LelPx7RetLzBuuVxb/LgDUAX02DQ0UkLuA+gsoYrPBh+91YWLh1GzdiPn2/G+xumbnXiv/Xfm4/EWXC0Ad0FPT0EAZUu20NeB11SWWu4D6C7pejH1vkHSPhWr090k2PF/N1s/oZsNzt/V+8aHhkQEAdUCfTEMDZShO96x2OuiausRyF1B/QZc9b/jh+06oRie34a/HfAdl3xqeuz0WvzFbx1xaAHVAD0xDA2UoTofmp9yVu4D6C1YiZzU2bWrlrxLmKI5D/gqVJ7J/HWiBno9n5anxdoIC6gB1gAYKbTgR8x+T8yDIj9Fst0/XV753fFl8Mb/kEstdQP0FXZQJ9P6AH8CG7Q7bhWhnl+f3xb33eraeztaT39avLwafWvh35N9/zmUH1AHqAA0UViAbojmb/OaiBvoS3X+C5tFs3VrUT56kkbuA+gs67354pIW584uiu3Sz8efijT3/7Jy5eTYO9qtV7sxci/np7Zsx3ylRY9fCX+HXNEAdoA7QQGH1shmaT9/8iG40PL8u6qSL4YkZuQuov6BnzsThGl2PhG5Qsun5Msqfsp7Nzjwc6WSFf3Pukrgd80fXSx+KdMYtAagD1AEaKHRA1lAPY3Uz1/PvzSasH4flLqD+gt56dcgP4DdCNwhZSL0oXFBn8/Bay0Vy7gh9G2Ufx7/s9gDUAeoADRQ64lq03wDNH7LN8JS7gPoLem19iQ/gfATHL8D9lbOZcpt9qSH7eT88jvmj6auUTdBSO0HzC8bd8GgXoA5QB2ig0A23or3GZ+a42XJyF1B/Qa9lQ+fzkh/CDojpp5y5uR3lGoS59f5Uh15fNnafFSz+n/mAAdQB6gANFDrifbTT/Lwp1HIXUH9B390PRdHYZNH0OsqekL7W4deb80BLHRLwIuwABdQB6gANFFbvZtRvfH5Q98hdQP0FfZfDdUs87vyXUPZCFq8bUe4R96+LQq4PRXHOqSrVAM0doMfcToA6QB2ggcIKrUX95ue6MMtdQP0Fffc8yh1sQ/ffYN8VLIZzB+SJnsWgZAM055raCQGoA9QBGiisytGo2/iU13IXUH9B7+UvuaVOisw/RyOou+5Eud2eea03eny9rxe87/3SBqgD1AEaKKxSzebnVHjlLqD+gj7LBCk9JP2ssHZO7sx8UfAa5+FIFwYQl3u+GADqAHWABgoDUKvxmT+aO+RR7gLqL+i1uxWKpBvC2in5iPd2lB14f3JA8XkT5X5tO+92A9QB6gANFFp2Kuo1P58Ir9wF1F/QZzn78UeFpHsotJ2xUfgaP43hHfCThePXQvH5PFvH3XaAOgANFFo0iXrNzyvCK3cB9Rf02YuoUyR9ENqVy230j6P8L/9DnSNys2Ccnrn9AHUAGii06EalXM4v5x55l7uA+gt6axL1fiH+FobtrlLuPHwXGp8Hka/tU8F4XXYbAuoANFBoyeNKufxcaOUuoP6Cvird6NlpmX24GlkEfQ6Nz8O4WjBmX8JOCUAdgAYK7fhYKY/vCK3cBdRf0FcblRMu101hbl0Ouy/d+Hwa4/n1KJuVXwrG7i+3JKAOQAOFyk5XzGP3htwF1F/QS2uz9b2FpHss1K06F2VPdP/1qNPYts2XPHXv5yLfANQBaKBQy+VKOfxJaOUuoP6CvnreQsLleifUrbkY5U4r/7XexDgf2855qSVP3jMrC1AHoIFCTQ8q5bBTg+UuoP6CXrrcUsLlyl81zDysLxufPwpfu3x0/sSIY/qqcDwvuk0BdQAaKFTyvlIOXxVauQuov6BvMgE+tZh0hu3WdyHK7/jME+LOjjyuNwvH9IVbFVAHoIFCBflj9c8KuZt/5jHhlbuA+ovG1mfrbcw3k20Ix+pstpxwfy8+2KljEuV3fOa6LLRxssIXCcUpoA5AA4XSblXK3bdCK3cB9ReN3dmhh3BCWNp3Jur8KrzfeiT0VeThRl8rXK/bQvv/Sv8690BIAXUAGigUVmuG3KbQyl1A/UUjF3a5zqeEpn2vVpBwvw7NoawscrYrXCsH8/zb48LxzWa1x8cAdQAaKJS0XSl314RW7gLqL/aVByZ/3uEafJmtI8LTrvVoNuexRtLlY9mG7ZaTvxxsVbhO+WdqzP1bjcfIbgoroA5AA4VC1irl7bbQyl1A/UUjL8Pu207ITvPHhk2Zr+GX4y7LXxQ+RJ2B9hPh/cPZCrH+IKyAOgANFAq5Ex6XlLuA+kv9tSobe8T/qvB052L8Wu8Wyfk2DNvtqvzV5nWY6dR2zGvMZ1GkAuoANFAo4VmlnPWFTe4C6i/2Npmt73vE/6QQtefUPhfj166/X78I3KuUdPddis4Wtx/DHIq9fKoQ8zvCCqgD0EBhSUcb5PdhnwjyhU3uAuovdpfvvV/36bPQoidxsMdaroVhu110v9J1+f0Nl53V2G37TlgBdQAaKCxpUilf1SlyF1B/sbvdDjj6fT0UpnYLov0e2c3hur//sns66g3b5XCuRJ1Hr/0S1MyjsKMCUAeoAzRQ6J7NSvm6IbRyF1B/saN8avZVg9hfEar2LkiT4bo7PX67XSnxfDAf3LnFG1aN65GPczvdfXVfLMzSAtQBaKCwjHeVcvW80MpdQP3Fjprs6s2RB0eFqh03o/lw3f96E4btdkH+ErRV6VrkmghxIxvhkClAHaAO0EChW05XytMvYRa83AXUX+zkcRg30CknYu/Bq7/WhV3++83wiPWqHan45vff+SK0U5gagAyoA9BAoev1yVOhlbuA+os/PA7jYzqnyTbcF3v894btrl6tN75f80WOC/HKv1zkHBhb4QF1ABoo1MpzO4TkLqD+Un8t73EYH9M5F6LZcN0ze/wZJ6POATvbLk8jF6PenM9cN4V4JYXpQX71A1AHoIHCXmqMRnIgo9wF1F/8I5/IPWjj81sYH9OKJoPPb62ooPLhvL/jUXfO50eJuLLCdKd1Q3gBdQAaKBzQ6Ur5+V5o5S6g/uL/ezOHOVjQ+JgW3GhwIT5Hs+bXy0pJd81l2tOLqNdoy3VZiFdWmO607gkvoA5AA4UDchij3JW7oP5Sf9VzKuY/CHrStoOyK91kuO4VRVVnXYm6jc/XYdfnKgtTvwoB6gB1QA3rMZ/ntezyuHN/1DoU04wyuQuov8ZuEvNRAYeNtffkyprMITjIoNtajbhXLtWOTjd80zRfsn13K16TD8ILqANY0jTsHhuTPCyxxmz4L+FHcrkLqL/GLXfxfl8izp+EsK612H8wbhZJZw7wZ9Yatrvlcu2o9uPudhge3mbF62L4NKAOQAOFg5hUqkmeCa3cBdRfI5U//t0vEOcnQllXkyGsh5ktaNhuO2o/7v734o2Zw7lX+drYZQGoA9BAoanNMA9O7spdUH95ryhlLQ53sJHP0g5+aObusmOH+LOfV0q6dZft/x2P5eZJNFmPhHkpjytfHzNBAHUAGig09alSXp4QWrkLqL9GeB2/F4rvT5+l9WQifYl6p03VmnW46dL9v4dRt7GWCXhGmJfyvPI1UrAC6gA0UGjidJhBLnflLqi/1F8lPk9fFY7vG2Gt50k0G2x72MdqL4eZQjWdizrzPMS6rHeVr5GDqAB1ABootHmt/7seCK3cBdRfI7HsoUYlRxzQwNnYv3GW//sysx6PV0o6w3bn3kb9XZ+KoeVtVb5OEyEG1AFooFDoC7daRO4C6i/115/ysf/3Fb/XGytQQf6C0GQ3WolZj1/DnMMuFzt+2amv9u5cXzgAdQAaKDRR4wfZ3P1yVGjlLqD+Gug1y520tTeefQ8HGVdxo0HwvxW6sZ9q+FRJwE9Rv/npcerlnWzhOk2EGVAHoIHCPtYq5eJLoZW7gPprQI4ueiEbs/W5he/zv2ZnTwqsNWn2j9wC3eRX3+uF/r6NMGy3tDstJN9bqVLE+dD8BNQB6gANFFZvs1Iu3hFauQuov3ouT1nP5nT+oPcj2ml41lh3pdo/HjcIWG7FLrXl9lJ4JLt0Un5vIWmuSZUiLofmJ6AOUAdooLB6byrlol0mchdQf/VVNqX/in43PH9fV6XaXNPTwUs+7nwsDNst6V4LCfMlzJsoZaOF63VWmAF1ABoo7OFopS92n9WMchdQf/XUqWjvsfa2ltGF0Xy47osKf/eXShd2bMPVc9fn1xYSZkO6FPOwheulYAXUAWigsJdJpRy8L7RyF1B/9fS61Dy5fVXrmJSLuN0gUNlYq3F6l2G7ZWy2kCy5K+CEdCnmXQvX7JQwA+oANFBYQQ15SWjlLqD+6qGLMbzG52fpNp9j8K1BsG5V+vtrPfq74RoWX0+kS1FfWrhmHjcD1AFooLCXT1HnB3O7r+UuoP4a8/tnl9YrKdfs0duaM3smoVG3rPstJcw56VL0w+5n5ev1TZgBdQAaKOzhtC9ZclfugvpL/fVHbLaWXNsFYvm9wL/j17o39oQ737ABU/NUqKOVku7TSK5hvhm2Mevzrc+noi61cM0c+AGoA9BAoY3r+991R2jlLqD+GrEbPku7ZVXDdf9rKzxuc1hXo51dn1PpUtSdFq7ZO2EG1AFooLCHJ5VqkDWhlbuA+mvEnheIpdPZC7nZ8MZto3ipVXhNRnAdP0T9Jtq2N7DinrVw3Z4OMG4XotzWf2sY66q3E3XAyOsADRS69sV3W1jlLqD+Grlln87Nz1LndxSQp4U1Ga672dK/p9aw3ZsDv44Xop1dnw+kTHGfW7hujwYYt0kMb/i0ZVe6OkAdoIHCkOrIR0IrdwH114idLxDD59KljCYd/vwl+HjPGxpDP+zgcUvNBduty2rjsKOhzgiZhGafpfmpDlAHaKBQwmalvLMjX+4C6q8xKzHi7oZ0Wd6Fho2X9Rb/TYbtHi5m36J+Y8HcyPLaOOwo1+UBxm4Smn2W5qc6QB2ggUIJbyrkXL63nBRauQuov3y+eu9dpZwZ8LFBoF+t4N9m2O7BXG+psXBL2hS30dK1G+JhA5PQ7LM0P9UB6gANFEp84f1RIefeCK3cBdRfI66/Sny+boV5n0trMlw3f404s4J/m2G7B/Mm6jcVfip4qnjXwrX7PtA3zElo9lman+oAdYAGCsuq9RTKptDKXUD9NeL6q8Tn60Mps5ycG9HkMen7K/r3Gbbb3NloZ2bkK2lTXDYkf7h2hzYJzT5L81MdoA7QQGFZ98JTJ3JX7oL6S/3Vxc/Xa9JmOY8aBHk72huu21ZTY4jDdtt6bNqQ3fLOtnTt/hpo/Cah2WdpfqoD1AEaKCzrfYVc2xJWuQuov0Zefy37+Zqb3E5Im8NrOlx3lV8iDdtdbcG602PTx6VOcbdbaggN9aTVSWj2WZqf6gB1gAYKyzgedZ4g8kOD3AXUX2Ouv0p8vr6XNstpMh8y5xCuekagYbv7O9lSQ+GFtKniZUvXb6iF6iQ0+yzNT3WAofsaKCzjivdjuSt3Qf2l/iruaoG43Zc2h9d0uO7ZDvxbDdvdn0fe+ys/1L62cO2G/NjZJDT7LF+21QGG7mugsIyHFXIs30NOCa3cBdRfI66/Sny+XpU6h9N0uO6jgTf2hjRs91VLDQVzJsq70NK1ezbgGE5Cs8/S/FQHGLqvgcIyPlXIsTfCKncB9dfI669ld9D+CKMHD63JcN1vHQpwrcbGUGYQHYt2TnlXwNZxv6Vm0JBPh5uEZp+l+akOMItQA4Wu5dim0MpdQP014vrrdIF4vZM6h9N0uG6XuvGG7e7tarTTTLgjfar42NL1O+NLmxWan6gDHHqkgcKfNsOjjXJX7oL6S/1V2o0C8borfQ6nyXDdbMYc6di/27Dd3T2KdpoJF6RPcWeinV27nwcex0lo9lman+oAQ/c1UDist/JL7spdUH+pv4p7qg/T7Q+7SQf/7Ybt7u5zC42E7Q6+EQ/BjWinEfRAqAF1gJ1pGijs4Njii6hZ43JX7oL6S/1V1rIHG38PPyQeWM6N2O5xoWLY7s6y8Ghj56C5aHU8j3aanxeFGtQB6gBD9zVQ2MHlsANf7spdUH+pv0o7G35IXImmw3VPdvTfPwlNvZ1cj3aaZ9ekUHH5C86PFq5d/lpk1y6gDvDjngYKO3lQKbdcW7nLztZi/vRXfi6/jvnj0Pl/Hy6+cx0TIvWX+msQ7hSI020pdDDZcW6yO3Cjw6/hZKWk6/vJWbUKVgVOfZdbunZPhRrUAeoAJ2hqoLCLGgcvbgmr3OUP6zGfr7vf53E+JrsZmqDqL/VX370sEKcz0uhgmgzXzbmRXd8dZtjun15H/ebZRylURVsHVV0RalAHqAMM3ddAYZcvtTXGJ9lRLXf5x/FDNkHyM28ifOov9VcvlXjKc1sK1fmAW+/Ba3lWqTnU59Ozvkb95tljaVRcfsB9a+HafQmPvIM6QB3gFE0NFHZ2pVJOrQut3OV/Mk7LHE6bzZPrwqj+Un/1zkQfpl1Nh+u+6snr2QwD2X93JtrZOegwiG6+GTZZ94Qa1AHqAAezaKCwixoHL9pNLXeZOxXldsz5nFJ/qb/65V6B+Dh35QCaPFabBcrayBtGfX00p62ZkSekUi++bJgRAqgDPKKrgcJBbFfIpzfCKnf535NX7wrmVY6nOC+s6i/1V2+8LRCfk1KpmabDdTd79JoM2/23e1G/efZZKlUphr63cO0+CDWoA9QBhu5roLCLWk8QbQqt3KXK97T8XuYQJPWX+qv7jsfy87Sdu3IATYbrbi0uTJ8YtvuPJ1G/gfZcKhV3LdrZ9Wk+EKgD1AEe09VAYTebYYab3JW7tRpFtWb73xVe9Zf6q/NKPKH7UCqV/VDr4wwBw3b/8TbqN9A2pFNxL1u4bt98kQd1gDpAw0YDhSW/oB/mdGrk7tjdqVjj52G3DjNVf6m/uu1hgbhckU77azpct6/zeDbDsN1f2nh0eiKlispHVdo45d1BR6AOUAcYuq+Bwm7yB9IfYX6b3JW7NbyvXOdfEmL1l/qr0z4WiIsRFw3cj2YDk8/29PVNwrDdWCRDG49OS7qybrV03U4JNagD1AGaNhoo7OKiL7FyV+5WcTSWn/Xn0Xf1l/qrv04XiImDAxtoOlz3UY9fo2G75ZJqv/VJShX3oYXr9lqYQR2gDjB0XwOFPTyslEeup9wdu/Mt1PovhFn9pf4a9HvsppTaX5PZPbkV+3jPX6dhu/M32NofrHbBlHUh2tn1ORFqUAeoAwzd10BhDzV+jPUDgtyl3u44u8LUX+qvfihxKLXv8/toeoL0dACv1bDd+ayX2h+sm9KqqMctXLO3wgzqAHWAofsaKOzhRNR5LFfdKHfR/FR/qb/GXn8t2yD2Y/w+mg7XzV9kh3A63GaYU3S9hQ/Wa1KrmLYOOnIqHKgD1AHmFWqgsJda88cnQit3ibUW6v2Xwqz+Un910unw40ZnbsKLA3m96+Ex72nU/2Bdk1qd/6Lx+/owkA9VQB2gDtBAoZ4aO3fsVJG7/KP2hodNIVZ/qb8G+/56U1rtLj94vo+soM9huzUe1+nTrKLblT9UM75Oei8jvwxsRf3m57pQgzpAHWBmoQYK+/hSIXdeCavc5f+9rFzzXxJi9Zf6q5NeeW+t63U0+zV2aLv43se4f7XerPyh+kVqda7ItD0eUAeoAzRQWMbF8Mii3JW7fa79v4YnvdRf6q8uOrp4HcvEYUta7e5qwyBuDPC1P41xP+q9GXWbaQ7O6fYHhEM6AHWAkS8aKHSlfnQd5S7/boJsV8q128Kr/lJ/ddIkPP5fTQ7X/doggJ9imLsY7sS4f7muVbz+Ws+kWBHno37j05skqAPUAXawaaDQxJsKObMtrHKXP9Q4nDY3VNj1qf5Sfw23P6MG3cVfMe6ZILUe23k0ouTaaz2QYkU8qXydfig+QR2gDhhlHaCBwkEdi+UfyfMjrNyVu829KJhneYiSJxPUX+qv7irx46L31R2cjWaDZl8MOAZHKhVwfZmduBl1m2qb0mxpJyrdo5rUgDpAHaCBwkFdqlSLXBNaucuun1MlDj/Kxud54VR/qb86y7zPiprMEMykPDfwOHyM8Q7bvRV1m2o3pNnSHla+RvmY2TFhBnWAOsDQfQ0UGrhXIV/yfeak0Mpd9mwUPV8izvno9FlhVH+pvzptEp6iqKLpcN17I4jFsxjvsN1p1G2srUu1peQsmG+Vr5GdFqAOUAcYuq+BQskv7YeZQYjcZX85A/QghyBlA+1+2Oig/lJ/9cGm/kt5+eb3OZptmT0+gniMedju9ajbWJtIt6Xcq3x9ngsxqAPUAYbua6DQ0PFo9qimMUlyV+7Wc3QR/1ez9T123+mZeXVGuNRf6q/eWHbep6eOdvCgYfCujCQeZysl3f0evPZJ1G2uebzi8E7sUdCUWHm6oEfMQB2gDhh3HaCBwkFcqZQrF4RW7nJoa4vvdJNFLtnlqf5Sf/VPiXmf5s3/x+mGDZXXI4pJ3mg1fsXuw81X65Q1Bc3yNipfm+tCDOoAdcDo6wANFA7iUYU8yfE+R4RW7oL6S/014vprEp6iKO5tNJsNMraT4GrML/rRg9d9KjQ/u6j2rM93vmiAOkAdoA7QQOEAjlSqTV4KrdwF9Zf6a+T1V4kfFyfS7B9Nh+v+NcLYPI5xNv+OxPLbqxU05dWc9ZkfqsYR7CwfFdqyrN/WVXWAOsDnoAYK/zMJs9mQu6D+Un/VsBXmfRaTgWgyXDfnAB4fYXxuVkq6Ppyk/Tk0P7skB5PXnPW5IcStf7Gz+ruG9KVcHaAO0EBhGZtqReQuqL/UX8WdDqOWimo6XHc60vjUmn252YPX/jI0P7vkScXrkae7e9x9d5PQ7LOG+5moDlAHaKCwjDcV8uOjsMpdoUQfRv018vprGurNYvJDpclOsjHPAcxT8cY6bLfWVvNca9LvQM5Xug9zbYXTH/czCc0+a5iFqDpAHaCBwrL5UWNM0kOhlbtCiT6M+mvk9VeJzU/6LgvPGwbs0sjj9LFC0m334HXfqtg4mEi/A3lT8VpcEt59TUKzzxpm81MdoA7QQGEZlyq9x64LrdwVSvRh1F8jr7+Wnfe5JdXmmg7XfSJU8TTG+eh3ra3mitqDuV7xOtwR3kYmodlnDa/5qQ5QB2igsKwHFfIid0MdF1q5K5Tow6i/Rlx/nS7wOt1DcbDhuieEq9oOyPUe3Ce1HrWeuq0aORb1Dp7KDxNzPpuZhGafNaz3MHWAOkADhRLeV8iL18Iqd+Uu+jDqr5HXXyXeS/VcovmvtLeE6n/GPGz3faXX7mTxZv6qFP8Piw9fmpmEZp81rGJCHaAO0EBhWfnFvMaP5J5KkbtyF30Yxl5/lZj3Ofr30QxAk+G6+YuEQ1Dmskn0rULSverBa39Y6Q3nkduq0Zt9jS8V294ID2wSmn3WcJqf6gB1gAYKJVyNOu+vDmeQu3IXfRjGXn+Z91lA0+G6F4XqX15XSLo+3JDTqFPYOuV2b/k4+qcKcc8TWc8L74FNQrPPGk7zUx2gDtBAoYSHlXLCSB65K3fRh2HM9ddagdc4+nmfTX+hfSHH/nC/0hforn+wn4x6uw/Z3Wal++2a0B7KJDT7rGE0P9UB6gANFEqp8SPtY2GVu3IXfRhGXn+V6AVMx3zT5K+oTYbr5lbsM3Ls0G9YQxy2W2vupyHOO7sUdRrO94X20Cah2Wf1v6BQB6gD+iTj8qbAOimUVZyulA9XhVbuyl30YRh5/fUmln/a8/iYb5rNhoHalF87OlMp6foQ73uVXvslt9Uf8k1qq0Ksn4THyJYxCc0+q//NT3WAOqBPpmH32Biuz+/r59i/rLk35C76MIy+/so5pz+WfG2jHjGYHx5Nhutm08Vw3d19rZB0z3rwumudsnbXLfWHpxXinI9PaHwuZxKafVa/m5/qAHWABgpdr1feCqvclbvowzDy+qvE985NBcr+67K82tNYDzvIxtmXSk05/nGjQow/hPECXfkQsjQ/1QHqAIceaaAMwbGGX+b9KC535S5jp/5Sfx3UZoHXNhnrjZKzDJrMD3wpp/b1oNKX6D7MtKkxaDgPPbIjcS531/4IjU9AHaAOQAOl2y5XyoPzQit35S7qL0Zef71a8jXlj5NHC/w7sk9ztk83Sf6Dm5zEmE0Xw3X3d71S0k168NrPRJ1DeC64rf7XoPwcGp+AOkAdgAbKOL+EboUfxOWu3EX9xbjrr3yy4tuSr6nUvM+/Fn/eo9k61Yeb5HbDAN2TT42sVUq6jZ68/hfhEacaH4ylt/HnzCyNT0AdoA7QQNFAqeF9mH2L3AX1l/qrtPWOvKZsNv++8S03ah3t8g2SHxhN5vHko8dOVmyuxoyjJz157TUec8pEGvMv/Q8Lx/NV19+YAHWAOqC3dYAGCiejzpNAU6GVu3IX9Rcjr79KPFmx7AiZczvEer3rN8cTxUYVbyok3acevf4av/ZPRnovbUT5xqdTAgF1gDpAA0UDpZarYe4tchfUX+qvGpYdhZePzC+zsSyb8R//82c+7/qNkYenNPlV9l3MZ0ycthqvpxWSLq9VX3br1dj9+XyEb943o+zOiadhxyegDlAHaKBooNT1KOrM+0Tuyl3UX9aY66/TBfoDyx6e9Sx6tjs5O70fo86vsla9dalHb+qld3/moOdTMR63omzj8144JABQB6gDNFA0UOr7HOZ9IndB/aX+Kq3EoU63l/j7d3oq9WrXk+62G7iXq08H/0wqvP6HIyoISzU+88+5qc4A1AHqAA0UDZQWrEWdeZ+3hFbuyl3UX9bI669HK3zfzAbwf+d8Pu16wp2KOoNgrfqrb49+Pw+7P1fZ+Mx5HhfUGIA6QB2ggaKB0vMv9ueEVu7KXdRf1sjrr2WfrMgRMod5GnRt0Vv47591outJ99LN29vVt8MOTlZ4g3884A/Eko+6f1i8SQGoA9QBGigaKG15X+ned1ij3JW7qL+sMddfxwv0Cp4c8u/976iG/Hd0fhTTJTdur9fPHhZ/tyrEYIhNvbsFY5QfrA7FANQB6gANFA2UNp2IOo+8fxVauSt3UX9ZI6+/rhV4HdcO8ffu9DTv/a4nXG5v/eTG7f262sM3+1eFY/BuQM29fB3PCsUlxwLcCAcbAeoAdYAGigZK+25VuuffC63clbuov6yR119/FXgNJwv8ne/70Iu554Y1bHdFcqv0l8Jx2BzAB2HG5V2heOTMjYnaAlAHqAM0UDRQVuRdpXv+ldDKXbmL+ssaef217Gfs5wP+fXdi5x2wZ7uecPnBYLiuYburlAfv/Cgci8s9/hC8GOUawnnqm8cgAXWAOkADRQNlVSYV7/knwit35S7qL2vE9depWH6szLMDvkfv9Pdd60PSGa5r2G4XXIuys6DyxLEzPYzDvUJxyA/SdTUFoA5QB2igaKCs2HPNT+QuqL/UX9X6KMv+++8t2fh82IeEM1x3eKvPH/QbhWORj3uf7Mlrzy3ibwu97nwE7JR6AlAHqAM0UMSzA+8xP0PzE7kL6i/1Vw0PC/zbHzT4e27v8nneizNXDNcd5rrc8w+Cu4Xj8bHjxU8+kp4nopV47D93uzrUCFAHqAPQQBnLe8xrYZa7chfvjdaI668PlT9L8359vMt/tx092XS16QY1bLejSu8AzfmZ5zta3H0u8PryF5j8tea4WgJQB6gD3NoaKB3xvIX7/Wv40Vfuyl3UX9Y466/8/CsxNzb7CZd2+POzh/Juj//mYh8S7nQYrmvYbrfdirKPSeXOyjsdKJDz7786W+8Lva78c86pIQB1gDWwOkADpd8eh93OyF1Qf6m/ajpTuF/yIubzP/PJ1P1G8k37knTP3ZyDXR8H9OGQvyR8LRyf/OViFbtAj0W5nZ5/L/6ca2G3A6AOsIZbB2ig9M+JxZenNu/5Ps14R+6i/lKrqL9Kub6i13qrLwmXu85+ujkN2+2JU7H7Vutl1qNFgV5b7srMIcQ/Cv27c65nbqk/GgDqAMuXfg2UbsjROzm2aHtF93yOOLIDVO7KXdRf1pjqr7sreI2P+pJwuftsy01p2G7P5O7GexU+LLIhmb++rUe5HZTZlLwQ863inwv+W78vYuAUd0AdYHkMWAOlK/VZ1jwPojuPceY4oBxztObyyF2hRP1lDbz+2lxB47M3T55uuiFHsTYG+qGRj8F/qBSz3FGZj2nlFu5J7L8rNP/3M4vG6e2Y7+58u/hzSjdoH2p6AuoASx2ggbJiRxc1Ur6PvIrV7fI8yGFILxfN2ZsxH3vkcEi5C+ovayj1140WX9vDPjU+z0a5R28tw3ZXWXhns7GtHQb5GNXWbysL/TYeV8jX91e082g+MA7qAHWABooGymHcW9RDQ8mPrLE+zdZrdZbcBfWX1eP661xLr+tB9OyskdduxtGsrRj+QThZ0DyN4c1N+br4kmFnAqAOsNQBGihd8GbAueL6yl1Qf1l9rr8+VHw92bS/3reEu+JGHN0ay2PS+WvHk+jOrKnDrGzg5uNjeXr7MfUBoA6w1AEaKJqfmp9y17VF/WWpv/axHnU2hOWh02f6lnC5g+yrm9Cw3YHLx5Y2oz+PZeUbVA7l3/AFFVAHWOoADRTNT81P5C7qL0v9dQgPCv778wyTPDjwiBSGbsskvRrzeRulDx8qsQ0+d6nm0H0NTwDQQAHkLsCyssewzGzZPNvEmSPQU/kIeW4DfxzzwfZtzgfNv+tjzE9Fu64AA4BWTUMDBeQuwHjk+172H5ruOM6nZnNzVo7fOyp8MBz56MGNRYKXaITmztJsqr6crUezdSvmc13WvHkAwEpNQwMF5C7AOJ2NeW/idszHA+baWLzHri/eIz3aDgOWu0FfNiyasrGZu0bvL940fr1R5BvJSW8WANBZ09BAAbkLADAyOWfzfTRvfJp3AQD9NA0NFJC7AAAjko+ib0Xzg4kUTADQX9PQQAG5CwAwEpei+cnv+f+3JmQA0GvT0EABuQsAMAJ50vqPaN74PC9kANB709BAAbkLADBwd6L5qe7fZ+uCkFV1dbbOCQMALZiGBgrIXQCAgcpT2B8foDjKnaHrwla9kP25iPVN4QCghc8dDRSQuwAAg5MntL89QGGUDTmNz/pF7H934L5bXCsAqPXZo4ECchcAYFCyyPl8wMLourBVlfHdafTAq5jv0AWAGqahgQJyFwBgQPKE9oM2Pm8JW1UZ350an9uzdVJ4AKhoGhooIHcBAAbiRswPLDpIQXRX2Ko5Olt/7RH7i0IEQGXT0EABuQsAMAAPD1EMOXCnnmx8vtoj9neECIAWTEMDBeQuAECPZZPtxSEKITs+68ki8/0esX8W5nwC0I5paKCA3AUA6KnjcbAT3X+tb7P1ZI/1YLY2Y74z9MpsnV/8Xezv8mx93SP2H2PesAaANkxDAwXkLgBAD+XBRh8LFUVNVzb13sW8QboxW+uzdcKl+J/cyXkvdj7Y6PcDjhSgALRpGhooIHcBAHomm44HPdiodlP0Tcznjl6drbMxrse6zyxe/367bS+4dQFo2TQ0UEDuAgD0SO64/BndaXzu1xC9P1vXY5g7RLPBu9ngevyIecMaANo2DQ0UkLsAAD2QcyKfRPebnnutLzE/7Of2bF2Mfu8Ozdmenxu+7qtuXwBWZBoaKCB3AQA6bhXzPdtY+eh+HtiUszLP9eRa5A7Odw1fX+4Iven2BWCFpqGBAnIXAKDDrkW35nvWboa+ju7tDD22KEAP2oC24xOAVZuGBgrIXQCADmpyevjQV87K/DU3NHdcHm8x/qdi3njOx/S/H+Lffd0tDEAHTEMDBeQuAEDHnIz9Tw8f6/owW08XBWE+Kn+0UMzzxPZsdj6I+WPth20656nul93CAGigAHIXAOBPV2ZrOzQ5D7Ly4KFsFucuzdwtuzlbNxZF4+/rzuJ/e7j4/32z+G9LjRXYUmACoIECyF0AgJ1txrgfc+/zylmlJ93CAGigAHIXAODfsihpeoK41b2Vu02Puo0B0EAB5C4AwJ+FzdfQQOzjMt8TAA0UQO4CAOzgWMznTmoi9nO9DY+5A6CBAshdAIA/XIr54TiaiP1beTjSrfCYOwAaKIDcBQD4lyOzdT8Od6jRj5ifTp4nld9aFEST2TozW8d3+LtOLIqdi7N1fbY2Fv9tzhYtdbr52NZLBSQAGiiA3AUA+NO52foQB2t2ZrPtzmxdiPI7Dc8tiqpHs/UxnDK/18pdumZ7AqCBAshdAIAd5K7LHw2Kkzz4KHdn1mh27id3il6brb9m60toeP66HrnL9phbGICemoYGCshdAICK7kezHZ7r0a05kmdj3rT9FONseuZrP+72BaDnpqGBAnIXAKCi3FH5LXY+OCd3eZ7qwWvIoikfv88Tzof8eHw+3q7pCcCQTEMDBeQuAEBlt38rQLZnazP622DLZm0eoPRs8Vr63vDMZu6rmD/yf8StCsDATEMDBeQuAEALXsQw50f+ejz+efSrGZqHT2VT+pRbE4ABm4YGCshdAACKyQIrd4bmI/3vozuPyeeYgdzheWO2zrhMAIzENDRQQO4CAFBN7nRdi/lj5blD9HHMm6Lfom6z83PMD5LKA6cuRrcOkwKAtkxDAwXkLgAAK5GPnGdjMneK3p2tJzFvWL6L+eFDW7sUcd8W/9u7xf9//ncPFn/O+RjeaAEAOKxpaKCA3AUAAAAYoGlooIDcBQAAABigaWiggNwFAAAAGKBpaKCA3A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ju/wAWOPosAom2/gAAASp0RVh0TWF0aE1MADxtYXRoIHhtbG5zPSJodHRwOi8vd3d3LnczLm9yZy8xOTk4L01hdGgvTWF0aE1MIj48bXN0eWxlIG1hdGhzaXplPSIzNnB4Ij48bWk+JiN4Mzk0OzwvbWk+PG1pPlE8L21pPjxtbz49PC9tbz48bWk+JiN4Mzk0OzwvbWk+PG1mZW5jZWQgY2xvc2U9InwiIG9wZW49InwiPjxtb3Zlcj48bWk+STwvbWk+PG1vPiYjeDIxOTI7PC9tbz48L21vdmVyPjwvbWZlbmNlZD48bW8+JiN4Qjc7PC9tbz48bWk+JiN4Mzk0OzwvbWk+PG1pPnQ8L21pPjxtc3BhY2UgbGluZWJyZWFrPSJuZXdsaW5lIi8+PC9tc3R5bGU+PC9tYXRoPjCyA8MAAAAASUVORK5CYII=\&quot;,\&quot;slideId\&quot;:264,\&quot;accessibleText\&quot;:\&quot;delta groß Q gleich delta groß öffnen senkrechter Strich I mit rechtspfeil darüber schließen senkrechter Strich mal delta groß t\\n\&quot;,\&quot;imageHeight\&quot;:35.78378378378378},{\&quot;mathml\&quot;:\&quot;&lt;math style=\\\&quot;font-family:stix;font-size:36px;\\\&quot; xmlns=\\\&quot;http://www.w3.org/1998/Math/MathML\\\&quot;&gt;&lt;mstyle mathsize=\\\&quot;36px\\\&quot;&gt;&lt;mfenced open=\\\&quot;|\\\&quot; close=\\\&quot;|\\\&quot;&gt;&lt;mover&gt;&lt;mi&gt;v&lt;/mi&gt;&lt;mo&gt;&amp;#x2192;&lt;/mo&gt;&lt;/mover&gt;&lt;/mfenced&gt;&lt;mo&gt;=&lt;/mo&gt;&lt;mfrac&gt;&lt;mi&gt;l&lt;/mi&gt;&lt;mrow&gt;&lt;mi&gt;&amp;#x394;&lt;/mi&gt;&lt;mi&gt;t&lt;/mi&gt;&lt;/mrow&gt;&lt;/mfrac&gt;&lt;/mstyle&gt;&lt;/math&gt;\&quot;,\&quot;base64Image\&quot;:\&quot;iVBORw0KGgoAAAANSUhEUgAAA1kAAAHgCAYAAABXW6enAAAACXBIWXMAAA7EAAAOxAGVKw4bAAAABGJhU0UAAAE89lDfWAAAJQBJREFUeNrt3SFQHFu3KOAtEAgEIgKBGBERgYiIiIgYEYGIOAKBiEBEIBAREYiIqUJEpF5FIBC5VYgIREREBCICEYGIiEAgEIgIBHULgUBEnNv7NHknhzBDz/Tume7p76va4r17MjO9uley1t+9V4cAAAD8MputJ9nayNZL4QAAAChuLltL2Xqere1sHWbrKlt//7beCRMAAMCfZrL1MFur141TbKh+3miobls9oQMAANouPvLXzdZ6tnavG6rLAg3VbeuJcAIAAG0RH/d7HPK7U71s7WXrdMRm6rZ1ed2wAQAATI35kO+bWsnWq5DvnfqUrZPw5/6p1OuL8AMAAE23ct3cHI+hibprvXI6AACAputNuLH6fT1yOgAAAE1WmnUW8omEAAAAmqwE66NTAQAATLN4V6kT8pHqL7L1IVvnFTZZ60IOAAC0sfH6K+RDMlI3WR3hBQAA2iq+y2o3YYN1KqQAAAAhHCRqst4LJQAAQAgbiZqs50IJAAAQwlqiJmtRKAEAAELYTNBgHQkjAABA7l2CJmtbGAEAAHIpBl88E0YAAIAQFrL1s2SDFf/8vFACAADkLyUuexfrmzACAADkUuzH6gkjAABA7jhBk9UVRgAAgDT7sS6zNSuUAAAAIbwI5e9ifRFGAACA3E6CJuu1MAIAAOR+JGiyHgkjAABA3hyVbbAusjUjlAAAACG8TNBkfRJGAACA3KcETdaGMAIAAOSP+F0laLKWhBIAACDNfqxTYQQAAMj1EjRZu8IIAACQO0jQZK0JIwAAQAizIc1+rI5QAgAAhNAN9mMBAAAk0wv2YwEAACRznKDJWhZGAACAfB9V2QYr7ueaFUoAAIB8ImDZJutAGAEAAHK7CZqsnjACAADkThM0WV1hBAAAsB8LAAAgqbVgPxYAAEAy9mMBAAAkZD8WAABAIp1gPxYAAEAya8F+LAAAgGT2EzRZ68IIAACQP+J3laDJ6gglAABAPqyibIN1KowAAAC5XoIma1cYAQAAcgcJmqw1YQQAALAfCwAAIKlusB8LAAAgmV6wHwsAACAZ+7EAAAASsR8LAAAgoeUEDdaxMAIAAOR2EzRZPWEEAADInSZosrrCCAAAkO+jKttgxf1cs0IJAACQTwQs22QdCCMAAEDOfiwAAICEUuzHWhZGAACANPuxLrM1I5QAAABp9mMdCiMAAEAuxX6sTWEEAADIeT8WAABAIo+D/VgAAADJ9BI0WV+EEQAAIHeQoMl6JYwAAAAhzGbrKkGT9UgoAQAA8mEVZRusi2A/FgAAwD96CZqsT8IIAACQS7Efa10YAQAA0u3H6gglAABAmv1YZ8IIAACQ6yVosnaEEQAAIGc/FgAAQCKL2fqZoMlaEEoAAIAQ1hI0WCfCCAAAkNtN0GRtCyMAAEDuNEGT9VwYAQAA8vda/Z1g3RNKAAAA+7EAAACSsh8LAAAgoRT7sVaEEQAAIM1+rPh+LfuxAAAAQpr9WIfCCAAAkNtL0GT1hBEAACCE2WxdJWiyukIJAACQN0dlG6yr62YNAACg9XoJmqx9YQQAAMgdJGiyXgkjAABAuv1YS0IJAACQZj/WqTACAADkegmarF1hBAAAyKXYj7UmjAAAAOn2Y3WEEgAAwH4sAACApHYSNFlvhBEAACB3mqDJ6gojAABAvo+qbIMV93PNCiUAAEA+EbBsk3UgjAAAALndBE1WTxgBAABy9mMBAAAk0gn2YwEAACSzFuzHAgAASMZ+LAAAgITsxwIAAEikE+zHAgAASGYzQZO1J4wAAAC5gwRN1powAgAA5I/4XSVosjpCCQAAkA+rKNtgnQojAABArpegydoVRgAAgJz9WAAAAInYjwUAAJBQN9iPBQAAkEwv2I8FAACQjP1YAAAAicyH8vuxfmZrUSgBAADyO1Bl72IdCCMAAEBuN0GT1RNGAACA3GmCJqsrjAAAAPl7rco2WHE/12zi3/UgW+8q+FwAAIBKrYX67ceKjdVh+PfdW4+dJgAAoCl2EjRZbxP/pu3w552yBacKAABoghT7sZYT/p6nIR8H//vnv3GaAACAJniQoMGKay7R74l3q85vfPZJws8HAACo1FqCBus44e/5HKq9SwYAAFCp96E++7Fua/h2nCIAAKBJzhM0WU8T/I6HIR9u8fvnxr1iHhMEAAAaI8V+rJ8JGqGZbH2/5bOfOEUAAECTbIR6vB/rtkcWt5weAACgab4kaLK2S/6G28a1x5cQe0wQAABolNlsXYTJvh8r7sO6uSfsMltLTg8AANA0j0Oa92PdG/H750P+/qubn/fCqQEAAJpoNUGDdTLid8dBF4fBuHYAAGCKvE7QZH0Z4XvjY4r74fYXGtuHBQAANFaKlxC/H+F79275nLgPa9EpAQAAmmw/QZPVG+L7ZgY0ds+cDgAAoOkOEjRZ7wp+19yApm7TqaDtlq8TsuxaEEqQuwA0vsn6FvI7VIPEcewnff78boE/D1NvLaQZ9dkRSpC7AEzU50T/Nqz3+fw42j1OC/zZ588daLBAoQZyV+4CTJMUgy9+rTjM4q9sdUM+Gj42V+cD/vvvYfT3a4FCTaEGcheAWkoxwn2UpcEChRrIXbkLMJWWNVigUAPkLgDpxP1Ql2NssL5osEChBnJX7gJMu90xNVjb2ZoVblCogdyVuwDT7n7oP/0vxYp3ylaEGRRqIHflLkCbvK2owfp63cQBCjWQu3IXoFXiY3zfEjZXZyF/d5Z3YIFCDeSu3AVorblsfQjlJwe+vP4sQKEGclfuAhDylwnvZ+uq4L8LR9naytaT4M4VKNSotdlgApHcBWCS5q4bp/jYX++3Ff/fz7K1lK15YQKFGs35S/0g5I8sIHcBABRqCjVKNlj7v10nW0IidwEAFGoKNUYT3wB/22SjDaGRuwAACjWFGsOLd7F+9LlenguP3AUAUKgp1Bjecrj9rfM/r/9vyF0AAIWaQo0hbfW5Zq40WnIXAEChplBjePEdG1/7XDfxjtYTIZK7AAAKNYUaw1nI1lmfa+ciWw+FSO4CACjUFGoMp9/+rLjigIz7QiR3AQAUago1hrM54Bo6dR3JXQAAhZpCjeF9GHAd/XAtyV0AAIWaQo3hzGbrWKMldwEAFGoKNdKJ18tpGPzooD1achcAQKEGQ3iQrfMw+I6W8e5yFwBAoQZDeHhHoxVfWLwqTHIXAEChBsV1r5upQdfXhjDJXQAAhRoUN+gdWr/WG2GSuwAACjUo7nm4+45WHP8+I1RyFwBAoQbFPC3QaB1ka0Go5C4AgEIN0jVacfLgI7krdwEAFGqQ7rqMjdhzMZK7AAAKNSjmoOC19zZbs3JX7gIAKNRgsJUhrr/jkL9zS+7KXQAAhRr08WzIazCOgH8V2jN9UO4CACjUYCh7I16L8THDRbkrdwEAFGrwr9clr8c4ffAvuSt3AQAUarRZHF4R91V9SXRNxrWfrftyV+4CACjUqtdNWMhb9V5xr9brMH0TCDVZAAAKNU2WNdF1lq31KWq2NFkAAAo1TZZVixXHvW+E5k8h1GQBACjUNFlWrVYcjtHkO1uaLAAAhZomy6rlOg/5ni25CwCAQk2TZSVap3IXAACFmibLSncnqyd3AQBQqGmyrPJ7sjaDPVmaLAAAhZomyyrdXG2E5o9y12QBACjUNFnWRNdltl5ma07uarIAABRqmixr9PUzW9vZuid3NVkAAAo12mY+W8+z9T3Rdfk1Ww/lrtwFAFCoodkK4ajE9XgV8kcDZ+Su3AUAUKhBbjOMfveqI3flLgCAQg3KXZs/Q7NHsstdAACFmkKNSr0e4vo7DdO790ruAgAo1CCJ04LX3m6YvsmBchcAQKGmUGPs12V8PHBDjOQuAIBCDQbrhnw64KDr7ez6v5O7chcAQKEGA8R9Ved3XGuH2VoUKrkLAKBQg8E6BRqs/dCe6YFyFwBAoQYjexDyRwAHXWNvw3S/XFjuAgAo1BRqJLEQ7p4k+EqY5C4AgEIN7jaXrW9h8ATBNWGSuwAACjW4W9xbtT/gmooTBpeFSe4CACjU4G4zdzRYF8GIdrkLAKBQg8Le3dFgPRIiuQsAoFCDYl5qsOQuAIBCTaFGGk9DvtdKgyV3AQAUago1Srp/3Ujddv3Ed2Q9ECK5CwCgUFOoUUwc1X4c3MGSuwAACjWFGkl8DP3HtD8RHrkLAKBQU6iNy3y2Hl+vmYYew/8L/V80/MwplrsAAAo1hVqVFkL+At732ToK/x0S8a5Bx3Hv+vf+74Br5n9C/kJi5C4AgEJNoZZE3KcU9yKth/xxupM7YhwbrvkGHNdK6D/g4raBF89dCnIXAGCaxLsmBwnWglAOFB/1W8rWi2xtZ+tbti5HKIjr3pBshvwxwGGPaze4qyV3AQCmxFrwv4anFovWbrY2Qv7YX2yorhLFeafGx/1wxAbr1/qi0ZK7AAAKtXYXavPXzVS8O/U2W/vZ+pEonv3WcY3j8THB8X2UknIXAECh1q5CbTVbh9k6r7iZGrTq+HhX3F+W6m7dhrSUuwAACrX2FGq9CTZXv9ZyDePyKOHxxWbtntSUuwAACjVN1rhWr4Zx6SY+xrdSU+4CACjU2iEOd1i+biruXx/3zRVfHLx63SicVtBkfaphXJYSH2O8mzUnPeUuAIBCjZtmrmOccg/XWQ2P814FzeSqy0fuAgAo1Ogn3vU6CekakMUaHuO3xE3WjstG7gIAKNQYJD5qeJko3s+m+Fr6tb67ZOQuAIBCjbusJ4r3Vg2PLe6hSvlY5KnLRe6O2ePr686yfq0VaQGAQq3+4h6towTx/jzl15MmS+5OQjdMfnqoVa+1Ji0AUKg1w4spb0A+JLqmjlwqcleTZWmyAFCoUUR8rO4iQczr+sLe2ZDfaSt7fAcuFbmrybI0WQAo1Cgqxd2epzU+vhSN1p7LRO5qsixNFgAKNYpaThDzVzU/xrj/bHeKj0/uarIsTRYAKNRqJN7puQrTOfziplHv2pnqJXc1WZYmCwCFGkM5KBnzk4Yc56h3tBZdInJXk2VpsgBQqDGMzTC9wy9uisM+hhldf+LykLuaLEuTBYBCjWEtJYj7kwYd79Mhjuu9y0PuarIsTRYACjWGFR+jK7sv63XDjvm44HGtujzkribL0mQBoFBjFN9Kxv1Dw463yN6s2HjOujTkribL0mQBoFBjFO9Lxv1oCpusTy4LuavJsjRZACjUFGqjWk8Q+7kGHe+n4FFBuavJsjRZACjUFGoVup8g9o8bdLx3PR55HvK9ashdTZalyQJAoSaUIys7/OJFQ46zyAuY37gc5C4AgEJNoVbWUcnYbzfkOB8VOJZHLge5CwCgUFOolbVbMvZfGnKcL+84jq8uBbkLAKBQU6ilsFky9ucNOc7DYOCF3AWawH48y7JSL4WaQm3sVhLEf7HmxzifrZ8Dfv9JMPBC7gKaLMuyNFkKNYVaIk8SxP9ZzY/x+R2/f8VlIHcBTZZlWZoshZpCLZXFBPHfrPkxDnpU8DS4iyV3AU2WZVmaLIWaQi2xsmPcd2t8bA/CdIygl7uAJsuyLEuTpVBrkOOS8d+v8bHtDPjdP4K7WHIX0GRZlqXJUqgp1CqwVzL+P2p6XHHgxaC7dC+derkLAKBQU6hVoZfgHMzX8Lhe3tEYzjr1chcAQKGmUKvrebhfs2OKjwGeDfi9z512uQsAoFBTqFWlm+Ac1G2M+6C7WEfBXiy5CwCgUFOoVaiT4BzUaX9TfAzwx4Df+tQpl7sAAAo1hVqV4l2dnyXPwVaNjmdjwO/cc7rlLgCAQk2hNg6nJc/Bx5ocx71sXfT5jZchf/kychcAQKGmUKvc15Ln4HtNjmN7wG9cd5rlLgCAQk2hNi6fQ/PflfUg9H/s0bALuQsAoFBTqI3VdoLzMOn3Tn3s87ti4/XEKZa7AAAKNYXaOL1KcB6WJvj7nw34XW+dXrkLAKBQU6iN22qC8zCp0ejxMcDjPr8p/v/POr1yFwBAoaZQG7fHCc7D8wn99vUBv8ljgnIXAEChplCbiIUE5+H1BH73fOj/4uFtp1XuAgAo1BRqk1T2PEyiqdnt81vOrxtH5C4AgEJNoTYx5yXPw96Yf298xLHfyPZVp1PuAgAo1BRqk/a95Hk4GONvnRnwez84lXIXAEChplCrg08lz8P3Mf7W131+w2m25pxKuQsAoFBTqNVB2RcS/xjT73yQrYtQrzHyclfuAgAo1PhDL8G5GIeDPt/9zimUuwAACjWFWp2sJzgXVb/4dzP0f1TRS4flLgCAQk2hVivPan4ulrJ1dct3XmbrvtMndxsuTss8tazf1oq0AECh1nxPEpyLpYp+Wxxm0W+a4IZTJ3enQDdRTK3pWWvSAgCFWvMtJjgXVQ2e2An9380149TJXU2WpckCAIVaXZU9F88r+E0rwbh2uavJsjRZAKBQa6jLkufiReLfE/da9RvX/tjpkruaLEuTBQAKtbo7LXkuXif8LfExwMMxfA9yV5NlabIAUKgp1CpzWPJc9BL+lvd9vuNrsA9L7mqyLE0WACjUGuJjyXOxk+h3rGbr5y2ff5atBadJ7mqyLE0WACjUmuJ9yXOxm6jYvG1vWGy67MOSu5osS5MFAAq1RumVPBefSn5/vEt1HsYzVAO5q8myNFkAKNQUapV7XfJcHJT47tnQf0/YW6dG7mqyLE0WACjUmuhFyXNxXOK79/p85uF1A4bc1WRZmiwAUKi17pycjvi9WwM+b9FpkbuaLEuTBQAKtaZaLnkuLka8Dm6bJHgVDLqQu5osS5MFAAq1hnuc4HwM41mfBiuudadD7mqyLE0WACjUmq6T4HwUfY9VbOiu+nzGO6dC7gIAoFCbBgtjOh8PQ/9R7Z+zNeNUyF0AABRq06Ls+Xhwx+ffH9BgHWXrnlMgdwEAUKhpsv5d3QGfHScFnvb5c2fOpdwFAEChNo3OK2qy4qOIR33+TNyb9UTo5S4AAOXEceEHCdaCUCZ1WrJwXrnlM+ez9b3Pfx+nCz4TdrkLAEB5a8H/Gl5H30LascPzd3zmKyGXuwAAKNSm2UHJ8/F70zR7x+dtCrfcBQBAoTbt9kuej95vDdbnAf/dtlDLXaEEAFCotcFuyfOxFfL3XO0N+G/2r5sw5C4AAAq1qfe+5PnYvaPB+pqtOWGWu3IXAECh1hZbJc/H1YD/W5ww6GXDclfuAgAo1Fqll+i83FxHGiy5K3cBABRqmqw064fzJHflLgCAQq2tXiVusC6y9VBY5a7cBQBQqDkv5Vfcn9UVUteI3AUAUKg5L2karGfC6RqRuwAACjXnRYOF3AUAUKhRq/OyKoyuEbkLAKBQI8152RBC14jcBQBQqJHmvGwJn2tE7gIAKNRIc17eC51rRO4CACjUSHNePmVrRuhcI3IXAEChRvnz8kGD5RqRuwAACjXSnJfPGizXiNwFAFCokea8xDtYs8LlGpG7AAAKNQZbCR4RRO4CACjUSKZ7R7x3NFhyV+4CACjUKK4zINabwoPcBQBQqDG87zdifBbyxwhB7gIAKNQYQWyoLrP1I1tb2ZoXEuQuAIBCDZC7AAAKNYUayF0AABRqIHflLgCAQg2QuwAACjWFGshdAAAUaiB35S4AgEINkLsAjOJetrq3rCWhAYUaIHcBGN6nPn/3fxcaUKgBcheA4XQH/N1/ka0ZIQKFGiB3AShmNlsnd/z9/0iYQKEGyF0AiukV+Pv/uTCBQg2QuwDcbTFblwX+/n8vVKBQA+QuAHf7WPDv/0OhAoUaIHcBGOxptn4W/Ps/3u2aFTJQqAFyF4DbxYbp25D/Bhh+AQo1QO4C0MebEf4NWBM2UKgBcheAP90PxR8T/H3tCB0o1AC5C8Cf9kf8N+BA6EChBshdAP5rucS/AVfB8AtQqAFyF4D/byZbJyX/HXgojKBQA+QuALlRhl3cXOvCCAo1QO4CkA+7uEzw78A7oQSFGiB3AQjhY6J/B74JJSjUALkL0HZx2MUoI9tvW/FzZoQUFGqA3AVoq9gQfUv0b8CvtSSsoFAD5C5AW71O3GDF9UJYQaEGyF2ANorDLq4qaLK2hRYUaoDcBWijTxU0WHF9F1pQqAFyF6BtuhU1WHFdBMMvQKEGyF2AFokN0HGFTVZcj4QZFGogd+UuQFtsVtxgxbUuzKBQA7krdwHa4EG2LsfQZL0XalCogdyVuwBt8HEMDVZch0INCjWQu3IXYNo9G1ODFVe8WzYr5KBQA7krdwGmVWx4qh52YfhFPSxn62u2TkK+/w6FmkIN5C4AFeiNucH6+/rfFsbrVbZ+3jgP94RFoaZQA7kLQFr3bym8x7F2hH6sHvc5z4tCo1BTqIHcBSCt/Qk0WHEdCP3YzIf88cCb5+BH8GJohZpCDeQuAEktF/i7+6KiJusqGH4xLp+Du4kKNYUayF0AKhfvYByFYi8OPq+o0XrgNFRu0MulV4RHoaZQA7kLwHiK79/fZxWbsa/B8Ism6obBL5deECKFmkIN5C4AaSzeUXzHFYck/LrTtFVRk/XGqahM/Dd30B3IIyFSqCnUQO4CkM5uGG7632ow/KJJ+g26+H1tC5NCTaEGcheANLrh7pHtcdjF74+SdUJ1wy9IKz7eWWRi5F9CpVBTqIHcBSBNAV5k2MWrW/7sWUWNln8b0ipylzI+Kmqyo0JNMoLcBSCB9VB82MVNB8Hwi7p7HzymqVBTqIHcBWBs7oVio9gf9/nzvWD4xTQ0WHFtCpdCTaEGcheA8oo8RvZpwJ83/GI6Gqy4HgmZQk2hBnIXgHLi3akiwy7uD/iMhQKfMco6c3pGNjNCg3URbn8cFAAAGMJhgeJ7o8DnnAbDL+pivuB5vbk+CB0AAJTzokDhHd+pVOTuxueKmqxVp2ko8WXS30aM9brwAQDA6OLdjiLDLoq+M2mzoiar51QV1g3lxukvCCEAAIyuyH6dYQZP/FVRk7XvVBUS70pelojzsRACAMDoHoS7B1VchcHDLm6qavjFqdM1UHyU802COO8KJQAAjK7IUIStET7X8IvxN8uHwd43AACYqLVQbHT63Aif/bGiJmvZabv1PF4mim+8A3lPSAEAYHixcfoRqpsy9zoYflG1Tsj3qXnpMwAA1MBuKDZoYtQX0j6rqMnac+r+UXa4RcpHQwEAoPWWwt2DKeL//UGJ75ivqMlq+/CL+Ljkt4pi63FMAAAYQbwzVWRAwk6C7yry7i3vcCp2zuKdwa8VNldxXYbR71wCAEBrvShQbF8kamQ+VNQMdFtwnmaz9TjkL3Y+qbi5+rW+X8e27HogzQAAaIv4CF+R0erPE33fZjD8Yhj3rpvgzyF/N9nfDV2vpRoAAG3xvkCBHB8lTPXI2NNg+EXR5vddwxur39eKVAMAoA0ehruHXcT1OOF3zgXDL+6yGMb3OOC41mPpBgDAtCs67OJTBd9d5F1co6zZKTkvVU4KnNSak3IAAEy7lwUK4zgJsIqpfYZf9PdkChusE+kGAMC0i/t9LgoUxxsVfX9Vwy82p+DcrE1hk7Uv5QAAmHbbodjdh6rej9StqJjfnYJzE2NzWnKdhTTvxzpNtLakHAAA0+xRKDbsosppcLMVNVnHTu8/XiSI5SthBACAYiY17OKmIu/mGnZdhekYflHWx2AaIAAAjMV6wUblwRh+y24w/KIq5yVjGB83nBFGAAAYLE4JLDLsojem31PV8Iv1lp/nRwli+FG6AADA3YrcOYqP8M2P6fd0g+EXVXiVIIYvpAsAAAwW99cUGXaxPMbfZPhFNQ4SxLAjZQAAoL+4t+Yo1PNdRoZfpG9cr0rG7zTYjwUAAAMVGXYR73Ldn8BvM/wiracJYrctZQAAoL+4v6rIsIs3E/p9hl+ktZUgdqvSBgAA+tsJxcZ1z0/o93WD4RcpfSsZt3hH8560AQCA2xUddrE2wd9o+EU68wXP96D1TdoAAEB/RabMHYbJDzkw/CKNlQRxeyNtAADgdkWHXSzV4LcafpHGdoKYrUgdAAD4U9FhFzs1+b2GX6RR9o7gVZjc3jwAAKi1IsMuLmpUUHeD4RdldRLE61DqAADAn4oOu6jTXR7DL8p7kSBer6UPAAD8qciwi6Mw+WEXNxl+Uc6HBPF6LH0AAOC/1kJzB0IYflHOeck4XYb2TWMEAICB4v6qswLF9F5Nf7/hF6NbShCnPSkEAAD/VXTYxUJNf383GH4xqlcJ4vRSCgEAwL/inYwiwy42a3wMCxU1WW2YmPc5QZzuSyMAAPhXkWEXJ6F+wy5uMvxieLPXx1gmRmdSCAAA/rVWsJBebsCx7IVq7mZN89S8boL4vJdGAACQKzrsYr8hx9OrqMlam+JrYCtBfFalEgAA5IoMu4iPkj1oyPF0g+EXw/qaID4LUgkAAIoPu+g16JgMvxjOfMFr4K4XUwMAAKHYsIvT60K8SQy/KO5ZgthsSyUAACg+7KKJe20MvyhuO0Fc/pJOAAC0XdFhFwcNPb5eMPyiqKMEcZmTUgAAtN2bAoVz3Kez1NDj6wbDL4roJIjJgXQCAKDtig672GnwMRp+Ucxagpj0pBQAAG1XZNhFfJRwvuHHafjF3XYTxKQrpQAAaLPV0J69R4ZfVN+ITuvERQAAKKTosIv4SNzMFBxvLxh+MUgn2I8FAABjaTqeTMnxLgfDLwZZSxCLdWkFAEBbdbJ1Gdo1PS8Ovygy4KOtwy/2E8SiI7UAAGirL6HY/poHU3bc34LhF7eZvT6OMnE4lVYAALTVSsGieXMKj/1DqOaRwaY3o93gsUkAABhJHHZxXqBgPg7TOSXuVTD84jY9MQAAgNG8K1gwP53S439SUZO10/C4HAT7sQAAYGhLodjgh09THIM4ir7s3qNpG11uPxYAAIyoyNCH2IQ9nPI4HAXDL37XDfZjAQDA0IoOu9hqQSz2guEXv+slOPZlKQYAQJvMZeskFHvka74F8TD84r/K7seahhH2AAAwlLcFi+W/WhKPpYqarDcNjEWK/VgHUgwAgDbpZOuyQKH8pUUxiY1FkQEgbWg2ugmOuyfNAABok6+h2LCLRy2LS5EhIKM8Ntc0OwmOuyvNAABoi6LDLt61MDbvQzWPDHYaFofTYD8WAAAUEgvfIsMuzkM7hl3ctF5Rk7XaoBh0QrvfDwYAAEMpOuxiraXxeVJRk9VrUAzWgv1YAABQSCcUG3ZxmK2ZlsYojrVv+/CL3dDed4MBAMBQPhYskJ+2PE5HFTRZZw06/rL7sU6lGgAAbVB02MWuUIUPob3DLzoJjtM1BADA1Btm2MU94QobFTVZyw049rUEx7nmEgIAYNoVHXaxIVT/aPPwixT7sTouIQAAplkseIsMu4h3uuaE6x/xzt9FBU3WfgOO3X4sAAC4Q9FhF0+E6j++VNBk1b0BeRDsxwIAgIGKDrv4JFR/eBPaN/yiF+zHAgCAvuJ7rooMu4iPEt4XrpEb1GkafnFQ8tiusjXv0gEAYFr1wvQMY5iE+6Fdwy9mr5uktrxwGQAAhtIJxYZdxD1Chl30d15Bk7VX02PthnZMTwQAgJEUfZnuM6EaqE3DL3oJjq3rkgEAYBrFPT8/CxTEn4XqTkXfLzbsWqjhse6XPKZ453Q2we+IewmXXHoAANRFLFCPQ7EBBYZd3O15RU1Wt2bHGR8ZLftesFT7sd5df95OthZdggAATNrLggXxllAVkuK9UbetzZod53JNjik2tb/fhY3TMWddhgAATEonFBt2cRaM2R5GkZg2/YW9KR6LfFTyNzy8JdbLLj8AACZpN3hZbBXKvjvqtnVcs2M8KXk88VHDmRLfH5v+oxuf+dGlBwDAJD0JxYZdHIZ8L1bHKryKTmocZsVzVZfH4DoFr50qh6jsBXdbAQCokXgH4ShUs3fIqm49rcn1k2K4x8sS3795y+etSGsAACap6LALq17rdU2un50Ex9IZ8btjo3lzH9YHKQ0AwCQthmoGM1jVr7rsOSq7Hyu+XHmU/VhxcuPFLZ91T1oDADBJnzUrjV11GH4R9z2V3Y+1O+L33nzENf6Op1IaAIBJeqpRafSKTcXchK+h1QTHsTrC93685XPeSGkAACYpPp51rFFp/Jr0gId3CY5hIcF3fgteOgwAwIRtaVAMv0jgsOTvPxny+16F2+/oLUlpAAAmqRMMuzD8orzFUH4/1t4Q37fW5/tWpTQAAJNm2IXhFymk2I+1VbLB2pbOAABMmmEX07c6E7qWthP89rcFvudlnwYrPqpoHxYAABNl2MV0rmcTup6+J/jtX+64Xt/3+XNnIX9cEQAAJqqnITH8ImHDnmJfX793Wz0K/YdqxD/zRDoDADBpnWDYheEX6dxP+PuvsvUp5Puz4ruuvt7x369JZwAA6uCjZmRq19EErqfnEzrWDakMAEAdxBfWlh21bRl+8bvXEzjGHakMAEAdzGXrVBNi+EVivQk0WDPSGQCAOhh3MWxNZm2O+bp6McZj29ZgAQBQF0shHyqgCTH8IrWHYzqutxosAADq5IvmozXrdALNyPcKjyf+jwPPpTAAAHXyl8ajdWvcL+ddDtUMVInvx7ovhQEAqJP5bJ1rOgy/GIO3CX//RbZeBY8HAgAALbceyu39O8vWu2zdE0oAAIBcJ+RTAIveQf2Rrd1srWZrVvgAAAD6i1Mt457AlyF/hUBcccT8Wsj3ccWGzCOBDfZ/WFsGpK0rU8kAAAD6dEVYdE1hdGhNTAA8bWF0aCB4bWxucz0iaHR0cDovL3d3dy53My5vcmcvMTk5OC9NYXRoL01hdGhNTCI+PG1zdHlsZSBtYXRoc2l6ZT0iMzZweCI+PG1mZW5jZWQgY2xvc2U9InwiIG9wZW49InwiPjxtb3Zlcj48bWk+djwvbWk+PG1vPiYjeDIxOTI7PC9tbz48L21vdmVyPjwvbWZlbmNlZD48bW8+PTwvbW8+PG1mcmFjPjxtaT5sPC9taT48bXJvdz48bWk+JiN4Mzk0OzwvbWk+PG1pPnQ8L21pPjwvbXJvdz48L21mcmFjPjwvbXN0eWxlPjwvbWF0aD5KnERgAAAAAElFTkSuQmCC\&quot;,\&quot;slideId\&quot;:264,\&quot;accessibleText\&quot;:\&quot;öffnen senkrechter Strich v mit rechtspfeil darüber schließen senkrechter Strich gleich Zähler l geteilt durch Nenner delta groß t Bruchergebnis\&quot;,\&quot;imageHeight\&quot;:51.891891891891895},{\&quot;mathml\&quot;:\&quot;&lt;math style=\\\&quot;font-family:stix;font-size:36px;\\\&quot; xmlns=\\\&quot;http://www.w3.org/1998/Math/MathML\\\&quot;&gt;&lt;mstyle mathsize=\\\&quot;36px\\\&quot;&gt;&lt;mfenced open=\\\&quot;|\\\&quot; close=\\\&quot;|\\\&quot;&gt;&lt;msub&gt;&lt;mover&gt;&lt;mi&gt;F&lt;/mi&gt;&lt;mo&gt;&amp;#x2192;&lt;/mo&gt;&lt;/mover&gt;&lt;mrow&gt;&lt;mi&gt;m&lt;/mi&gt;&lt;mi&gt;e&lt;/mi&gt;&lt;mi&gt;c&lt;/mi&gt;&lt;mi&gt;h&lt;/mi&gt;&lt;mo&gt;.&lt;/mo&gt;&lt;/mrow&gt;&lt;/msub&gt;&lt;/mfenced&gt;&lt;mo&gt;=&lt;/mo&gt;&lt;mi&gt;n&lt;/mi&gt;&lt;mo&gt;&amp;#xB7;&lt;/mo&gt;&lt;mfenced open=\\\&quot;|\\\&quot; close=\\\&quot;|\\\&quot;&gt;&lt;mover&gt;&lt;msub&gt;&lt;mi&gt;F&lt;/mi&gt;&lt;mi&gt;L&lt;/mi&gt;&lt;/msub&gt;&lt;mo&gt;&amp;#x2192;&lt;/mo&gt;&lt;/mover&gt;&lt;/mfenced&gt;&lt;mo&gt;=&lt;/mo&gt;&lt;mi&gt;&amp;#x394;&lt;/mi&gt;&lt;mfenced open=\\\&quot;|\\\&quot; close=\\\&quot;|\\\&quot;&gt;&lt;mover&gt;&lt;mi&gt;I&lt;/mi&gt;&lt;mo&gt;&amp;#x2192;&lt;/mo&gt;&lt;/mover&gt;&lt;/mfenced&gt;&lt;mo&gt;&amp;#xB7;&lt;/mo&gt;&lt;mi&gt;&amp;#x394;&lt;/mi&gt;&lt;mi&gt;t&lt;/mi&gt;&lt;mo&gt;&amp;#xB7;&lt;/mo&gt;&lt;mfrac&gt;&lt;mi&gt;l&lt;/mi&gt;&lt;mrow&gt;&lt;mi&gt;&amp;#x394;&lt;/mi&gt;&lt;mi&gt;t&lt;/mi&gt;&lt;/mrow&gt;&lt;/mfrac&gt;&lt;mo&gt;&amp;#xB7;&lt;/mo&gt;&lt;mover&gt;&lt;mfenced open=\\\&quot;|\\\&quot; close=\\\&quot;|\\\&quot;&gt;&lt;mi&gt;B&lt;/mi&gt;&lt;/mfenced&gt;&lt;mo&gt;&amp;#x2192;&lt;/mo&gt;&lt;/mover&gt;&lt;mo&gt;=&lt;/mo&gt;&lt;mi&gt;&amp;#x394;&lt;/mi&gt;&lt;mfenced open=\\\&quot;|\\\&quot; close=\\\&quot;|\\\&quot;&gt;&lt;mover&gt;&lt;mi&gt;I&lt;/mi&gt;&lt;mo&gt;&amp;#x2192;&lt;/mo&gt;&lt;/mover&gt;&lt;/mfenced&gt;&lt;mo&gt;&amp;#xB7;&lt;/mo&gt;&lt;mi&gt;l&lt;/mi&gt;&lt;mo&gt;&amp;#xB7;&lt;/mo&gt;&lt;mover&gt;&lt;mfenced open=\\\&quot;|\\\&quot; close=\\\&quot;|\\\&quot;&gt;&lt;mi&gt;B&lt;/mi&gt;&lt;/mfenced&gt;&lt;mo&gt;&amp;#x2192;&lt;/mo&gt;&lt;/mover&gt;&lt;/mstyle&gt;&lt;/math&gt;\&quot;,\&quot;base64Image\&quot;:\&quot;iVBORw0KGgoAAAANSUhEUgAABfsAAACSCAYAAADy3hB2AAAACXBIWXMAAA7EAAAOxAGVKw4bAAAABGJhU0UAAABfO/De+wAAK4FJREFUeNrt3Q/kldf/APDjI8kkJskkY5IkiZmZmYlJZiaRZGYyZiZfk5FJkhmZzCQxycwkJkkyMUnma8YkmUlkZpKMmSRJ7Pec330+392ez/M898/nuZ977n1eL47f77vuPff5nPM+f+65z3NOCAAAALAwFmVpS5b2ZOlUlq5maUaxAAAAAABAelZmaWuWdmbpSJbOZOlmlh5n6Z+udFVRAQAAAABAmv7pM32uqAAAAAAAIF1xe554h//uLN0O5Yv9bygmAAAAAACYDO+EuQv9cUufRYoGAAAAAAAmw0dh7mL/FcUCAAAAAACT47swd7H/oGIBAAAAAIDJEPfufxTmLvZvVjQAAAAAADAZXglzF/ofhs6PAAAAAAAAwATYH+Yu9p9XLAAAAAAAMDkuhrmL/XsVCwAAALCQTmdpuWIAgKFU7df/vKLBvA4A4w4AsJDigsTdLG1XFAAwsM1h7kL/PcWCeR0Axh0AYByD82zyqzwADOZgmLvYf1qxYF4HgHEHABjn4OxXeQAYzKWSsfQ9xYJ5HQDGHQBg3IOzX+UBoD+LQvl+/esUDeZ1ABh3AICF9kaWfqsYoP0qDwDVtpaMnX8oFszrADDuGHcAYFyWZOmzLD0OfpUHgH59UjJmfq1YMK8DwLhj3AGAcduQpavBr/IA0I8rJePlTsWCeR0Axh3jDgDt8U9i6WEh1b3Wr/IA0Nmvv+wOtpWKxhzMvA4A445xB4DxD7gG/P7SOH6VH3edAUC310vGpF8Ui0UX8zoAjDvGHQDSGHAN+P2lO1l6s2V1BgDdDpeMSccVi0UX8zoAjDvGHQDSGHAN+L3TN1l6uoV1BgDdfigZk7YpFosu5nUAGHeMOwCkMeC23dqKxYsUfn1XZwCkYnGYu19//N9PKRrM6wAw7qQx7lhEAG0JcdpWS7J0KEuPQrq/vqszAFLxZsl49KNiwbwOAONOOuOORQTQlhCnbbQ1S7+F9O/6UmcApOJIyXh0WLFgXgeAcSedcWeSFxEWZek58UUiLMghTqejLFK760udMY3M4WAy/VQyHm1VLJjXgTkWGHfSGXcmeRHhZJZuZ+kZMUbCDR3E6WSURap3fakzppE5HEyeuC9/cb/++Nj6jKLBvA7MscC4k864M8mLCJvyCeaNLK0QZ2hLIE6HLIuU7/pSZ0wjcziYPNtKxqLvFQvmdWCOBcadtMadSV9E2J1f7y86MrQlEKcDlsUk3PWlzphW5nAwWY6WjEX7FQvmdWCOBcYdiwhN+yy/5vjL5SrxhrYE4rQPk3LXlzpjmpnDweS4VjIWvaRYMK8Dcyww7lhEGFUhx+uOe5NtEHNoSyBO1RmYwwGNWFoyDj1QLADmWEB6pmkR4VR+7feCx/fQlkCcqjMwhwOasL1kHDqjWADMsYD0TNMiwkyW7nf9DV9kaZEqRlsCcarOwBwOGNqxknFoj2IBMMcCLCKM0pYsPS78Hb9m6UXVjLYE4lSdgTkcMJTrJePQesUCYI4FTPciws6a/MadTmdprepmQtoSiFPUGQvJHA6osqykXf6pWADMsYDpX0RIuRObTW+rciagLYE4RZ3hi6g5HKRgRyhfIALAHAuY8kWElDuxC1napLqZkLYE4hR1hi+i5nCQgi+DhSEAcyzAIsIYPJulR4W/41aWtqpmtCUQp+oMsdHKOZw2BPPza0n7WV3x2ucUF2COZY4F6MSasjhLD7v+hhNZekoVoy2BOFVniI3WzuG0IRjeypK2c6vitXFB6V6WXlZsgDmWORagE2vC1/m1P8jSLlWLtgTiVJ0hNlo/h9OGYHhl2098VfHaH7N0UZEB5ljmWIBOrAmf59d9J0vPq1a0JRCn6gyxYQ6nDcG8nCxpOztKXncwS39laZUiM04oH8SGORbajpgYb/lMQ0UcCP8+Uvqs2EGnBuJUnSE2zOG0IZi3sv36i/vyv57/952KyzihfBAb5ljCR9sRE+Mvn0mviNlHS2+Ezp6SoFMDcarOEBvmcNoQzN+jHm3nldDZp/+4ojJOKB/EhjmWNqTtiIk0ymeSK2Jj6Ow7FjuwFWIGnRqIU3WG2DCH04agMY9L2s6LoXPg477QOfTxUpZmFJVxQvkgNsyxtCFtR0ykUT6TXBHfZul2lp4RL+jUQJyqM8SGOZw2BI26UdOGYrqSpaWKyTihfBAb5ljaEGIinfKZ5IqIE8s1YgWdGohTdYbYMIfThqBxB2ra0Jehc4c/xgnlg9gwx9KGEBMJlY+KAG0JcYo6Q2woJ6Aobs9zJEt/h86WPb9n6USWNika/Z/yQWwoJ+WEmEizfFQEaEuIU9QZYkM5Aej/lA+IDeXUjEVZ2pKlPVk6laWrYfrPuBETiZSPigBtCXGKOkNsKCcA/Z/yAbGhnAazMktbs7QzdJ6GO5Olm2HuIfdXxYQ2E6Zwsf9CqD/gaaHSLvGFTg1xOtI41d/rW9og7lV9K6+PN1oeG//J0t2SLzX9pntZ+lgbEu/AxPV/TczX4tjxMB8Lfs3S2Swdy9KOLC03xzLmmGOZY01oX1tMnxt3jDthSu/sfypLL+cLMN+PafFno7ETAx3idORxqr/Xt0y7Q1318bHY+H/x0eRXs3S5zy+fe0PnbihtSLwDk9n/PZX3+3GBJC5k/dnwXC4uyFwKnbtmjQ/GHHMsc6xUzeTlvTtLtyvKpQ03Sxh3Emkz426cF3sUcvz310Lnl90ycQ+sJaHzy0t83bbQ+eXzdJbul+T30LiJgQ5xOpY41d/rW6bJuvDkHVbfio05X3h+6dHmX1FO4h2Yuv5vRegsNNb1/3Ehd2lhzIjzu7gQFrfA+KviffHmkZUTXj6YY5ljTb93QvkC8iLjjnEntGSx/0TNNdyaZ2OIi0KfhrmLSWCgQ5wufJzq7/Ut06R4V9VtsTHHyZprvKCcxDswtf3fuZrP/qmP9z8dOntel70/9j/PGR+MOeZY5lgJ+6ikTK4Yd4w7oUWL/XWd1GcNfcbxrjyP6Hcw0CFOxxKn+nt9y7TYVVEny8TGE76pucZtykm8A1Pb/52v+ewPBsjnu4o84sGXTxkfjDnmWOZYiSrruw4ad4w7oUWL/WdrrmFLQ5+xoSvP7fodDHSI07HEqf5e3zIN4l0fd0Ia+3CmHhs/VVzfo7CwjzFrQ9MR78Dk9H+3aj573QD5PBuqDyX9xPhgzDHHMsdK0ExeD8Uy2WzcMe6EFi32367ppGYabGyzlbXaGIqBDnE6ljjV3+tbpsHxmjo5IDb+Z1HNRPmCchLvwNT2f3X9/29D5HepIq+/Gpg/Gh+MOeZY2lDTXgnlZ8nNtOTvN+4kUj7jbJzP1Hz++YY/60HonNAMBjrE6cLHqf5e3zINNoX6g5/OiI3/2VZzfR8qJ/E+D0tUDSTd/22p+dyTQ+R3pCa/zRNYPphjmWNNt/0L8H3XuGPcSbpx7g7N7KnUjwdj/FKCTg3aHqf6e33LNLja44voXbHxP0drrm+DchLvQzoVHA4Mqfd/h0Kze4m/U5Pf+8YHY445ljlWYi6WlMde445xZ6HLZ5yN83RoZk+lXmaCx40x0ME441R/r2+ZdHu6yv5GTb0sFxv/73pIZ4FYG5qOeH8//8zTqgeS7v9+rPjMuMXC4iHye7vm7zhufDDmmGOZYyWkar/+5407xp2FLp9xNs57obk9leosyivrOeMoBjrE6VjiVH+vb5lkK7P0d17u34b6uz22iY3/L6+qa/taGxLvQ9jc9eX5XVUEyfZ/y0L1vsmXh8yzrg/60vhgzDHHMsdKyOaSsrhn3DHujKN8xtU4XwzN7qkEbevUYFLiVH+vb5l0p/Iyj1tEreoR0wfFRthZc207tSHxPsQY8nfXZ65WRZBs/1fX/+8bMs+jI+yDjA/GHHMsbahJB0vKom1PJBp3EimfcTXO/SGNX2zBQIc41d+rM6q82lXm+/P/Fh/RrbqD5IzY+N8X97L0tDYk3gcQ75DrfjLspiqCpPu/r2o+c9htLC7V5Pmm8cGYY45ljpWQsv7qPeOOcWcc5TOuxnk5VO+ptHSI/OKC0RLjJS3q1GBS4lR/r2+ZVHFbqNm9Y2/l/3vWTxX18pfYCHcqruuqNiTeB/BemLvgc0w1QdL9X1X/P+xe4itC9cJvvBN88YSVD+ZY5ljTHdNl+/Wva1k5GHcSKZ9xNM5FNYV3ZYj8trW0EdHuTq2Nns7b++EsfZ+lb3q8Pi4I/yfvVx7kg2+8K/CTMNwiszjV3+tb2qX7Udw3Cv9WdxfJihbHxrqa6/pUGxLvfYgHMFYd6u5pMEi3/1sfmt9L/JOaPA8bH4w55ljmWAnZWlIOfxh3jDvjKp9xNM5tNZ97YIj8fskTtKVTa4O4SPxalj4MncOa/igp27dr3r89VP/K+0/eZywTpyOPU/29vmVSxUOeH+ZlfaHk398K49+eKsXY2FNzXa9pQ+K9RvwRfm/o3IlV9TTYYlUFyfZ/e0Oze4lv6OqXiulWaObGHeODOZY5ljbUlLJF4q9bWA7GnUTKZxyN83jN5740YF7v5e/7xJhJizq1afZB6Dy6+bimTGe/9C+vyONYj/fOpiPidORxqr/Xt0yqC3k5P8q/lBY9H8Z/d1WKsXE2VD/2OqMNifcSceHmSih/9L2f5G5/SKP/u1gzZx90L/F4EPftUL01w1rjgzHHHMscKzFXQhqHJht3jDtja5w3Kz7z/oD5PBs6+7bF975gzKRFndo0i3fynwudBf+6L/4/lLw3Pg1wfoAFgt/F6cjjVH+vb5lE3U+kHKp4zUxNH3W2pbERy+ThmMtEG5qseF8Shlvg705rVCGMvf9bVNNH/DhEn1T1hM8v+ZzQ+GDMMccyx0pJ1da1K407xp1xtZmFbpzP1Xzm6QHy2Rg6C3VtXbCjvZ1aCNV72aaSHjb0d8bH9b+s+Ix9Ja8/l//bvSztzwfXODH6vCKPR+J0pHGqv9e3pNq31ImPZ85uG/ZbqD8M+kpo5sesafmC9WrNNb3vi2iSUoz3qi9vz6kuSLb/e73msw71mUfchuRSTT9zMDS/lZc5ljmWOZY51qj6wLZuNW7cSaTNLHTjfLfmM+v2344DweYs7Q6dBb3uX82+MI+jRZ1a2yaLmys+Y33hdSe6BtU1JQsHVY88itPRxan+Xt8yiV9Ej3R93vYerz1Rc62rW/gF61DNNa1rSRuaNCnGe9kBd7+pKki6//si9L9tY5yXr8oXauIWjd+E6jsqfw6dp36Xm2OZY5ljmWMl7HBJGRw37hh3xtlmFrpxnqn5zHg37p95upenh30MTJvN42hRp9a2yeLrfXzp/yj/73Hrn7K92WYqrvOyOB1pnOrv9S2T9kU0/og4++PSxT5ev6vmWrdPWWz044eK6/mtRW1okqQa72VfmL9WXZB0/3ejoXE+jhdxkTfuc71yisrHHMscyxxrupXVT1vPFDLuJNJmFrJxxgW3+w0PSn+aw9GyTq1tk8WDJfkf7fr32Tv/4+noVb++rqq4zr3idGRxqr/Xt0ziF9H/hn8PdepnH/ANNdf6Wcu+YD0Vqg9WP+mLaJJSjfcfgwPuYJL6v1UNj/XxZpy3w8IcOGqOZY5ljmWONV+LS+rncV5vxh3jztjazEI2zldqPi+eyB734I6PunwVOnfwnO5K5/OFntQ6NzBZHO1ksexX8i35vz0TOo9fxYNb6/by3VaSR3zPMnE6sjjV3+tbJu2LaPe2U4f7fE/dYWnnW/YFa1vN9WxrURuaFKnGe9WCxvIApNr/1W3beCB09kSOc/f4tO6bWXordM7WOpWl6zXvvZW/3hzLHMscyxwrZW+G+R8Qa9wx7kx04zxY83n9Fug7hfe9YQ5Hizq1tlla8qX/Qfj3F9fL+X/b2iOf/WE8WwLEpw5+yieq8WDZvS2KU/29vmWSxIXE2R+Ybud9T78uh/EdIJdSbByruJbHA5bntJVTiuNAyvG+vSTv6y2uKyZLW+d9p2v6/35urInbu1yqudbjE14+5ljmWOZY093nHin5+w+3rAyMOwm2mYVsnFX7jD0KnQMT+nU2zF30gzZ0am1T9qX/dP5vHw8wkJbtHT/qLQG2hPE9dppCnOrv9S2TpPsQuLcGfO/xmjp6tkWxUbVv5g8tbkOpjgMpx3vZgsbRFtbVP9JIknlf82VRt23joHe2nqy53nPmWOZY5ljmWIn2uT+VXMfWlpWBcSfBNrNQH1R2h+6wh2R+Ep5c9IMUmCyOdnLYPUnckPcn10J/C8fFwSC+9+kRX/utmphYO+Vxqr/Xt0ySl+b5pWmcB8ilEhvP1FzLwRa3oRTHgdTj/Zcwni0KUqsrC/OTt9jf1nlf3baNnw6xgHO1Jr/95ljmWOZY5liJ9bll2w8+Cgtzk5pxx7iTxAdtr/msjwfMa/YXXod1kRKTxdEPYHEgjY+Cxkf6H/Y5iG0KC7+H3rIeXzbfnvI41d/rWyZFnOD90tW/rB8ij/U1dXSkJbHxds21vNTSNpTiOJB6vK8M5Y9jL27xmM1kaPO8r27bxi0NL+LEuf9qcyxzLHMsc6yE+tyy8xS+N+4Yd1JoMwv1QSdqPuvFAfOKe23HX8uWGENJiMlis9aWlOWVLB3K//9+96PbW5LPJyO+9hU9Bt/dUx6n+nt9y6TY11WeX8wjn6oD5L5rSWxU7Zt5v8VtKMVxIPV431mS538XoFxSHrOZDG2e99Vt2zjsna03QnN3bZpjmWOZY5ljjdLRsDB3gxt3jDvJflDVIyZ/D5FXPEjhgvGTxJgsNuu9krKMe6rFO0MGuTP/uzCeuyB+r4mJ56c8TvX3+pZJsCr8u8XXndDfYU5Vvq+oowctiY27FddxuuVtKKVxYBLi/auw8D/Opz5mMznaOO9bFqq3bZzP3O1YzXXfMMcyxzLHMsdKqM+9Fsb3xIVxx7gz9g9aW/M5w3RS8dddd9mQGpPFZpUdqns/DPYYaPxl91EYz10QVVvZnJzyONXf61smxbnQ3N0vR2vqac2Ux8bGmut4r+VtKKVxYBLivexL65YFKp9Ux2wmRxvnfTtr8v9wRPn+E5rdC9scyxzLHMsca1hLw8L/CGXcMe4k9UHv1XzOO0Pkty6M/nBNMFkcn5l8oJzv6fKvhfHeBfFm6Bz4En9w+CMMvl/9JMap/l7fMgle7yrHnxvIb0dNPe2Y8tjYW3Mdq7WhJMaBSYj3NaHZx7GnZcxmsrRt3vdVTf4b55HvGz0WXdZOSPmYY5ljmWNNd59btth+xrhj3EmlzSzEB52p+ZxVxkOmhMlic6oOSYnbwAzyGOinJXm8K05HGqf6e31L6uL5D91bTW1qIM81NfX0xZTHxoWKa7ipDYn3AewOC78fM5hDzM+dirz/nGe+r/dYdHnF+GDMMccyx0pA2dYve3QDxp1U2syoP6juDt0b2gE6taGc7tEZjTs9nOffd6gi3wMD5vNTsOC8kHGqv9e3pN63RJ905XeiwbKriv2LU/wFq2yrtNl01BfRJExKvJf1Pft0/5Bs/7cuNLttY7dtPeYCy82xzLHMscyxEnC95O9eHzDuJNJmRv1Bm2s+46h2gE7NZLFE2QnrjwbsZOMeesXDW34RpiONU/29viX1vmVdV7/wV8MTt+/Cwh8gN+4vWK/VXMObvoiO3STF+58leb2g+4dk+78Pa/J+a555767JO/Zpk7pnvzmWOZY51vRYFpq/u9y4Y9yZqMZ5qOYztmkH6NRMFgvKFumHOWimbA+9L4TpSONUf69vSf2L6OWuvD5ouOw+Dwuzz2NKX7A+rfj8+OPsIl9Ex25S4n3jAi/ggDnE/H0XRrdt4zc1eV81xzLHMscyx0pA2VkSpwPGnYTazKg/6KeaTmqxdoBOzWSxoOpU+UH3STtRkscWYTrSONXf61tS7lt2deVzbYEm/aM+QG7cX7B+rPj8Sy1uQ6mYpHjfU5LHt7p+SLb/WxSqtxdpYtvGOzXXfdgcyxzLHMscKwFflvzNbxtyjDsptZlRflB8tOVxRf6XtQF0aiaLJU6W5Hd7iHxuhrkLzmWPX60Wp43Eqf5e35Jy3/J0lu6G0W4P8lzNdR+bwi9YS2va/L4Wt6EUTFq8ny3J431dPyTb/20d4XjX65DEdeZY5ljmWOZYCfi15G9eXRO/xh3jzoK3mVF+0M6a/D8296LEU1l6I3QOYn1Gp9ZKt8L8t99ZU5LH+YrJ6c0w+MG/Bl/9vb5lshzvKrevR/g5VQfIXZrC2Nhe8/kvaEPivU9VB7uXfbGK2/2sCsC4+7+6LVW2zzPvq2F0BzAaH4w55ljaUBNWlvy9type+2yW7mXpZeOOcWeh28woP+hkTf7PGxdbLS6yxl/Q3s4nCPGurtvhyUMwlunUWmdtaGYLn/dL8viw5HVxcnhzAmMtxTjV3+tbUrWpq8zu5RP0UTkfRrMPboqxcSIs/GF52tD0xftLJe+/W/K6FaHziPXrujQYe//3a02+85lTH6zJNx74umpCysccyxzLHGu6ld3k9lXFa+N2TBeNO8adcbSZUX5Q1b5HTqlmQz6IxV//b5bEyI86tVZ6v88v/b2cCb3vgohPC9wPnTsFDb76+27xx4nb+ZeHQR59vqZvSdK1kMbj8RumLDZuVXz2BeOzeB8g3j8uee83hdfEu/9/CJ0flYHx9n+ravL8fR757q7JN94EttX4YMwxxzLHSkTZTW5lZ0fEheRRLRgbd4w7Y/ugF2vydugW3eJhG9cLMfKpTq2VyhbpTwyRz92SfGZKFhd2tLCMRxGn09zfxx+Jfq75+y7lf7++JU17Qzp74e6aotjYWPPZJxKMg7a0oUmM97N9vDceghdvDFmqS4Ox93/7avK8OkR+i0PnBpyqPOPd4q9PUPmYY5ljmWNNfxsqu8u8uC//7D7wO407xp1xtZlRfdCXE9ZJMV4XCzGyWafWOlX79g7T0Zad1B4XZOMjXkdDmocbTXKcTnt//2bF3/a9viVpK/PJWipfRL+cotg4Hhb+oDxtaDrjvWzc737i7kD+mo26NBh7/xdv0PqtR9vvdz/xOO+Pd1Xeqskr3gy23vhgzDHHMsdKzKMef+8refs4btwx7oyzzYzig17uURlXjI8UGl33l71H4cm7sNvYqbXRK6F8X8JhYuF2jz7o0xaXc9Nx2ob+fmvF37ZO35K0Uwl9CR1VWxhHbLzW4+88ZXwW733G+/qK98Yf+Zdk6Uj+v7fpziCJ/u9kH20/LnDFJ2g3FObwsU3Hm7neCZ0DD+/X5PFHlvYs0PdBcyxzLHMsbWhQj0P5jYXxjvF4Q2Hc3vXShK5pGXemqM00+UHxrtkPQ3+/8p7NO7O2NgD+VdwC5LxOrZUOheZOP/80VO+9tseXvkbitE39fdkhTD/oW5L2amJfQkd1gNxCxkYcq7+o+IJTTLE/3ziF/Z54bzbed/SRz3u6Mxhb/7c471/idi3XR9xnxJu94taPby7wfNEcyxzLHEsbGtSN0PvHpzZvPWjcSaTNNPFB8a7HP4cs4NihxUMrvg+01f5CTHzYwk6NzqHMxbJ7a8i84uNen4fOr7exj4mHx8btZNYr5nnHaRv7+xMlf8sBfUuyYvv/NcEvov+M4MvZQsTG/jDYYdXFNh/PUHlhwvs98T6aeH+h5r1xrNiuO4Ox9n/HRrCwEufm8QyOeHPX11n6IF/YmZnA8jHHMscyx2pnGzoQ6reUWmzcMe6k0GYMcIzbpULsbWhhpwbiNF1l+/q9qM7QnpUT8xYfrb6eL3bErfvigegHs7Rc0YD+T/kgNpRTguIicdxq8O98/vJ76Nwctkk4aDsplY+KYJzi3QHdB5z8qdGCOE3I2lB+x6k6Q3tWTgD6P+WD2FBOygkxkVz5qAjGqXjw5SmNFsRpQt4PzZ0loc4QG8oJQP+nfBAbygkxoXws9jO1DhfibpdGC+I0IedCc2dJqDPEhnIC0P8pH8SGckJMKB+L/Uytnwpx94xGC+I0EXE/xkclZbVcnaE9KycA/Z/yQWwoJ+WEmEixfFRE/+IJ7/GOzq+ydC1LOypetz1Ll0PnsI548vPRLC3pkffzoXM69IP8PV+E+Z8OvSxLu0Nny4nf87wf5tc2n9Pq40JX3Nri265844LYvSydydK2PvNZGjqnyM/G3C8Vr4vlsCcv83j9d7K0T6cG4nTEXispp2vqDO1ZOUGLLA7/HlT/huLQ/ykfxAbKCTGRfvmoiHLx4Ni4aP9Zli6GzoJ2r7s74/++UFGen9V8zpGK9xwc8tpXhc4PDI9q6jcuzK8dMN+VWToW/l3Y/yR0fqSYydOOrvzP518O6mwvXNPRktfEa/yl4m/Yo1MDcTpCZX3zYXWG9qycoEUOdbWZjxWH/k/5IDZQToiJ9MtHRZSLd+KfDZ39mm+XlM/Vwuvj9jM3asrzbslnxB8Hfqh5z60hrntv6DwZ0H23/Duhs/AeF+Q/6vq3rwfId2eW/srfF3/QWFHymmfCYItiXxZe/2bh3zdn6e+a8vlFpwbidISulZTTa+oM7Vk5QUusC08+hfutItH/KR/EBsoJMZF++aiI/hT3lu9eyI4L33FhPi5M/yd07tZ/pfD6R4X84l3yv4bOtjSH8jzW93hPnfjDwfeF95dtBTQTnry7vx8Hu95zquZ174XeP3B06/5xJH6R6H4SIC70x6cp4jZBu/Lrnk/56NRAnA5iZUkZPQjz315NnSE2lBNMisuFNnNbkej/lA9iA+WEmEi/fFREf4rb82zJ/3t8AuDn0FnsX9P1+pnC6292/VtcmI93pceF7I019dHvYnzctue3wnur9rRfFAZbLD/Q9fqf8vdXOVO4hoc1ry0+BXC569+ez//2uH3S0w2Uj04NxOmgdpWU0Vl1hvasnKDF42BMyxSN/k/5IDZQToiJtMtHRfSne2ucuEg+e3fnN6Fzh3pxW5tNhfKcvSM+3r0et+65VvKeVWHwhaW4aP5HmHtHf5VtXa+73iPv7j3449//bI/XHxvgOt4qvPZA/t9jmdzJ//biHbTLC++5pFMDcToip0vK6H11hvasnKAFns7n42XtxiG9+j/lg9hAOSEmEi8fFdFbcRH+fP7f3w2drWpWlbxnd+E97+T/Pe6TfzXMvWM9Kt5B02thaWmYe3jtTz3e070d0f6a160OnTvnBzmQK/5NccE/LtTv6/Ha4kLaS6GzuB/v8L8YyrfKKB7o+7lODcTpiJSdF/KsOkN7Vk7QAsdr2s0BxaP/Uz6IDZQTYiLt8lERve0olM2eLK0NncWgFyvec6rwnviDQNzTPm63s6LP96zrcV3FbXPivvfra16/Lzx5+O9TNa891/XaeGfP4obLtPtuodl9sD8NnR8vlla850SoP9BXpwbitAkvlpTPTXUGQAtsqhl3/sm/f4zDElVjDqF8APSrykdFNKV4d0tcUI/79Nfdef971+vjnfwbQudQq+dq3tO9AN7rAKy3S+qsbtuc7icN7ob6HwVeCqO9g2ddyZeGl0PnSYK1Ne+7GZ78YeMpnRqI0xE4WFI+R9UZAC1wNdQv9t8dwzWdCg4HNodQPgD6VeWjIhp0vatc4v74cUubczWvX10oy09CZ1//rTXvKS6Af13z2njn+59h7l39ZdsJxQN1P+96Xbxzfk2Pv/dcmPtUQpM+KOS/N3SeNHi75j3FA31/0KmBOB2RH0rK5011BsCU29M1xtyoGX+WL+A1vZ9/5mnVYw6hfAD0q8pHRTRhZZi7yHynxyS3eNf9d6HzdEA/E9nZtLPmtWV3nZ4qvCZuixMPwZ29G/5+/r5e2/HELYYeh9Euqhe3H7oQ/j0HoUrVgb46NRCnTVpa6ANnD2VfpM4AmPLvPLPn1XwbOueNVY0/2xbomjbnY3D8zHdVEQBAfywi1NsZ5i767O7xntOF18cfB5b1eE9xAbzqx4S4iH+3pL5ezv9tS+hs53M7/+9xO6G4ML6iz7+3eLDwpw2XZ7zG++HJJxLi/141QJnG9Ly2BOJ0BLaXlM336gyAKTd7dtiDfF7+Ys34c3ABrid+/t9dn7laFQEAWERocuI7m6738Z47hfd82Md7uhfAr9W87s2SuooL5hdD54eFmK5k6VCoPjx4kL+36Tt3yr44HBiwTG9rSyBOR+RkSdl8pM4AmGKvdo0t+/P/NhPmPum2UIf0xjv673V93k1VBABgEaEpxYX7t3u8fmOYe4hVr61zXii85/Oa15YtRMX9/bfnnz0zz7+3eCjXuobLc38h/79CZ9uMOsXzDL7QlkCcjsjtkrLZ0EC+q/P+W50BkJK4Td3s/vy3wpPb1v1UMf78NcLreS/M/ZHhmGoCALCI0ITnw9yF+16L6R+GuYfz9rKv8J7Xa177c0ldNbkg/6CQd9P7VF8Mg28TtKfwnte0JRCnI7CupFzuNJR3XKi4pM4ASEz3WWBvFP7tq5oxaEXD1xG3MD0dxntGAADAVLCIUO1QoUyO9PGe4mL22j7e813o/yDIByOuq8cjzHtR+PeQrUHKp/s8g/j3z2hLIE5H4MNQ/uTUfK3L+9YP1BkACXkuSw/zMeVCyb+/FUZ/SG98wndvKD+TbHa70sWqCgDAIkITilva9DoUtriYfbWPz5gpvKfXQZCPR1xXD0eY99ZC3j/2WT7dP3Cc05ZAnI7IhZJy2dFAvj/kea1SZwAkOO7F7yLPlfz78zVj0Kfz/Oz4Y8GVMPdGoH6Tu/0BACwiDGRVoTz6ORiqeHjuvj7e81qP93wWnjwn4O+Sunp6gL/rqSx9XPPvfxbyXjZA3s+E+v33Px2ifIoH+n5cUj7DTPbjQWTxLtst2hL6fHEayp88imnlPPOd7ff+q84ASMi2rvHkUMVrZkL1YvzZeXz2kjDcAn93WqMKAQAsIgzi/TD43StfFt6zvo/3HAjV+9HvCp0fGboX3L8tqat+t4aIh0zGA7jqzhE4V8j7jT7zXpHnvafmNT+Gwc8a+Kjwnu7F+fgjSDw4bNBzBT4LoznwV1tCnz+5Xi8pk4fzzLP7B8596gyARMSbc/7Ix5LfQmfxvcqVijHofsPXVPWj+3OqCwDAIkITzhfK44U+3nM7DH6o43eFz5ndk/KVPL/iDwavldTVX6F+7/s4eT6QT6AP97ie4uL6N338DfEpiF+zdLLHl4ruLYhu9Vk+ZyrK59W8fJ4ZsF7XVsT7Jm0JfX6rnQjl+wQvHSKv+MNq8cfNteoMgEQc6RpLtg8xPs6m1Q1e09aS/H9TVQAAFhGaULyz5Pc+3rMxDHeo4/3C++KdNTtD526bFyve81VJfcXtfeKdo92PtMb/f28+Ub6Xpd19XE+8Q794CPDLNa/fHDoHap3vke/2Qp7H+yyfO4X3rci/DMQ6eX6Iut1eEe+7tCX0+a21MpQffj57tsj2/DVlh4PH/xafvoo/xMYnwr4vyeOaOgMgEfFGotkbcC728fpdNePQ9gav63BJ/l+rLgAAiwhN2FYoi6N9vGd/GO5Qx/slZR+37tnQx4T4cei9n2V8TfxxYJA7b/aGuY/pxv+2PP/3eHd93PLibP7vMf+ZHnkeC8MdqvWw5G+KC/3D3om/saKcXtaW0Oe3Tuy34lNC18P89w6uS4fUGQCJ+G/Xd4R+9r3fUDMOfdbgdf1Ykv9O1QUAYBGhCSdD9T76VYr7WS7v87Pi3fbxUNz4JMHPobONzuI+37s2n2THyfGDfNIe/29cDI/b38T9858ZsgwOhd4LWPG63+4zvxvhyR8glgxQPnfy99zIr+vpedZv8XHkr7Ql9Pmtsyv094NpE2mjOgMgAe92jSGH+3xP/GH8YcU4dL6h63qqYkxersoAACwi0Jx493w8dDg+afAgn+jHhff4Q8J7of8F+xRtyb/wbNGW0OeLU3UGwJSLC+d/5uNHPPdqkDNpLofRHtJbts3mdVUGAGARAbQlEKfqDACe1P1k61sDvvd4zVj0bAPXdqwk36OqDADAIgJoSyBO1RkA/OulrrHjhyHeP+pDen8pyXebagMAsIgA2hKIU3UGAB1xz/3ZxfS4L/76IfJYXzMWHZnn9a0syTNe52JVBwBgEQG0JRCn6gwAOvZ1jRtfzCOfqkN6v5vn9e0syfO/qg0AwCICaEsgTtUZAHSsCp1DdOOYcSdLy+aR1/cVY9GDeV7jVyV5fqLqAAAsIoC2BOJUnQFAx7muMWP3PPM6WjMerZlHvr+X5LdF1QEAWEQAbQnEqToDgBBe7xovfm4gvx0149GOIfNcU5LXo9A5ZwAAAIsIoC2BOFVnALTakizd6hovNjWQ55qa8WjYswB2h+bPAAAAsIhgEQG0JcQp6gyAqfBJ11hxosF8H1SMRxeHzO90SV77VB8AgEUE0JZAnKozANpuXZYe5+PEX1la3mDe34VmD+n9sySvF1QhAIBFBNCWQJyqMwDa7nLXOPFBw3l/XjMmrR0wr42huR8NAACwiADaEgAAU2NX1/zz2gjyb/KQ3j0leXyrCgEA5s8CJWhLAABMrqezdDeMdjuc52rmu8cGzOtsSR7vq0YAgPmzQAnaEgAAk+t419zz6xF+TtUhvZcGyGOmIp91Ja+N2/2sUr0AAP2zQAnaEgAAk2lT17zzXpZWjvCzzlfMdx8OkMdLJe+/W/K6FVm6k6XXVTEAAAAAANMu7s//TwJpQ5/X+3HJe78pvCbe/f9Dlk6qXgAAAAAApt3ekMZCf0y7+rzms32898ss3czSUlUMAAAAAMA0i9v1xG17Ulns/7LP6y7br39j178fyF+zURUDAAAAADDtToV0FvpjutLHNa+veG/cl39Jlo7k/3ub6gUAAAAAYNq9GtJa6O/3kN4dfeTznuoFAAAAAGDaLcrSryG9xf7idjxlXqh5719Z2q56AQAAAAAgfe9k6XroPAkQ9+b/OUsHs7Rc0QAAlPs/1+UKvmGcSQMAAAOpdEVYdE1hdGhNTAA8bWF0aCB4bWxucz0iaHR0cDovL3d3dy53My5vcmcvMTk5OC9NYXRoL01hdGhNTCI+PG1zdHlsZSBtYXRoc2l6ZT0iMzZweCI+PG1mZW5jZWQgY2xvc2U9InwiIG9wZW49InwiPjxtc3ViPjxtb3Zlcj48bWk+RjwvbWk+PG1vPiYjeDIxOTI7PC9tbz48L21vdmVyPjxtcm93PjxtaT5tPC9taT48bWk+ZTwvbWk+PG1pPmM8L21pPjxtaT5oPC9taT48bW8+LjwvbW8+PC9tcm93PjwvbXN1Yj48L21mZW5jZWQ+PG1vPj08L21vPjxtaT5uPC9taT48bW8+JiN4Qjc7PC9tbz48bWZlbmNlZCBjbG9zZT0ifCIgb3Blbj0ifCI+PG1vdmVyPjxtc3ViPjxtaT5GPC9taT48bWk+TDwvbWk+PC9tc3ViPjxtbz4mI3gyMTkyOzwvbW8+PC9tb3Zlcj48L21mZW5jZWQ+PG1vPj08L21vPjxtaT4mI3gzOTQ7PC9taT48bWZlbmNlZCBjbG9zZT0ifCIgb3Blbj0ifCI+PG1vdmVyPjxtaT5JPC9taT48bW8+JiN4MjE5Mjs8L21vPjwvbW92ZXI+PC9tZmVuY2VkPjxtbz4mI3hCNzs8L21vPjxtaT4mI3gzOTQ7PC9taT48bWk+dDwvbWk+PG1vPiYjeEI3OzwvbW8+PG1mcmFjPjxtaT5sPC9taT48bXJvdz48bWk+JiN4Mzk0OzwvbWk+PG1pPnQ8L21pPjwvbXJvdz48L21mcmFjPjxtbz4mI3hCNzs8L21vPjxtb3Zlcj48bWZlbmNlZCBjbG9zZT0ifCIgb3Blbj0ifCI+PG1pPkI8L21pPjwvbWZlbmNlZD48bW8+JiN4MjE5Mjs8L21vPjwvbW92ZXI+PG1vPj08L21vPjxtaT4mI3gzOTQ7PC9taT48bWZlbmNlZCBjbG9zZT0ifCIgb3Blbj0ifCI+PG1vdmVyPjxtaT5JPC9taT48bW8+JiN4MjE5Mjs8L21vPjwvbW92ZXI+PC9tZmVuY2VkPjxtbz4mI3hCNzs8L21vPjxtaT5sPC9taT48bW8+JiN4Qjc7PC9tbz48bW92ZXI+PG1mZW5jZWQgY2xvc2U9InwiIG9wZW49InwiPjxtaT5CPC9taT48L21mZW5jZWQ+PG1vPiYjeDIxOTI7PC9tbz48L21vdmVyPjwvbXN0eWxlPjwvbWF0aD5rblKbAAAAAElFTkSuQmCC\&quot;,\&quot;slideId\&quot;:264,\&quot;accessibleText\&quot;:\&quot;öffnen senkrechter Strich F mit rechtspfeil darüber unterer Index m e c h. Ende unterer Index schließen senkrechter Strich gleich n mal öffnen senkrechter Strich Stapel F unterer Index L mit rechtspfeil darüber schließen senkrechter Strich gleich delta groß öffnen senkrechter Strich I mit rechtspfeil darüber schließen senkrechter Strich mal delta groß t mal Zähler l geteilt durch Nenner delta groß t Bruchergebnis mal Stapel öffnen senkrechter Strich B schließen senkrechter Strich mit rechtspfeil darüber gleich delta groß öffnen senkrechter Strich I mit rechtspfeil darüber schließen senkrechter Strich mal l mal Stapel öffnen senkrechter Strich B schließen senkrechter Strich mit rechtspfeil darüber\&quot;,\&quot;imageHeight\&quot;:29.581699346405227},{\&quot;mathml\&quot;:\&quot;&lt;math style=\\\&quot;font-family:stix;font-size:36px;\\\&quot; xmlns=\\\&quot;http://www.w3.org/1998/Math/MathML\\\&quot;&gt;&lt;mstyle mathsize=\\\&quot;36px\\\&quot;&gt;&lt;msub&gt;&lt;mover&gt;&lt;mi&gt;I&lt;/mi&gt;&lt;mo&gt;&amp;#x2192;&lt;/mo&gt;&lt;/mover&gt;&lt;mrow&gt;&lt;mi&gt;t&lt;/mi&gt;&lt;mi&gt;e&lt;/mi&gt;&lt;mi&gt;c&lt;/mi&gt;&lt;mi&gt;h&lt;/mi&gt;&lt;mi&gt;n&lt;/mi&gt;&lt;mo&gt;.&lt;/mo&gt;&lt;/mrow&gt;&lt;/msub&gt;&lt;mo&gt;:&lt;/mo&gt;&lt;mo&gt;&amp;#xA0;&lt;/mo&gt;&lt;mi&gt;S&lt;/mi&gt;&lt;mi&gt;t&lt;/mi&gt;&lt;mi&gt;r&lt;/mi&gt;&lt;mi&gt;o&lt;/mi&gt;&lt;mi&gt;m&lt;/mi&gt;&lt;mi&gt;s&lt;/mi&gt;&lt;mi&gt;t&lt;/mi&gt;&lt;mi&gt;&amp;#xE4;&lt;/mi&gt;&lt;mi&gt;r&lt;/mi&gt;&lt;mi&gt;k&lt;/mi&gt;&lt;mi&gt;e&lt;/mi&gt;&lt;mo&gt;&amp;#xA0;&lt;/mo&gt;&lt;mfenced&gt;&lt;mrow&gt;&lt;mi&gt;t&lt;/mi&gt;&lt;mi&gt;e&lt;/mi&gt;&lt;mi&gt;c&lt;/mi&gt;&lt;mi&gt;h&lt;/mi&gt;&lt;mi&gt;n&lt;/mi&gt;&lt;mi&gt;i&lt;/mi&gt;&lt;mi&gt;s&lt;/mi&gt;&lt;mi&gt;c&lt;/mi&gt;&lt;mi&gt;h&lt;/mi&gt;&lt;mi&gt;e&lt;/mi&gt;&lt;mo&gt;&amp;#xA0;&lt;/mo&gt;&lt;mi&gt;S&lt;/mi&gt;&lt;mi&gt;t&lt;/mi&gt;&lt;mi&gt;r&lt;/mi&gt;&lt;mi&gt;o&lt;/mi&gt;&lt;mi&gt;m&lt;/mi&gt;&lt;mi&gt;r&lt;/mi&gt;&lt;mi&gt;i&lt;/mi&gt;&lt;mi&gt;c&lt;/mi&gt;&lt;mi&gt;h&lt;/mi&gt;&lt;mi&gt;t&lt;/mi&gt;&lt;mi&gt;u&lt;/mi&gt;&lt;mi&gt;n&lt;/mi&gt;&lt;mi&gt;g&lt;/mi&gt;&lt;/mrow&gt;&lt;/mfenced&gt;&lt;/mstyle&gt;&lt;/math&gt;\&quot;,\&quot;base64Image\&quot;:\&quot;iVBORw0KGgoAAAANSUhEUgAABb8AAABoCAYAAADRho3TAAAACXBIWXMAAA7EAAAOxAGVKw4bAAAABGJhU0UAAABIuCNbPAAANqxJREFUeNrtnQ+kVkkbwB9XkuSSJEliJUkSWUlWIkmSRJJkJZKVJLGSrCSSZCXLSpIkkiRZsZIkiSTJSiQrK4kkK1cu+72PO+e7586dOe+cc+b8ed/392Ps93XfM2fO/HnmmWeeeUakHewyCQAAAAAAAAAAAACgb3jcSaOdtJ6qAAAAAAAAAAAAAIB+YX4nfeqkL520iuoAAAAAAAAAAAAAgH5hXSf9J2NG8JVUBwAAAAAAAAAAAAD0C3tk3ACOBzgAAAAAAAAAAAAA9A0HZcwAriFQNlAdAAAAAAAAAAAAANAvHJYxA7imfVQHAAAAAAAAAAAAAPQLL2TcAH6xk6ZRJQAAAAAAAAAAAADQy6zppBEZN35ret1JK6gaAAAAAAAAAAAAAMjLLJlocG5jOm/KCQAAAAAAAAAAAAAQRC8YvzX920mnO2mIJgMAAAAAAAAAAACAbvSK8VtDopwVjN8AAAAAAAAAAAAAEEAvGL/18su5NBUAAAAAAAAAAAAA9BrzO+mrTDR6v+mk1VQNAAAAAAAAAAAAAPQy72Xc8H21k2ZQJQAAAAAAAAAAAADQyxyWccP3fqoDAAAAAAAAAAAAAHqdH2XM6K1hTzZRHQAAAAAAAAAAAADQ62yWMcP3505aRXUAAAAAAAAAAAAAQK+jxm719v7USSupDgAAAAAAAAAAAADodeZ20odO+iIYvgEAAAAAAAAAAACgDxjqpMedNNpJ66kOAAAAAAAAAAAAAOgXjnTSTqoBAAAAAAAAAAAAAAAAAAAGlemdtKmTZlMVjbCAKuhL9ETmmk460EknqA6gjwEAIF8BApjWSbOoBgAAAIBi6N0gaug+3EnXOul1J/1n0jaqp1bmddJtGbugfBrV0dML5MWdtKWTDnXS1U56KWNhCJOx9YBqAvoYAADyFSCA3836YNcgffQLGbu88r+CSQft3/QdgNr5XsZ2iW920vtOGjFjUv/7uZOeyJjhSUMV+S6nPWueYbcZAIqwsJPOG1nzLCWHfAkPg/rYaeYCrfe9VEdPovP7B2uB7Eu/UF3/Z4+Mbbp966Q3MrYRB/QxdHsA5DnyFWCMJZ301vQ/7aszB+njhztpt4wZskOM3lpBekxjiH4DUCvqOflS8m9U6c7e9U660EmXjQKR/G0z1QoABVhj9IHbZlGepeA/p7pqQUPMXDF1rovFLVRJT8/32zvpRzNvZ42vVVTX/+vMVT8YAulj6PYAyHPkK8A46pT0yPRBtQMvG7QKmG8WS1kT7UX6CUAjwumOR/FVLw8NMzAj9fupnbS2k47LmPdI1pgmDi8AxGB2Somy069UTy063AtT3187aT1V0les84wtbWucUca47akjXdtMoXroY+j2AMhz5CvA/1Gnmbupvrhp0CrgXsZEqhUyTB8BqBVVYP9yjEf17gs5oqKK83XPmH5P9QJARHZ6ZM0mqqZS9Lj8BxkPSbeBKuk7hjxj6wZV83+yDIJrqR76GLo9APIc+QowAb0X6G6qT+4epI+/myFoLtE3AGqfKJ9InBMYrh3061QxQC70CKN616rniYby2Fji2X70zD0i7vtB8Lqsjh9k4v0tO6iSvmSxRzffR9X8nzuCJyx9DN0e3R6Q58hXgDyoATx9enfPoHz4vxmChtiRAPXiMiRpTKapBfKaK2OnN9J5/UwVAwTj82reUeLZdX1WR9cc38gt9tWx1pLrx6iSvmWHR4Ysomr+z0FPHd2lauhj6PYAyHPkK4CX2TLxDsi+t/3OF7/h+1vBSRkAiqHj7YtjLB4qkedvVl4bqWaAYF555kcdp7MKPvusz+rIdYybW+yrYZk1R9ykSvqaK46x9ZZqmYB61NonWFUmzaFq6GPo9gDIc+QrQCYrZPwOyBHp88tYd4nf+H2fvgBQK74d4jI38a638ppGNQMEk3Uh9LaCz37ro/qZ7vnGNXSd6Kh3RjoepnpqzKRa+hpX/FPCEfp1nT1GLnORGH0M3R4AeY58BQjjZ5l4h0Tfho27lrGwP0o/AGjFeCwz8Wvc3VGTz+tI5dRj9xy1hzZRVZ/8yzMmRwIUA9+zL/qo3rcIt9jXgdbnI6ue1w/wuBwEFnnkx1aqBuhj6Pbo9gDIV8Y9ROSZDIAT9AfxG79X0gcAauWlZyyWJYnldDVCXgtlzLj1mOaCllBln9zuGZP7SzzbT4aFc47vu02XjM4Jq46vDfi4HAT2ivsi2WGqBuhj6Pbo9gDIV8Y9RGSl1V8P9tsHLhO/4ftf2h+gdr5KfO8QJbkZfn/JfGbImNeq5nWC5oIWUEefVCO2enF/M4vYbQWffZHz2V5d1B+kW1aqq+niaQHjsu+54RhbLFCBPoZuj24PgHxFT4Mq+EMm2oO/66ePOyB+4/c12h6gdkY943FhyXyvm3zWlsjDvoRkLc0FDUOfbJY5Hnm1gqqJyjOrfn9nXA4E/zrG1kmqBehj6Pbo9gDIV8Y9VMAa6ePTvLfEb/zeQ9sD1I7vgryyXh2XjfI9pcQkeVOI6QvtgT7ZPK5LvD5RLVHZ46jj5YzLvmelRxdggQr0MXR7dHsA5Ct6GlTFG6vfrusXw8GI+I3f82l3gNp57xmPb0pOTHqz9POCz+qxqLtWeW7SVNAg9Ml24LrEi1Nj8VCDxt/SO5elMi7jcUTcl+yyQAX6GLo9uj0A8pVxD1Vx0uojT/vho34Qv+H7NW0OfYTuvuqlE+pBt7TlZb2ZMS6Pl8x7aoFnNK7sC0dZfqJbQUPQJ9uD68JsTo3FY18F8wDjsje4K1wkC/SxfgHdHgD52rR8ZdxDKKsd/aTnvb9/yZiIz9Pm0Aeo19x1R/8+2+IyH8oYl5o21FiW3Z302VOOxXQvaAD6ZHtY7mmH76iaaLguE13NuBwI3cUVJuEAVZPJ7E7a1EnfUxX0MXR75DUgz5GvjHsohJ5QsC9qftDrH/UgYxLeQptDH3A6o4/vb2mZ9QK50Yxy68S1pOIyaDyyRxll+LuEIF1ilJkfO+mCjHnDqIHnVsZzulN9RsZOpGjdfOykc500LcK3zuyknZ10RcYulfvXKCwj5juvmbJOjVS3qhCtM/3vqvmmzQH1tkvGPAa+mPK9k7FNyjk53r3JfE+SxweTx6xI36aniS6ab/pq3qH9VW+N1riU6lmwsZPmmrbTCzXeBCqDVfXJPMwzZdXb29+bPqLfqV4Ux01fSphh2izp41q+qo+M1T2+XIv5ty2Tp9pme81Ye54a30m76UboQmknq6T9IQmaHJdNt60uyI+ZMfYuJfNUvt43f5tTMO8NnvpcElgvvxh5k8gorZ/DEfrOVCPDNa/rRg7O6PKMzi9HTT9J6khlzYmAZ7NknZ7i22b0vJum3pN62tniuYw+NpgyHd0e3b6XdPs627RqeT7o8rWqcT/XzIPah3839fhPJ20vkJfOoXccqcj3tkVPCZEZW0zd3U+N3xEzH9wxZVrQ4Lx1W/poo2RKxiQ8GnEyAGiSLxnC/k2Ly31Osj1EdHKJHZN/aUp5+q9gOmHlud0sFO8YBShL8T/mKddR8V8UdLHk917JyNtOqkzmDecwZBbR+8y7Xjrq4FsXeasKwasufaGbcva9UZx8efzVScMl6nK2aeOi/WZLjX2yCMuNsj/a5V2qYC1L9f2qY2E3Pb7+cDxzOUP5vpMzHS5RN5uNMhnSR/T7d7dwHjjvKOv9FpSr6XHZZNuqnPxZJl8E5Ev/Gvmfl1OeOSiL6cZwkDWn/ZljMZleQF71fPPDLnkcNnXgK8/LHHPPFSOH/w6QxfNaNpfRx8rTDzId3R7dvq26fd1tWoc8H2T5GnvcHzH9Q42h77q0WZHNR5eR9VkP6ikh6OnY32SyV3VWuizFN2LKcMJRltO9ahTcklHB9wWg95kaIEzayixxx9K1PSxjCsLXJSZI38IvmYwumP9mfdMP1rNTPJOhrVzmZa5RwuxjPDtT9TnFGOvuewyYU7q8Y59RSEcD6ixL3h4PrPesMFUHAstR1Bg126Fs3DFKeaKg6WLupwxlc2mNfTIPc0y/tfPUOH47zLcn/WW7UQg/mPH7m+O5HyPLiSbHl+9I5zbP7xeYOlIPkazYp9eNIjulYJ1sMAs+W/HV9pqRUjzvOd7dtqO1rgvSLrSgXE2NyybbVhelv1gLpH9Ne2w184qk5N35QGOBj6cSvrGkLMvRLt28ky846tmXfs7QYUINlaELqctGzun8MiLx7yyqci6jjxWnn2Q6uj26fVt1+7rbtGp5PujyNfa4P23q6lKXuf19wbnX1ZfP9KCeksUM8032t340fXOJ0TU0rXCMKR2Tm2ues7ZEauNWkLX7fEwA+oOsHc+/W172zQHC+FXKAFcFRx3v/CrFvXqGTb2HHOW/GjghhRrJhsz3fLUE+MYuz13MqcAoe81vrhhD30jOSXnIKOKhCsqHAnI+loL5p8NYkDXx297Cozn7U+w+mTX+Plnv0SPVyzOemW9kjio3TxzlnFuxzKhzfPmOdIYes7UvAnpa0nCk77Xvd9D28xnjFznKfqtF8n+Fp35/lHZS5bhsum1V+f/H+q5jZjHtw7X5vjLHOHa1/fYMWfVvDln/pMv7E4+8ZwHGFdfx13k5F95FQiXNyHjHbz0ylw1yHxtEmY5uj27fS7p9nW1ahTxHvlY77vd4ylbkhOthT16belxPSaObG288c9TMjOceB5TtZoVzxRIJ2wDrCV5kVOIqbKbQJ2Ttrh/tgfKfDRB6zytUkl2eNDdK5ulSkm572u2jmRQvif84WgiLZPLRwIeB9TbFM2HliUGnXie+S0ZWOH5/01L8FqUU/FAvmTNWmy1PKe+xPG1+kPyeVjOs+nzfgj5p4zqu+HuggnjOLFhsZexlTTKjrvHluk/hRWAZp1kLkbKyWHWWd4767hYnzy7/lxbJ/gMFFgNNUtW4bLJth80Cy55vQ4707ihRH1slfGPpR5kYym2fkbEqq3Z78vmaow6me4xEPqPK/NTY1v/+lCrPuYhzjz1Plj1V0MRcRh8bLJmObo9u3yu6fRNtGlOeI1+rH/fTPGXbWyCvl55+G7oB1mY9RVkv7s2NSwHPbpNmjd9Dnnee6jWD4BzJjm0E0E8U2d1vE38GCL7HEv9CBl9Yg30l873uyDMd23dzakJakBK+rsnx14D3bZLJJwDuSb4LdVy70u8k3265yxP4o+N3iaKmBtQ1gZPQZ+t3+1IK0o6ABWJR2e9SckPqZEeGIt1En0zn7/LKOZ4jjx2e+v21JnlR1/h6WuIbf0/18bLeA1rftvfVXwGLX9dYGmmR3L8uxS9LqpuqxmWTbauLIzse6/0c8+zNEoa4Cx5DmM1Oy5AyNVDW513ErfHkYx9JTocNuSOTY2ROi7yQd8W6HS2oC9U9l9HHBk+mo9uj2/eKbt9Em8aU58jX6sd9mQs906zy5HOvT/SU1eKO7R0aYnqWNGv8FnFHUXjUa8bA7RkVeE0A+g/dGd9j0vIeK/tMjyLhugRjSsT3bpTw40N5eCj+0yaqrHwyytoy67llMtHD4pF0v4DC5QnxQvJfXOELQZDnRmvX8Uh7E+YXGd/9d3k4+eLY37AUiVEzWa0KXCAWPUb3VorF0dcyvJf8G1FV9cmkTK6LzvLGefPt0m+oSV7UMb5mer4xJBbdIRkPc1I2DIzr2OWHwHxXexa9beGdlDsKXidVjMsm23axTI53+jTHotm3yAxdPL0OkEObUn/bncMYmBgSY7TvamvBmGyIZcWld+XzrED/mCLuo85FF2R1z2X0scGT6ej26Pa9otvX3aax5Tnytfpx79o4KnLS5oLECcHcRj1llrjv7vk35/rHVZ6TNc5VLjlQJsxbI1zOmGT3CgC0DRWS/wQoyTE92s+I+/bxsgbGbxnKxL0uisAcY1wM8Rb9yVH+T9L92KxPEXLV99XA5+d7nk97biSXSrzNmBR9O+2HU4up5Ob0NZ48Vkq8yzxcymFo3ObkRMaBhvtkwlWJcxxwp5Q7vtcL42u7RxGa2uW5gzJ+qeW0kt+6w1OG0LBtrmPnV1oi730L4W/STmKPyybbdoFj0RxqfEu3n2shH+LpM0+6b56tMIvMb5Id13ZByXkrwXUk3/ZsvBaQ92yJF9PVt9AtenFznXMZfWzwZDq6Pbp9L+n2dbdpTHmOfK1n3Ls846/nzEM3I3xx8/OGYG6jnuILxfJLznxcebypcZ66JX0Q9ztrop2PnRGglSyRyRfwVRnLPO9N1SG44momx3WS43y3I5R9W4BCmhdXfi9LlieJ/7bQKEIfjOLk45BkxxZMJvY9GXn4Ygmvi2QwCJ3Uk4Xulob7pBgF2xUnrshxS5c3xJ2aZERd48sVIuBBl2eSuJDHI32nq++FeorouHPF31vTElm/zDNG2xq/Nua4bLJtZ4rbA7iIbLziMM4sC3jOFeMzvXmmC7PkVEC3kxa+EEx5jznfl+xYlQdTMiBrk29TxLnnRMS86pzL6GODKdPR7dHte0m3r7NNY8pz5Gs94143RlyhPA7kzOeg+EOM5PUqbpue8p34nVjy3OXQBmcY34W226VHWCTxbwQGgHpQRX4kQEleV/I9eW+qDsW1M3vQTATJ8bl5EQxHXyswQJaJAea6QONZamJ7YfJa0SWfG+K/DX5boDJzK5Kiobhi9OkRrxCjceKlsrThPrlZwi8rCuGyp4/XQR3jS3FtoPuM2qpkXjSK2o8R3j1bJnv1JPEUh0q00Z8tkvM+5ftDC+ekmOOy6bZ1xeC9UGJxeMAsoE/kGHeuOwfupv5+L8AIkpVX3picepGUywNuS0qO69//FvdlXt0WukXj0d7zLAaLHsOtay6jjw2mTEe3R7fvJd2+Tn0ypjxHvtYz7ldFWje9ku7hfnpVTzke6dt8JzpGa5yffB7sp6VH2Jsxqf4mANB2NgcoyKo0zSnxDp83Q9mb5+95JsvkAryfS+Y/zTOZqhK1oGS+ZXZeXfGykuN85yX8hvkPHsVOJ3M93vW2y2LddYyxzF0PZyXsghEXahTdmEO5raJPJjELi5Tfx2NHfstqkg1Vjy9lsacd1jp+q/1SvSy+RFi0J/wh5Y5I7vbIyzadevN5+7xo4XwUc1w22bauBc/ngIVSbD6K/+h7Ejf2XIm88m6gbBW/F9uwjB/FXxmQ1/VIc49vHitjBKtjLqOPDa5MR7dHt+8l3b4ufTKmPEe+1jfuXRsjeS+E3Jgh537qAz3lgcQJL+2z236qsU//5ilD28OK/Z8bGZ1tiwBAL7AnQEm+VSL/ixUYXlwXmuhu6iLz76+k/OUJZ6SaiyF8Br+vBb87OY67TsI9E3yndtbJ+PG89V3yWOfJY1fBelme0f9WRe7zVfRJl5fIe8l/aVJWW3+sSSbUMb6U/Y46G3HkvcQs2LQ+Yxn/d3n6WujRW5dH9ZdAhbhOdnu+848WzkWxxmWTbTtX3CETjtVcl75wNytk3NPqYWBe33vyupSzTBcydIvkKOyhwLxcBp6dBeppjefbDpWo+6rnMvrYYMt0dHt0+17S7evSJ2PJc+RrvePetTFyM2ceDzNkXF7P9jbqKV8lTpzsO558rtXYr09VMBfVxpBHOIReVgUA7eGIVHdE8o0jr3Mly7tF3JdjJMrd5pL5L/Eooirzhisoe+iFExs9irV6I2j4CI0tGHL5n8+7KbkoJ+QCFN8CYm6JuvEpMBrTbnbE/h67T/q8aw+UyHNdgwpK1eMr4WaAoWKrGXcvS/atNOr19F6KH7X80SEf3kvx8DZNGEDutLCsMcZl0217qaJ5Iy+umK0fTf2o59KnHOPJpx9sjdC+Wt+JJ1loaInFEeeeIxI3VFUdcxl9bLBlOro9un0v6fZ16ZOx5Dnytb5x79v0OZwjj9WSfbolxvc1raeMevLKY2udm5FPnQ7Le3toTTKJlRmd7YEAQK9xvouC/LRAnr5LGjZXUNaTRrA/jFAXNz3lPhUh76NSPHbXSXEbRC+abw+Nee26cOKCmfT/kbCjfa64ps8qnFfuByr/dffJKUYRdRk5ynizuI7O72pQFsQcX2LqxhWX9FDq779aymcsjnn6wKMuzw2L2+vlrsTdnInJTz2iaMYal022re8bzjdQn7c8c8WFAoteXwzVPJf4ujwSR80C8aNZyIeGYHAZBZ4XrKfbUs0R4KrmMvoYMh3dHt2+l3T7OvTJWPIc+VrvuPeFK1mdI4/HGbItbyiNtuopXzzfl4eTnjz+qrlf+xxy2ngaNVjIN3E0BADicL+LkpzXC2a3VHMy5LXHmPOflD+i6tut1XLHiPvoCxd1tOAkf72A3HVdMpiE7dgU8PwczzeciFA/VzP6X4zb4GP3Sd8N4/tLltNlUK8r7miV4ythTYaMmSOTPScfR3rvVHHHPswysA+Z9rQ9C7WNdrRcpveKl0WMcdl0256JsJCLgS/u6SXJf4LE55mVd6HiCnH0IDUf5qnrW5GMV1pPX6W6EzZVzGX0MWQ6uj26fS/p9nXok7HkOfK13nHvcvJxhT70kXhjf/O0W15Z3kY9RcR/l0UoesHqv562W1Vz3+5p4/ddqS8+KwDUg3q6fMgY23kVoGsS/2SIa+dZJ74vEn4cKYtfKzYW+XZwuymBMzwKjH77XzmUBd/O9qhRtkPYUaHs79YHy3pgxOyTQ+I2UquSUcZL3WUYflOTDKh6fCW4bi9Xr4p1Ge2/PMJ7sy58meIYKyccC0pti4OO37cRX8zvuy0rZ4xx2WTbDnn67ccG6tK3sTRi6iKPR6vvKH/ei5ZcHnlPJH+sR59RoEjohhWeb9tdkz51nj4WpY8NmkxHt0e37xXdvi59MoY8R77WP+6fl9BNp8vYCVtdg72QOCFG2qinZM1xoRf0+mJ9H2igb/dSKMYJTBH/LstXAYBeZleGgpxXOH125PFLRcarIpc/uCYsnwfRzgh167t05F3As9slTsxG38SjMj3U+8WlAH2O2Ac3S7aXUhnPrJh90tcmZeNeuur3Uk3jv8rxleahZ5GR1e6/R3jvI0/ev5rxv8YYAp47xod6f6yX3sK3mH3bsnLGGJdNtq1vsXq1gbo8njGGfsqZ13mPQWVWjjyy1gy6UTgvR15rPeuOIiGm9nvKFPOETcy5jD6GTEe3R7fvJd2+Ln0yhjxHvtY77mdKuegRyWaWr9+/ylmetuopifxybRSEGK998d6PSjP4ytP6Cy83ZAzKawIAdaM7wWcj5vfKM77zKEHLK1J4fEcLn0X47rXiPxY5PUL+vphbIbfMX5I4dyxck/IxDz/WIPt/zZhnvhQ0UMTuk74TUGWOcs4XtxfQtppkSZXjK8Hn6ZTIGD2e+8aziCtz6dCcjD6lniN2DHI9rqvxFbdI73oEbhK/V2RbiDEum25b32J1XwP1+UDixXZ0HVm/F3HN8HOEOfRaRFlXxQmbWHMZfWzwZDq6Pbp9L+v2deiTseQ58rXece/b9AnZ8PlBxkNl+Bw8fusTPSVBje9vZfKFnlmnAFx3Yeic+KM0h+8OiqvSck5ndJC9AgB1MlXGdz9jcUj8R67K5FFm51PEH9Mt1vf7lJ9Yl7K8keLxBt9HUjxcRzO/SfgxOt/Rwh0V9OsXGXPNrUj9umifHBa3Afd9ye8+5/neWTXIkqrHV8JW8XtqLMxQ2vLeAm/jU5K1/z82yulRYxiZ2SfzwxLxe7K0hRjjsum29V2ktrEBfcC3sZR3A21hJD3/rPi9IvPGCn0Scd3h8mK7UFGbxJjL6GODJdPR7dHte1m3r0ufjCXPka/1jvtLnv46FFA/b4zM+k78mz5b+kRPSTPb0U817Isas5NQm+pcpBsLT8V9ufHihue1C1Ldyd5KeZqhxC0QAKiT5KjWwYh5+nZ4R3Pk4YoxdbNkuX4Qv9dKDC8en/JzJkLePs+TEOXMp5TmvTnadzQzzw75EU+/qGJhuUziXtIUs09u85Tpconv/c6j9L6sSZZUPb6ylJ/PMvHmeZ8H/OsS7/V5WB3p4/lhyFOPoy0qY4xx2XTb/u15/5ya69IX37PIuNkbSdb7DL+HcuYzLPHClPguv9taUbvEmMvoY4Ml09Ht0e17WbevS5+MJc+Rr/WOe1d93w94LtnIOmr02y8S50RHG/UUHxqD/3YXncI2em+VdnBF8l1O3QqGMyr3jQBA3SSeLzF3zaZIuZj+vsse9pcsl89741yk7/YpPzFCTrgUh5HACfEXibN7f9STz5IcedyT6rxnXGQdGc+j2Mfuk79JfA/4W9LsjnjV4yvB5SXlOhLoU+42FXyv78b0fr+k+7Xnu6e3oGyxxmXTbevzcBuquT7PRVrAKa5j5HkvKZsr/pMHM3Lm5dpwLLoxuNuzYB6usG3KzmX0scGS6ej26Pa9rNvXpU/GkufI1/rG/XdSLETPUtOuyUWwqzz5POoTPcWHfvcDU77rZh78YupGZY96q980cqFpT++QPtnECYvSjVo0vg4AxFtQXY+cb5l4Y+siKGIunnjy/b5iA0bZWIa+0AOhF4U8E/fxsGk5y+FSbh/nXDi5vEiP5chDJ+2LOX4/W/yXkOTxhIjdJ+9EXnRvTiktdXkj1j2+FN8xTNelU+slTizMhM+e/KZKf3PV891rWlC2WOOy6bb1HVOumxcSJ1a+78h63sXubk+9nC/wbRfFfalhrDHxpMACtM65jD42WDId3R7dvpd0+yb0yZjyHPla37j36QWbunxPculjclLKt+lzMlJ5mtZTbGam+rpu6M2X3sO3Yd3qsGQXxW/83iIAUDfJcb53EfMcknIXEpxwPPuhZJmGJd5RsDyLgv8KKKI2Lg/WFxJ29M+3I30lZxl8ym0eD5MtEZTZA6YceY49+mKEfcuRR+w+GXPRPceUReNZjzjynF2DHKljfCm+m9l9N6m/kTghb8RTt00sbupmT4t1tljjsum2/daCvuW7/K/I0eQ1nrzyehH54nEW2SR868hnfcG6cnmCnsqZR91zGX1ssGQ6uj26fS/p9k3okzHlOfK1vnHv0gu6zaXJKYnTqX+76/nG9RHK0wY9Jc1CK+8NPTqvuS7Vfdf2QvsWoqMRJhEAKDcmYx1v8R1JCr31+mEOhU4XkMsC8vTdDH08Yl1WsZDaKO6jVIsCn9/rKVPeiW+LR27nuUjxfA4FSOcDVwiQJEbnupJ1mPeSpth9MlZf0XpSD5X7pk+EhhOLHTOxjvGlXJd8RwJ9F3QVuTm9LZ49dbNI4h2jjU2scdl0236uyLgSYwwXOdrvOrL+NsPQscdjaPsicUIkLvLIf9eRdPUgyvIgmxlpwVz3XEYfGyyZjm6Pbt9Lun0T+mRMeY58rW/cf5B8JxVWmt+8SrWHLxSLTy84YFKv6Clp1AHqXR/Mcb47iK62udDzxb97+kgABoOVRmnRiWJpywTJyUj57vQoU/MCnvXdVO1SlrYaZfG7HAvN2Mct07yNrCDr5ObySMgTxsIVB/qT5I9D5/I4u5szD1fsYN8FjxrXS3d451r/nngz5TlOOdXTLn/neD52n4y16L5lFME5HsXXpWDOMIri3Yh9v47xNWTqNs+RwBmeZ7oZBHThd1smXlbkO/oc44j8Ymn3sb3XUt7DLDYxx2XTbesLg7Quwvv1aO/mgN+5LhLSxWGRjbJHgbJ+yMihl473rPbUyYkC5dnhyOe257d/mP4+LYex6JtnTl2YUd665zL62OT39KtMR7dHt+813b7uNo0tz5Gv7vfEHve+y0nPdhlrWoYVAfrFbY/d5ptZY0mP6ClpzgXWf9vxhb1s9bf4YuJUdYEB1KNgraYagtBJ4XoOgV0Hix2K04wI+bqOEt0IfHazR0bYipJuHOhu64HAfN9L9UforkvcC09cyu2hnH3OtbN9oUBZ/pHi3j5iFkeuunEpE8kROZfnxV/mb89ylr+M928VfdJnkF2Y45uuGYVubYaCY9+ArYrSffP+FRH7fh3ja6UUu+jktOe5LJmkl4S9sxTLp558Npf8ru2mPc60eP466fjuZw2XKea4bLptT0m52K9Z/Th0cfC+xLydZrpnsbvTY3hRjzmXt6PvMrflBcrkumDYFbv0rGmvLM8zV7nuOH6nskNjjPouCKt7LqOPtW/co9uj26PbN9OmseU58rWecb87p8xO4tkftf79J08+B63fzTb1ejVH/2mDnpLmo6eMlwuWsyl8p1RaHe/bFxPHJyShXcwxRoa9ZsA8TQnHWVRPV05n9P/9LRIkZY3xyzzCKXTH/ox0D2uQHOF5UKJMRXdms/AdQ1xWIC/XRRw/RzIO5fVEWBGovGSxS8I8OX7qshBIHz8NPTkxRcIvSayrTz4oIQv0iOEfjkWKa0H1vVUPyXObIvb7usaXa0yEeLXMFX88RldMvuXmb7utfz/nyaPohWK6mEqOCz8yC462slTyx1ismpjjsum2XS5+j94iBhY1dN32LOZc+ELb7ImkV7jmwWTR6Nu8cnmevSnYHncDFqe7A40M1wMWzGL05M/i94qtey6jj7Vv3KPbo9uj2zfTprHlOfK1nnF/xVO2YU+b6d/uOf7mu8j9e0uePzF6x3CP6Sk+XeM/T3nV8L5V6rkjqijHHGX/o82GPz328DWj4tcLtJXrXQbOc6ooiC9dBE8T/CxxYsalx/lzKbfz3S022EzzDvVkCb2p+FDAJBcDX4iFvLFxd0dSYFzHGT8XUMRcsd/yeqv5FJZ0WfZ3WaRNk2Ke2z+IO3bdUIN98qynPv7ponzot7z21NM/GfU7XcYN33si9/u6xtd9CfPQceHbfHwlEz3ippt/c/Xv1RF1mBVmAfCf6V+t9lwwPIk4V8Qg5rhsQ9s+9Lz/SM73L029P9SDb28EI0jWYteW9Ye7LOqHxe15VtSA59K/0myT8EvOngcYBY50WaC2aS4b1D7WzzId3R7dvpd0+ybaNKY8R77WN+6fBZRN//dFGd98cDloPu2Sj2403zL2r+U9qKekuSjZxm+XXU9lw0JpFy4Hr23SYg53qeg12EZbjwqoX6VdYTt6hakBwqYJfKcxvhZQ/KeJO+bZ7Rx5+C4zeGj+tiylEOQ5luraTa3qduBjnsVp6KUnB6xn9bhS0ZhxriNwlyIph3kvnnnl6Wt6omSBjMf4y4rf7Lp9PKRuXAuFzQ33ye8lezNMvWmmp+THFqsf/+7I85tnYbUlVcaDFfT5OsbXFE87hH7PsPiP/ummwGyjeN8z7/F5Yj7x5PElsP1VCT+X+pab0m6P7zQuD69TDZWlinHZdNsuEb+TyK7APn7cvF8NIRtzvPuGxAtr86f4jwEPp/TIrDnEd3FX0TB7Ltm40szLiQEo1AD9tYv+tj9DRjc5l9HHBkemo9uj2/eSbt9Um8aS58jX+sa9zxkzOf2kpzkTw/Zn8Z9M8bWTetBrzPEHAcbVNusptv3uoeQzgKfXR8ukeYYcbfZOioeeqpzvJdvrNVQoQPO4jlxupFqCyBoDbxsq06Mu4/KEhF38oxPiC3HHGstzLH5JoDA+lrPPuiaUqu4ZGPJMMje71IUuoGwPClVA5hUsh+84Y95Ylt9JeLiILEa7tOlogCFzq7gv+FmZ8cwGxzMnG+6TWUp+SDpZsI73VjQn1DG+fMcw81wavCuwfrOO1y6V7FNsd2Xy0cFZZtxdTNWVttXP0luobLMv6XrZUFmqGJdtaFuVV777AP404yBtWJtj/u1Cquxazvk52/VfiXfMfCSgXbrVj+vCsw8l+ss/XcqTJy6qTw4lRtDkmPWUls1l9LHBkeno9uj2vaTbN9WmseQ58rW+cf8tME+tjx9K5tPN677NekoalTXJydlvpox5153nJc5F0EVxOQwckhaiStyZwEGkDaG7a4uwkbYaW5AVvUV4EDme0f+bGsAhY/OdmUDXpASfTrR6oc6PHgOeTjoHIvSvGJfj+mLjVRlqSXdZXTGdX5g6m5mqx1VmAftZJoa+2F2yDK5LOL5K/l3SQ572zcuLjDZ9IWGXL+73PK9y6JSM7/AnHgW/OhTzYy3okwnzcyohuoGWdezyjfhDqaytqK/XNb7ORVIyb3Wp4z8D8tjUxVjSLT2Q8DipbWO/lNuAqEoXiTUu29C2i8Ud4ifk3UXCGvguki16IvNNF30iRDa4PBsvlqjTE5J/MzFP2WyvthkFxlHVcxl9bHBkOro9un0v6fZNtmkMeY58rW/cPwvI86N038S53GWtta1g32mLnpKwKyWDtE8mm266JtTIDa9z9s8Z0gx25Amt+2nSIo4HTrxZu4T6Ub10A+mgsKeAoQDGccVdOt9QWWbJeIiFDSnFSb0B9PjQNel+YsOlOKkwnVuiXK8y5MLhCAIzKWcdR2WO5KzDl2ZhEWN31RXPrMhxqfuR8lFD7w0zN+gC/2+Tz4aC4+dLznnmueT3aKmqT9rK4ZuA8l+W7p5CG0xZR03d6HHuoxUrK3WNr1eeOsnLDPHH+lPFbjgwn6WBSni6r/wh1W1C1MWQo782FfqsqnHZlrZdagwdN43RJJF3I2aMPTEydL+Zt4tyNJIxJS3rLxkZPWr+q2ET9gbObb4LzzaX+EZ10jhj6k3L9MGUcVkkmZcOPRCyIGtqLqOP9b9MR7dHt+813b7JNo0hz5Gv9Y37bic470mY17y2q240vzVl0b77wvxbiJxru54yTSZ6pp/q8i3693cBsuya1I/Wix22crdAI6jyOWie6nYcuZ/pBrlZbgbtbml2g2etmYy7eato2KKDpu2fG6E8YtIno/zrLcFbJM4pgHlGkUreo7uSujO8sEfbe5pZcFwxE2vyXV+NknjDKNJs9nXnulHY04qJetpsNcaEF6ZeR4yy9tgotqtb3ienGuX3gVX+u0apXUDTR0WPnJ42ytSI6TeHCi4U9Fjl78ZoYsvGP43yuUPcF+70Kpsdi9PhBspR9bgcxLaFMPmhTgufTX/QBeNlyWeQbmoug/4f9+j26PZQrzyHesf9DjMnfk21mcox7g8cQ0N0pTfJ9uV4VvX7bvHB667nfdb7H9PEzZBcarB9wL77k9Rz+zIAAAC0k9sSLwQDAAAAAAAURw3faW/7ok6qGtrGdyq5Tu9v+7SpbnYQIrsBZqUaYpA8fpbL5Mt5AAAAYLCYKxM3w9WrZx7VAgAAAABQO39KPA9pDRN5R+Je6pmXn61376eJ62em6UxJ3L1Bwr4c4xrdAQAAYCDZZukE16kSAAAAAIBGdfKtEfLUsJz2XRjfavoejYP/L2uMZlGvpuepRjg9YN//hxBsHgAAAMY4Z+kFO6gSAAAAAIDauGnp41Mj5btBJl+mWjUa7uRx6p0aw3waTVwv62TMzT/d+BsG6Pu1E36zvn8+3QIAAGCguZvSC/TSqO+oEgAAAACAWvgiE+10sZhi5fuyhm85n3rfWxmLZQ41oYu4SzI53o0agodK5q3P65EEvSlab7/9avLVW6OPSpzbtWOxzvr+13QNAACAgUfjAqY9NP7qpGGqBQAAAACgcmwn1aGIeY+m8r1Y8XfsSb3rbxm7YwhqQI29T8V9y6kv/RCYtx5DUOP2xy75PZRyLv7DpgNdN50nMa5/Mf+2KUdeJ62y/eb5nQ40DUav4WH0Rtb3kv+mWfUo100BDSujoVZue343zeT93HzXR1NOAAAAqI/0fSia9NKdKVQLAAAAAEClfJWJtrolkfJdYOW7psJv2Jx6zyvB8F0r/0g+w3dobB01kL9JPfOuk/Z20nQZMxyfsPI8XqDsszrpjIwZhHUgqBF5pclf0w6ZGDw+ZGfosVWuLY7fLJKxoxCuutmfsWDWvE510i2ZGNg+SQccz62WMYO+613H6L4AAAC1ohvu91Jz8Q2qBAAAAACgUp7IRHvYoUj5/iITY29XhYaTTrzX1QF4Fk3aLK+tDrW2QB4/W3n8IZOPBttxdd7lfEc6Nrl2HFdc7jmSz1isR5rTxx30f9se6etlcqyhdHrhyft7Uw/vMp6144fusMpjp7/prgAAALWjOsyF1Hx8TeIevQQAAAAAgHHSRuokVnbZSyLVezzxKNeIDksrKrtGfEgM3xeFk6ONM9fqTCMFFnO/WXnc8uQxJJNji4dyIPWcel/5PNF3WO/4J6BD2uFY0iQ7NZrPTtNhlxb4jrlmoKafe279Zpf590cy5kWv9bWtRJ0BAABAXDTkWnKSSze4p1MlAAAAAADRUefWzzLRJna5RH5qy0tHwthWUbl/MvnrmmE3zdgObGPx7ZzPn5PJBl3fTswKKeb5fSz1jIZVmZnx22sy2ZifhW24T4diWSVjO0JqbLePJ6Sf+Rr4HTes506k/rbJ/NtZx3NF3gUAAADVoKHQkmOYelQSTw4AAAAAgPjYDquJA8qCHHmos4p6kY+Y59WgvrGi8iZ3CupaYSHN1x6uSvEYOodksqF5UcbvT1u/Px/wjoPWM6tyfk83Y/4rcQe615AqGmLljmNRO1WyvcV9vLGeW2n+XY9daFiVM45n7Hd9ossCAAC0gn2euRsAAAAAAOKgd+nZd+hpuGCNOqGe1WonTDvhqg1vcSdt76RL1rP6zIIKy6pe34dosvbx3upAKwKfWy2Td1+OZvxejckjMtFQ3m0XZIOV/6WAcmmef5mBoIbv2Rm/tUO+qFe1hhpRg7N6sN8TtzfXpgLlWmw98978u8Yc15jr1wLr4B1dFgAAAAAAAAAABoR5Mnb/ThJHO09S47fG3V5BNQ4mi6wO8SXwOd1Rsb2Y1Sjri8OtBuSH1u/3dnmHGq0/ysRY1/Mif/8uq0w3zb9rKBT1CPeFVzllPbc94F0HrGcumH9XT/Vn4g8V85P13FW6LQAAAAAAAAAADBhqp9PwzeqEqnZGDWEykkr6//UePXUw1RDK64RL6gcevbQpbVi9FvicfeOqpv2e36rh+6b12yMB77DDl1yq4Pvt+OB6fHmzjG0CZIVvsQ358wPeddt6RuML7TLvWpCjjDvotgAAAAAAAAAAAADZXJd83tiK3rY6IpPDhUzz/PZB6ne6AxPiJW1fjKnphwq+/4PjHfpvWQZmNeaPpp55G/AefeabVV9q8FbD984uz36xyjiLbgsAAAAAAAAAAACQjW1YXRzwzEmZbJi+aP1Gw59ogPdPqd9clrEY2yHYXtIfKvj2ZdY7/pGxzYDrXZ7bKPk90u243erN/ad097T/3nruGV0WAAAAAAAAAAAAIJvlMtn42w2Nk2N7S6e9svWG1XMybvTWoPIaP3txjnKpt/iolf+VCr7/gOP7tdzdPKvteN9bA971q/XMfVOP3d511HruBN0WAAAAAAAAAAAAIBvb+Hs54Jl14r45VT2YE4P3R/P/NbzJ1ALl2uvIf3cF33/L8Z59Ac+l432rkX56wDOvHO/aGfDcfeuZNXRbAAAAAAAAAAAAgGzsSyhDLlI8K5ONuE9kzBtajd2LIpTruuMd6yN/u3qwf7Pe8VfAc3a87/sBz8xzfM/jAu/6KtxQCwAAAAAAAAAAAJCJGlHVmJo2yIbE474r1V9E+drxjpmR37FGinmX2/G+Dwc8s8fxrnUBz22Ryd71AAAAAAAAAAAAAJCBGqzThtVXgc/ZF2RqmhK5bF8d74jt8Xzcyv9j4Dvsyz5DYpnfKFjX563n9tJtAQAAAAAAAAAAALKxL1L8LfA5O1TIfxWUbbSGdzy08j9X4LnQC0JtY/6hwHfZHvDz6LYAAAAAAAAAAAAA2djhS7Zaf/+uk4Ydz9Vh/P5a8Tv0Ek7bwL4y4Dk7BvdV6+8zOmma9W9rHd8SEl7mO+uZl47fzKAbAwAAAAAAAAAAAIyjRty0EVsNumlDt8bX1ssflziefSWTjbmLc7z7O5PHsozfPHe8Y06Od6ghO+viTTuW9vvAfO143z9Zf9eY3LZXtx0m5UHgu3Zbz/1q/X1VJ/0txcPBaDtoGJVdnTSLIQEAAAAAAAAAAAD9gF62mDasPrH+fqeTjnme/V0mG6ZPBL53cyd9krFY1llcdLxja+A71BD/0bzLxzkr7wuBef8i/os+9eJL9c62458/tZ45GPiuq9Zzm1J/m99JHzppe8H217oZSeWteS1kWAAAAAAAAAAAAECvo4bttGH199TfzsiYwdbnUbxMJhum1XN8dcb7hmXcaH46oHzrHO+4E/DcUhkz5J7q8ruXVt5bAuvtprgv+lTD9IhM9maf4/iO+YHvemM9N9X8+0xT/gsF217b9aOjXH8yLAAAAAAAAAAAAKDXsY24GlJDjatnO+mzdPcCtj2gNanxVz3A0yFQ1Bithnb19v7SSTtzlPGZ4x0bM36/xZT9cpd8bYO0hn+ZElimTzI5FIt6UWuM8r2O3++wfv8sx/fbMcnnm7pVw7eGhZlWsO2HHfX6n2kfAAAAAAAAAAAAgJ5GvaP/86QNgXkckckGWlfS32gYk7k5y6gGeNvYPGLem8SoVoO9Gp/vmL+fC8h3uxT3eP7m+cbfPL+/Zv3ulxzv+uJ5l7bdvBJtP+TJ+yHDAgAAAAAAAAAAAHodNXS6PLe35sxngYx5e2t+6v08av6rITtuyNiFkHNKlFM9nf+S7gb2fzppW2CediztwznK89Tx7qzwI5+t3y7N8S5X3PP3ku9yUR/bZeLGhYZBWcawAAAAAAAAAAAAgF5HDZ1qyFWDtxpoL3XSohaXVw3b6kX9zpRZkxqC1cCu4Uam1lSO5Z30SsYM/I+l+IWTIczupLupb9WQNLMi5q9G9N0yFopmFkMCAAAAAAAAAACgf/kfn7fjDQa5DcsAAAKQdEVYdE1hdGhNTAA8bWF0aCB4bWxucz0iaHR0cDovL3d3dy53My5vcmcvMTk5OC9NYXRoL01hdGhNTCI+PG1zdHlsZSBtYXRoc2l6ZT0iMzZweCI+PG1zdWI+PG1vdmVyPjxtaT5JPC9taT48bW8+JiN4MjE5Mjs8L21vPjwvbW92ZXI+PG1yb3c+PG1pPnQ8L21pPjxtaT5lPC9taT48bWk+YzwvbWk+PG1pPmg8L21pPjxtaT5uPC9taT48bW8+LjwvbW8+PC9tcm93PjwvbXN1Yj48bW8+OjwvbW8+PG1vPiYjeEEwOzwvbW8+PG1pPlM8L21pPjxtaT50PC9taT48bWk+cjwvbWk+PG1pPm88L21pPjxtaT5tPC9taT48bWk+czwvbWk+PG1pPnQ8L21pPjxtaT4mI3hFNDs8L21pPjxtaT5yPC9taT48bWk+azwvbWk+PG1pPmU8L21pPjxtbz4mI3hBMDs8L21vPjxtZmVuY2VkPjxtcm93PjxtaT50PC9taT48bWk+ZTwvbWk+PG1pPmM8L21pPjxtaT5oPC9taT48bWk+bjwvbWk+PG1pPmk8L21pPjxtaT5zPC9taT48bWk+YzwvbWk+PG1pPmg8L21pPjxtaT5lPC9taT48bW8+JiN4QTA7PC9tbz48bWk+UzwvbWk+PG1pPnQ8L21pPjxtaT5yPC9taT48bWk+bzwvbWk+PG1pPm08L21pPjxtaT5yPC9taT48bWk+aTwvbWk+PG1pPmM8L21pPjxtaT5oPC9taT48bWk+dDwvbWk+PG1pPnU8L21pPjxtaT5uPC9taT48bWk+ZzwvbWk+PC9tcm93PjwvbWZlbmNlZD48L21zdHlsZT48L21hdGg+aN1aBwAAAABJRU5ErkJggg==\&quot;,\&quot;slideId\&quot;:264,\&quot;accessibleText\&quot;:\&quot;I mit rechtspfeil darüber unterer Index t e c h n. Ende unterer Index Doppelpunkt Leerzeichen S t r o m s t ä r k e Leerzeichen Klammer öffnen t e c h n i s c h e Leerzeichen S t r o m r i c h t u n g Klammer schließen\&quot;,\&quot;imageHeight\&quot;:20.585973463308967},{\&quot;mathml\&quot;:\&quot;&lt;math style=\\\&quot;font-family:stix;font-size:36px;\\\&quot; xmlns=\\\&quot;http://www.w3.org/1998/Math/MathML\\\&quot;&gt;&lt;mstyle mathsize=\\\&quot;36px\\\&quot;&gt;&lt;msub&gt;&lt;mover&gt;&lt;mi&gt;I&lt;/mi&gt;&lt;mo&gt;&amp;#x2192;&lt;/mo&gt;&lt;/mover&gt;&lt;mrow&gt;&lt;mi&gt;t&lt;/mi&gt;&lt;mi&gt;e&lt;/mi&gt;&lt;mi&gt;c&lt;/mi&gt;&lt;mi&gt;h&lt;/mi&gt;&lt;mi&gt;n&lt;/mi&gt;&lt;mo&gt;.&lt;/mo&gt;&lt;/mrow&gt;&lt;/msub&gt;&lt;mtext&gt;:&amp;#xA0;Stromst&amp;#xE4;rke&amp;#xA0;&lt;/mtext&gt;&lt;mfenced&gt;&lt;mrow&gt;&lt;mi&gt;t&lt;/mi&gt;&lt;mi&gt;e&lt;/mi&gt;&lt;mi&gt;c&lt;/mi&gt;&lt;mi&gt;h&lt;/mi&gt;&lt;mi&gt;n&lt;/mi&gt;&lt;mi&gt;i&lt;/mi&gt;&lt;mi&gt;s&lt;/mi&gt;&lt;mi&gt;c&lt;/mi&gt;&lt;mi&gt;h&lt;/mi&gt;&lt;mi&gt;e&lt;/mi&gt;&lt;mo&gt;&amp;#xA0;&lt;/mo&gt;&lt;mi&gt;S&lt;/mi&gt;&lt;mi&gt;t&lt;/mi&gt;&lt;mi&gt;r&lt;/mi&gt;&lt;mi&gt;o&lt;/mi&gt;&lt;mi&gt;m&lt;/mi&gt;&lt;mi&gt;r&lt;/mi&gt;&lt;mi&gt;i&lt;/mi&gt;&lt;mi&gt;c&lt;/mi&gt;&lt;mi&gt;h&lt;/mi&gt;&lt;mi&gt;t&lt;/mi&gt;&lt;mi&gt;u&lt;/mi&gt;&lt;mi&gt;n&lt;/mi&gt;&lt;mi&gt;g&lt;/mi&gt;&lt;/mrow&gt;&lt;/mfenced&gt;&lt;/mstyle&gt;&lt;/math&gt;\&quot;,\&quot;base64Image\&quot;:\&quot;iVBORw0KGgoAAAANSUhEUgAABckAAABoCAYAAAAq0XgMAAAACXBIWXMAAA7EAAAOxAGVKw4bAAAABGJhU0UAAABIuCNbPAAAQJBJREFUeNrtnQGEVs33x4+11spakrWSLEmSrFhJkixJkqxIkiRLkiSJJEkSryRJIkmSRFaS5CVJkkSSJIkkWVmRJFkr3v9z/s/c396dnTN3Zu7c+9zneb4fxu/9tc+dO3fmzJmZM2fOEFWDvlp6UUsrCAAAAAAAAAAAAAAAAABoMwZq6VctTaj/BgAAAAAAAAAAAAAAAADaih219F8tfa6lflQHAAAAAAAAAAAAAAAAgHbjLNUN5R+oHoIFAAAAAAAAAAAAAAAAAGgrbtG0oXw+qgMAAAAAAAAAAAAAAABAO9FRS/eobigfr6VlqBIAAAAAAAAAAAAAAAAA7URnLT2guqGcL/TciCoBAAAAAAAAAAAAAAAA0E4spLqRPEknUSUAAAAAAAAAAAAAAAAA2gEOuZJc4plOz2tpMaoHAAAAAAAAAAAAAAAAQBF00WzDdNXSJNW9ynvQXAAAAAAAAAAAAAAAAABi0gxG8iR9r6XjaDIAAAAAAAAAAAAAAAAAsWgmI/lELR1DkwEAAAAAAAAAAAAAAACIRTOFW5mD5gIAAAAAAAAAAAAAAADQquym2QbyF7W0FFUDAAAAAAAAAAAAAAAAoNVZQTMN5CdRJQAAAAAAAAAAAAAAAADagY5aekx14/ivWtqEKgEAAAAAAAAAAAAAAADQLoxR3UA+XkvLUB0AAAAAAAAAAAAAAAAA2oXLVDeQf6yl+agOAAAAAAAAAAAAAAAAAO3CUaobyN/XUh+qAwAAAAAAAAAAAAAAAEC7sJnqBvLPtdSP6gAAAAAAAAAAAAAAAADQLiyupZ+19K2WFqA6AAAAAAAAAAAAAAAAALQTA7X0oZaWoyoAAACAtmEVIbwaAI1kTi1tqqXjtTRWS09QJQCyBgAA0L8AAABAO7K+li7W0uNa+lVLUyr9rqV3tXSnlo7V0uqMfJJLd+eiSgEAAp21NFJL16h+euw/NWkH1WRFLb2upUWoiqaHN6M21tKOWrpUS3dTfTCd7qKqAGQNAACgfwEoAJbNf7G2AABUkdFa+mIYNG2JB9mzVA+RpA/IP9Rv1qNqAQApltXSoVp6SPUNOF2vwEhePXgz40wt/a2l8VpaiippWuapdnQd5w+iygBkDQAAoH8BKIBRJavskLm3nT6cj2/89OyoevqFhTMAhcAX4z7N0TeTxN6FV1UaT/37CKoYgLaGT5Nsr6UbZPZegZG82iyppbeqbTgU3nxUSVPTVUtrVWLvMj4Z9sPSH5ehymawXfWHKaXPTlF9EwlA1poJDml6uJZu19IbZZyYUmv1SbVuf67+zu22SsjntGq7q6hSAJ0P/QtAIMMp+eSoBT3t9PHJseo35GZ048XY7narJABKhI+1jAv97181MejXBtx1tXTEox/vQjUD0NaMkt+GG4zk1YHnbL9Uu7DOR7z41mSj0BcnUDVO9XQHVQNZawI6aulALb2nMGeYCSXrbBC/oeWzA9ULoPOhfwHIwXIli/+p8WWg3Sqgm+oGcNtA/JkQyxiAImFjx1dD3/tO7iFSeNcvy1h+HlUNgBe8Mcz3ArAnF3t0PSb3i6x54+u+eo6Nm5crNpZ2KL1hC+0EI3k1OJFqE9bz81AlLcuA0BdvoGpmMEbwwoOsNSfDam1tqnueY/ARd/YW70o906XWA2dShgspIQQXgM6H/gUgL3x6NXHg5HFnRbtVwNWMwXYbZASAQrln6Hd83HIwIK9Tlr6MgRcAPx6TOeRYlqF8vrCQ5VBI3RX7xq0EI3mVuUwznRbgQd7ajAh9Ed6hM3lo0VsILQdZqyrHhDp/42GA6KX6xX6mfP6gigF0PvQvAJFYmlrPcgiWVe308TYjOVdGB+QDgMIYFvre0Rx58saW6RK+e6huAJzZaBkbb2c8e97y7IGKfWcXwUheVW7SzCO4uG2+9Tkj9EVsjszE5lU4jOqBrFWQoyR7j88JyO+BIa+HqGYAnQ/9C0BEVlP9VHRiGx5slw+/a1E61yEXABSKyVOVDdx54/+bdqjfRirz4lpaiKYDFSevnO62jI3fcoyrVbxUa5JgJK8aV1Lt8Jdg+GsXXhQ4drcS0v0K71E1kLUKsoZkZ7TQ8Fl8Yu2Plt9ZVDWAzof+BSAyu1JyOq7Gn5bnl2UxvxUyAUBh9JPsVRID3Wvld4Q8u9TAvh3NBypMDDndZBkbxzKetXmSH2qieQCM5I1B193HUCVtAXuT/jX0wwuoGiP6ZiQv3JajWiBrFeSdMMaeypnvZazbAXQ+9C8AJXAjJauvqHrhQ6OywrKQ587bC3kAoDC2CX3vZsR3PNHyzhs+KQnPBCM5qDKx5PQZmWN+Zh01W0B1DzGTx0tPBesLRvLqsFlrg6eokrZBilG6GVUjspbqHobbKSxkBWQNslY0w5a19lDOvNdr+fWjugF0PvQvAAUwl6Yv8qzqyehoHLYM3M8gCwAUykUq3ki+TMs7z/GY9AV/MJKDqhJTTnlCcInqpzA4JAmf8hj06Hv8+7/qeQ6fUdVYgzCSVwMOD5TeXOHQW4ubpOwra+lOLXWiGaPOCaZQpwCy1tRcsay18zqudNK0R+p36HIAoH8xrwMFskOT222t+qG2m4JPQQ4AKJQ7Qt97Gfk96ct9NgTmMUAzjTcwkoMqAjkNA0byaqCfXGiW+LK8mfRVLfJw2Xs4b6m48GsAQNYaw2vLWjsGn8gtDBx0OQDQv9AFIOaYNkHh92pUlk4l+NLAvRoyAECh3Lf0v6UR37OO8sUr5PAQejxFGB9B1YCchgMjeePZR7PD+jTLxDNxuHiEZgxGuqPkOKoGQNaamj9UnCd5ei0Ro/2gywGA/oUuADa2UHERECrBesug/RvtD0Dh3KPwiwF9+ary3R3w7AND+WB8BFUDchoOjOSNhT129Bj255uk7OlQAkfRlMFsJzisAMhaK/LXMtePcengrUjjNXQ5ANC/0AXAha8U936NSvGPZdC+jbYHoHBuW/ogpy0R33VB5XnZ87nLQtlgfARVAnKaDxjJG8s5KsZ4UjTnW3mSXDLXCQ4rALLWithObR+LkP8NlVc3dDkA0L+Y14ES0O3Iz1vp415ZBu29aHsACucU2Y3k7FkYy1CygfyPxFyylA3GR1AVIKf5gZG8cfBlrpNavb9tgnJf08r8HU2Zi88EhxUAWWuX+k7SN6qfJMrD1Vr6CF0OAPQv5nWgJFYZ5HhdK3xYL9mNcwvR9qCFWFJLd6m+U8vGiCdUjZ3RjRn9MDGUDzdAP4xllCum8XG1muS/F/6+TP09uUCE25FD1YRuIPB9DOylf17lw4uUPypvlo+fVL9A77r6zp4C5fIM1S9dWmn5Hbc/G4Kfq2+fUuV9Q/WL/QY837uG6icLnmr5vQ7MLwveoLmsyv9L1fGU+u9nqh2WNoGcMuyptVXJ4yPVPydTsjOhdM3JWlpRgMwU1VeaxUjO8VtHqH4U9Inqq5Opb+U+wRuBOymfV12ZmDZL/6lweeepuoeRLR6LCA4rALLWqtzJmKfcjfCOTuhyAKB/Ma8DJaKvHZ+0wkdttwzWH9HmoIVYTLNjvXJio8pwg8vWIZTNlE5RObdLc52MO5ZJSi47z2yIPaH0TfLcuOF3/N1SPEdWzj7GVX7nRaob03y+h2XlJsW5THVBLR2m2Sd5Ngl6+qND+dhIuN/h3WxcfOOY38EI37rFsfxJuqbkb6cqQxXkNN1uF2m2x29W4o2IvKdByugroUbyqznq/5JHHfSq7/vhkT/389NU3CZXrDFgwlD2zRUt72ZLv9tZ8Lv5sqvdShe/VjKbbPCx5/15Nd4XBW9k8sVavDH3laY3Vn+phQHH7ewLzHuPUKeLHHXTSTWmTNL0BuqRSHOGPqXL+R1szPvmuOBmnfU8VU8fC+qPvUou1+bMZ75qw7s0c/OTy31W1XNZtKusVV0HhLLbYbw63Ua6vBEMKZ3EfepLqk/x/75TMjUSUY57VB1zX72j+nHWGqJD9c/7Kdn+quZK/QHtezuVz4TKZ14LtGUsnQ/92xy6oFe1tZ5CT+BUfU6T1gcjqt+yU1baKYhl8THVHe1WNLBtTI5qg82uYK5ZBuqLBEDrYLsc81MFynfaw+jzhuIYainAWBbD+MiTPDbmPhOe0w1/Nx3eddXhmzpVPafjQvJAc0FNDnjw61KTlG0keyf/VYswXw/VpWoS88LyHZu0CcHdgHo/YKn3fwPyy3NZix7T7oMq36CqvzlU92g/qBYopvd3NkhOdQ6pSVH6WV7EbFWGlS61MN+tFuqmTQdfj/ay+0qokbxTtedSVV5bXfO8YwfVveF7yN3zbYOaxOr9tke9e4mqX0nGP1N1YypuEfRMZ8XKyYvGBxnyNb+gd69T7/5Lbht8MU+P9Co9+IHcN2ZGA95zW5BbG92GcU1PjzwXz31qUXZGjYPfDXneysjjCNk3ot8FLir5O1ap9j1P08bsJN/jgW3Mfe2fjHpMZOu40onzVf2vUTr/NGTNW9aaRQfEoJPcNvWPNLku5/ZfqPrILmVPuK2Mej8t8tGt5odP1VxrUhmA8o7b3WqO+d5jXvhFze1CjLaJQdzU1lmGuGGyO5WMk5uhfBXZnWHeq/I2Q/sWpfOhf4vXBfNTcnJFtd14oG4+LMyTXeS4ynMaiQVK3n3Wubx5s6wBY9shyucAVUk+WSp6MwHQOmR5fi5pcPl4J3SC/LyaTxZoROlURr8kPSZ5d7nLktID5X41Ocpa4KQNfxcd6+OBw2Cje20/o2yvsGUk39vwlty8yvaQuyf1plR5P1CY0Zfrd4Vh4j1B4YbkkB3qE1oedzSZMGEKOTGnRDl1ndD+VRMuG9IlohsdJpWN6iuxwq381J5nL5y9OYwnR1N5vaLsUHBbSfakX0vV47awiK0CPDbeJD/vfT29yvF+1j3Ptfxeqj6dLEgWq/6SpQd9Yd1wTJNnnktcp+nNsYSFahGYLsMhz/eZFm7XM8Yn13HiQMa7l1oWj6a0zbIYfeKYxz+Off+O0u0ui8XVgUY0feyYUIvyRSm9tVDV4xeKH9arnWStmXRAbHY61uHxJtLlPBfiS0PvKyOwbd5yXyjbeku/+kH5PHa/aX3qiprTdKX63nbBqHzB4R03yP1E4w1LPq7OUlnGp5OO+bhu6pXdvmXo/HbXv0XogmMpOfmaISchJ31Mzkcvm3BO4yKLp2j2ZsgP1beXqTkJJ95gemgY945ROae6EjYJ660yyxCVxRkGuE4CoH2M5MsqUMYtAYMUb3SVsaH1KOeikL1r7ynD4fmMwT4x/CUeqd/UhOS6ZdC9Z3n3IsME9l9H42iygL5nKWtW7O6zquy71cA3kWEkX6iVl8vKngrLUwPOArJf+Po09f7tqcH2uVo0LE7l1aUmwU8t+T32lJflNNsrx7W+9Ql+b4lyauJCjomQqU65/edVtK/EMJLrk6VrlM+74gjN3JhylYdjlgVZlY7icz80eadUJQbkS8p/WuNGoOHyvGHSvduyiPT1DLIxTDMdSf6qfm872ttJ4UdOB4W6k7wZN5Cfh9ELB53NXl4PHAw+U2Q+ScVj12fP+YuLkfymWuw+IbsX3e/Atr5hGK9snnM9ZN6QXQNZc5K1ZtEBRXHbsR5PNokuP6i+6Zr6u00HHBGez3qvb7iHtQaj2p2Mft2pDHz6u89mvOuK+u5bGfNoaS7a6SETyRxSKv89j3xcw+qW3b5l6Px2179F6ALuJ1fV+sNmVP4W0EYrA4zSVZ3TUIa9wnSqmu0AfTnbc7LAMW2O8M4tzWo03BvRIAJA1bFNQL5WqJw+YVd079BFBZYrtvGxR9W7ZPhbmxoY0hOVVYKRWYrF3Wd4z1fyP2bYaZn8fiE/L5c1lnYcTZX3KmV7zO6y5DVI015Lvxzb6oolPx/5uk75dtdfBxoeYsupNJl13ZgaJvlugar1FaL8RnKur8Rrg4/T7sipd7Zqk1ifEz9dJG9Iva6Qzl9HxXmkFIV0n02szWbWe28Msp6Vv8mTxRfW9RcMOt7FI3ULhW8QmAwJ0lHiEZreBGPdsE/piQ41hpja5o9nPQyQ2XOL00Ph9+OGMnWSfGfBVED7zLMsWkM2llYEjhdzDXq5E7IWJGtV0wFF00NyeLmyj6wXocs7LUYb/XL6PY714BrSgg1dlz3nPXq//k5xHQXSfcxkeE0bti+reU6HZT04Jcx30qHmeEMgCWOyP6L+bUT7xtb50L/l6ILRiG12icJO5jbDnCZhpbBmGaNsj+zt1FgjOZHZGfV6sxoNx6iYGLQAVJGFFoNJ1UILnaMwQ/mUMr51F1CmIjx0JYMse3ryTvNTYdHJ8fiuKYXMXgRnLO8w7WaHGu76ST625XuT8xdLG/4kv8tkpXjVj1KLxFUehkXJIOsTJ/N3zjpPG5fXN1BOr+TMr0OYOHyoYF8hymckX0vTRze/Uv5j7vNp5lHQCwF5nLfoy90V0ffHC9CtRWOKff8tUt6mhcI4ZW8YdkRYsMwz6FMOe+O6CXrDUIafjs+a7p8weYRtpplesj0OhsLQxZu0yNUNTn0pI8YDw2K/N/JiXrqrY29AXiaDmquxO30R43fIWhRDQaN1QFnMt8y1yvSGL0qXH3Xo7+l5HoeLO0DyCbhtDu/kE5amkCkjnmU3Gac/ejzfLXzDS0v9s7yvc5BnaePnXkoHbHHM508TtW9MnQ/9W44u6I7UZp00O4Rj8p2+4TyqOqdZLNgXXpHbKew+aryR3HTf2nizGg1tweeHCIDWgyfY15XsTynD0tqKlnU/uV1OJHmXxj7iUoSRfDfZjxP25SzzAYp/FGrUUuZ9HvlIRyL/kp+BnNmVIQ8bPfM7I+Qz5jH5jHEz+tuA8seWU2kD4opHHq+Edu6oUF9JCDWSj9D0ZsCrSOW5Q/nvjRi21Nvbiuj6Mcof4qZsvlGckCo6aw0y+NtxTjpI+bxI+2j2xW6ul6QlhohfgQuTDpp9KbDpNMGaVD+zxUCVTjzFMIT8pxkru1M67qpnmd4FyonkDRZyms50mR95tHmysL0HWcsla1XQAWWT9lRslKG8KF1+OmMOuTDVd9JGbFMYwR+UHbJtkMyOUCFzT2ne4Do3HyK3GOAnU/3FFLaxi9zifp8l+0kLyUj+ponaN6bOh/4tRxdspDie6dI9Do9aZE7D/fyDsE70qas89w4UuZapUnhLJ1ZZBuLvBACoAivJ7zZ2Pd0he+xjH4owktuOB+3PWd45ZN6VjTFgSDGiv5F73G0p/E/IhGSBpR5DvG83k18cRJ31kb7rSICxMLacSheu3vXIQ7o1fm5F+kqaECN5+lbzh2S/aNWVFZGMaR1k32xcWgE9L51wWlnRcWkpFeP5PiTIn+splOMUvrE317AInyS/0xDdOQwRa4VnN6R+syg1ptlOQfRb5gMxFj3699yi7CPUktfVzcCx3ZTX50C5M530GfR4/obDYhqyVn0d0CiWkLuh/Erkdxely9N6wTRX4XE58TrcZzAYpZ0TfmmyKc0XTBcQngssu9S/Luecr6WN7COUff+BZKw/kfrNDso+abE85/c0un1j6nzo3/J0wRGKs2n5mOJFvajinOZkJH0f0xEhhOsUfgqoUhynxhzrAgD40aUU6G8KM5RPkL9nchnGR9tEMsbFwYeEvNdHqIsDEQyWN4XnrwaWSbqYdldAXvMs3+fi/bxSaFNfj48B8j8qG1tOpUHfZ/NBMpKvq0hfSeNrJE+HM7lW4GTrao68XlI5GwwhdFrK1k3VRNJ/eTZkebH3Lcd8tJPMIaxcQ+qYFmGHAr7DdNzU5VTXcbIfJWYvu/eOMrtVaJ/Dnt8iebylN5qT2KrPMvTQpojjk/R9ofpnKqdxLfFy2wNZC5a1KuiARrKQ5BB8RV7mWYQuTzA5kyRekacyjFAdSmeMULaH8QCZN5pf5iz/fznyvEjmMAxJH1us5loTGfNiKZZ4sqZbovL5SXaPUyku+EgTtG9snQ/9W54uMIWV8TXgL7bowtUtMKfpsdh3Fnt+W1H3g7giGfsvUZPx2CJ0OwgAUDXY0+AKhXuVH8n5/jKN5DHiIUpH87oi5M2eCJJ36ivHPG5QXCP5l4hGiA6LHM13XKz+FRYY3QHtuL2BcmpagH30nDhKRvL1FekraVyN5J008zREzEsmuwyGq5058rNd2nyTGssyyrch1QhMC588x7b5O5+TeYPXtZ8dI3NoLZc6PBvRwDJf1c8vlcdIDr2VPlJ/y6OfSRdK+YaWkzzekvsthpSeZx2UdUx9b8QF+DUhr60Rx85Jct/UXU3uJ54ga9XUAVWADeWuMcp3RXpnbF2eYHK0SE6pJyFxxsnvNJ2JOWQ+bTtJ+Y/4u8YCN/GU5NOHHaqOWXdmXUp/i2RjexdNx1/P8sQ2zYHyOFiU1b6xdT70b7nzOpNB+mCENgs1/lZxTrNPyOe5Zz5LSA7hWhbSZtxdaiI6yX78eB4BAKrKMmECVvRRzTKN5HkveliUc4Lrgm2j0cWQHNtI/ijyYkryTHc9lfCv8Pwzyr58iyompxzOhj2m+ZjeiYCJf5FG8tiXorgYyXs0+Y990fdWCt8M9E3PGqzPN1dgYhtj4XM2R56S94mrl/+goK9c+tca4d2DJdZpJ5m9mRPvtlEyx6GV+Eh2L0ZXTLFjv6V0wEePBbnJ2PM6sL6+Cf2lNzA/aRPthWOdsbGKPaX6IGvBstZIHVAlFpJb6JUpcr+MvUxdbpuvJF7Fr8nd6zZ0Hn0iQj8JvRCxQ+hj+zSjn8vlhV8s9XjOY/5luvTwcRO0b0ydD/1bri5YTfnvPOSx9TvFCylTxTnNWCQdJq2byvQk3yGU4UMzDcKbLQPvGwIANAM7yD2OYZFG2CoayaVLPmJ63Z6w1LFL/K3YRvKHVI6R3HXRudZSP7/VxL4ID68i5DQPPIl/Sa1jJO9PLYL+U5P62Fym8ozkPxusx7dRY26hD0Xq1xsD81tGZqeNj476oU8wJBx3XBh+sCz2y2KjZfG+WOnLT44GgYVCXvcCyvXCMj4lnn2nHPMy1XPI6ZMVJBu0Q9lSwHwJstYcOqCKuIZeYa/zPJ66sXV5GlOYOvYyTLwvHxRoy2D57YzQBqHjslSv7Om5xqPfS/Gmd6byeZxDZx6tePvG1PnQv+XrAlNYGV+D7X6L/tvXInOab+R/D5QJKdLA8xLlW1rP/KEm4rxF6M4SAKBZ6KWwECwhi4dmMpJLdfI4Yt2P5NSjsY3kkrdybCO5z8B9M0MOeRG8IXKfqIqRnL+LPQSmLN/fbEZynsR/Tv3bxYLq7olQV10FpUayi4o/9RITk8dnnmPb0qkol82X+cJCxXWRc1h497KS6/QMyUfXXyoDouslrtJxV9/Y+z1kNlxuoelYnK5Giv4I+s+28P5P1WEoHWQPc3EkQhtD1qqpA6oKf5eLoTzPHWKxdXmW4Wepmq+E3E+j023pszsjlF+KN/zD4VnTZYU8b+LQMJ/Uf7sYQbcJ7dOv8vlB2SEhbLpnqMLtG1vnQ/+WrwtMp619wm5IGxtpeWuFOY20Ruz3zEdymjxZonzb7CJNw1vLR2wgAECzsYHk3UgprfF8RzMZye8K+T6KWOeLci5c2sFIzpOS1w6yeC/ipLqRRnKOX346NVnhyc+YZcxtJiP5aZp97DHGkW9X2dtErYm00KmqkfxpRL26Xvj275TtQbraMOax3Lhe0tcpLCqeNKBOTd5N7OF2lPyP3d6OtKCUDDR9qt5/e+hsk+4KORJOZN5AixFW43DGGLU3R96QtWrqgKrDhvJPDvOntYH5x9TlaQYN+bLB/wjNviQvFMlwGutYvxRv+KHDs/eEef05z/YynajjMBwXyC8e90OSDbNVbd+YOh/6t3xdIIV19tlw3m3ReSHrnqrOaSQjuU9ewySHbRwoUb43Wdqsk5qAfrLHOGuWC04AADPpI9lAaErvPfNvJiP5v1S8QdF2uaXLcbd2MJIncvnGQR75fbzjndeztxFG8nVK5v6m+hbfFN+T0TbNZCT/Y3l/X8T3S7FAt1FrMkrNYyTvirDwSfNM+HbbkVX2IDxjKMcrz8WhZATZU3KdzhHq9ITSib4hEH+Q+cSOL6aL0sZS/37AIy9T7M6Qi5wkT7AYaxfWO1kGyZHAvCFr1dQBzYCLR3nIcfrYujyNacOJTxWy5/f31Lwozzg0QfG8aE3cDJyfS7Gdk1jIPqfvTPPmxHDueoJAio9+o8LtG1vnQ/+WrwskY+kaD7m1jcch8lvFOQ1Z9LsP0kbS5ZJl3GYkb/Sp3VwLbZ+LAgAA1eUfcjeU7/DIt5mM5NIEOnb8Yclw6BKPr12M5EyvpXymeJJ5Lvwpy0jOkzj2dHivLVY3erRNMxnJD5L58idOTyMvikzvOECtieQtU0UjuXSUMuTY9pBFBywRdAh7W+meo7zACImLbzLO8UJxbsl1Kl229FGVx+dSMSl26/lIC7dkzPKN/2065RYST3R7wWuXzRljE4/3qyBr0WSt0TqgWVhkmdMmaUUDdbnOY2FOzP97OEL+ey1jZixDjBTmIct7W4rt/EHN1VwNyD2CzkjCrMxzzGd9AfPhots3ts6H/i1fF5jCOk+S+8ZGciphKqL8VnFOw9yifJ7kUh//2gAZb3ojuS1GbKsuQgFoN/aRm0HyoUeerWAkn4pcz5LREEZyM4ct+Zq88UM8lMswkrNhMx2b+5MysPi2TbPFJLddcHch0vvnRe4XVWcnNc9FN5coLEara166V2SnWsDdMiyWXqt+GOJB3E/xPDKLqNPQPiWFDFntmc8SixGKF/M+cVyXUrwj4dJi8lDE9riVMS59I79YoZC1auqAZmNdhlyejiALPyKUUwqzMKHmKjEMJdLpg1hek/NJDl2QZXQ6SXGckrZa8vHxlj8j5DGvwu0bU+dD/zZGF5hOQfzr0f94rsFGbSlU5fwWmdPYdLvLJgWfqvpA8Tb082JzNGiKcdoWt7jVjqkB0M7spWxD5F8PxdVMRnJb2JmYk7jvwjvGHJ5tRyN5MsF4Qm6Gcp54D0dq+xhG8uWGyR8f1ZsT2DbNZiRnzkdaBErMFfK+S62J5MUzVcGymibjtyPrzvNqAfzAYBT7pP6+Iud37BDefa4BdfqO5FNPvoaMh4IO9WW/pY+fi5DX58C6kja/l0dsj7mUHd7iEWQtiqw1Ugc0I6csMvnAM6+YutxlPIvlZWwLGTscqZ735ahjaW77yrMMVyhOmExTDOzXFW7f2Dof+rd8XSDN4V3jrScx/aVQhO9aaE5jWyO6XD5tcnxmA3mj7pccsdiaKs9Si5B8gU0RgNJZGXFi5zPRCokR1goXd8a44MtlkecSL61djeQJ7CnzkZojLBCpCdtk4KSvlYzkzFPhN3zxzWDO988h+SK3VmSYmuM2eMm7bmdAXqsd+z0fF71D9VOOMZ04rlM14t7bDD7HPfOSYs9eijh+8mK+1zOvMUM+1wLnSv9FNAzYWG7Rg77jKmStmjqgaFh+YhsNu8h8AaFvKMGYutx1zcHl646QvzQPCr00z4Q0v8m6k0CKOc1ps2cZPkSYC0vxvM9UuH1j63zo3/J1wfYc653k2Yckb3BcDChTFec0aXhj4aVhPbXIIgOmvviNwk4TxGJbhPGpYRywdNLrsFcCUDp31SRmYUH5z1WK1rYIcZ28NZOR/Krle3dHrF+pbo86PNvuRvJkoD9I9hNOvgblIuT0OOW7OKbVjOT9JHv4fKZ8cfBsF+IuacExoMfyvd0VKqcUFmZBQF5HhLzeKn21ibJPZ+RButh5Xcl1KvXp3+R/+ZkUl3I4oP9Juv9EQF5/AoxNJqQwBjcLaptNlG287YCsBctao3VAkSzMOfcK6QeTDdLlOtJle7E8d69R+OlNFxZRuCOhFCLF1/tbMlz6Xsq4tQDdU3T7xtb50L/l6wLTxoTLRatz1bpiUvXD2xTnAu2qzmlMawFdv3F9jKZkhA36e8gchobrq48aiyRPL6gJsHlXbiUAQNkkN5WfKvAdVzMWe67KvZmM5Dsp7q3YEnm8RmAknzk5OEn2DZ3PjkaJ2HK6Q5jY9kZom2Y1khPZY6Q+LKgMRwvSkY0+ui/1teVUHUwLlg8R84rlyeiCdJdE2ZsS1yMaHEyxZ0NOX0gnG3iR63sk3OQt/Dewnl9ScSGefI00PhvukLVq6oAiGaH4DhkJayj/cfaYujzNEktfWRzp+x8UPDc4S+FxwCUDvu99b9Jcz/dkgmntl8fjvoz2ja3zoX/L1wWmcGVPPOwhx5WM/oo0f6jqnEZiyKLnpPBvjfQeT7NHKONtqjjS7kfSwL0EACibXakBrqhBe1uGgt3omE8zGcltk7lPkeq1x6JPXeKet7KRPLl8ccDznYssE2NOW0qW035honYtUts0s5GcOWJpqzwbf/cpjieVC7tV3o245CZLZjdSdTCdHLgYmNcrauxJAUm3lc2XiAYHk94M2RCWLnoLOU5sOoHzNCCfuRY9M7/gNrKNR2OQtWBZa7QOKJIDVJzzSyflv+g5pi43fXeIgcwVyegZy5PTNP/5QG6G5QnBEOfrKXxbyMfXTvOR4nrcl9G+sXU+9G+5ukA6ifFPxnOJ8fm96mtSOK6QC1erOKfJqgvOk52xONTYQ5q+YJTl+avqx4dJDsfSKM4Ftn/DWWtROM8JANAI0kd6jxX0jjVkN5K7xnlsJiM5kRzTj9OyyG0X4kXbDkbykHd3qzHJ9O5LJcvp2Uh5taqRnLlH+TY1fCa1nPZE/NbF6nvfNngcOF+Abo3JYGTDhHRipKOk76lCDPjFEefjUuzZEPmRjMJrA/J6TPmPN9t0n+8FXuwN6nvB1nKLvPyArAXLWqN1QJEkc7ubJeov15AesXW5y1wg5pg9VeCc/mSOeZoUP/tWQDkmIuSzQCjPvoq3b2ydD/1bri6QPIltp6u7Uuv1IfVvx4V8TrfInEZaNycbZLypspCaD8muUfloJbZjg6cIANAI5msLrnkFvGOepe/7eJ9Ixsc8x52LNPwdt3z36Qj5H8xZH+1gJA89YrVQWAyNlSyn3yhOyJlWNpKzx48Up/InhXnK2C6znKB8Mc/Ti4335H6Uukik2KHHqBocovATMz6GjrKognfZKIUf63eVH9/5RC/Joa586RQW8yHHgqXQHBc887mqytTp+dwdCo8DDVmrpg4okiQO8ocC8pbu7HA1osbW5en+bmrTEE9qG1KIw86c+fJa7HeO+fjJSHNFyXDpe6pMMlYOVLx9Y+t86N9ydcFtIU9b/0yckc4adGjeuOtVndPoLFZlquIpUh+kjbQFVS/4M8uiczUBABrFX8pvILUxRPmOC2cNWnniLhZp+LNdWjpO+T2WHlB43GymHYzkPIEODSNkmmzdK1FOF1j6je/C5ym1rpE8WdhJ4dzeBy6ivkXSWxIPadpjo9Hei5J30A2qBqaJr3TElE8PZHkiNdpA9jXiQjO2EaA/IK8rZL4A0QRvQF721DEhR2VNi/lfwm/5sqkzlrykS4I3e5bpboDeJZJPjf2BrAXLWisbydPzzoHIeS+jfB7CsXV5wkahXHcif/+fguRmjMxhVlwvj30l6DvfuYUphN3vgHxMfV4KNcl64HzGXL2s9o2t86F/y9UFpnazXdq4LtXXEvnrEMYHKZ7+Xsu6uapzGv234y0yDn6kOBsSpTKH5N3XPJc4gMbTpSbwR0pW+s3MoDKYcXy1NRUoj+6FuSFy/lspzoW9khH2Uo6yFW34s52gyeM9Ok/QqT6XTrWDkfw/NYEJYT+FXf4RS043WmTHp51tN6tvrFBfSfgV2O6jFNeofYrsYaLOBX5fp7Yg3kXV4InhG19WoFzSgsV0xHS5kp/NgTLWF6G8/O6suMZ3Iy3ATbLF+uegw29/GN7/LPC9ptBipsUxb8a8U8lkEJEunlsZUKanjvq7U/32qzCHXUrypVudwoLznPC31xR2erZLKINLmCbImlnWGq0DilxvF3lSex+ZPTVdDG5F6PIEKWTYtsjf/4biG8l3kjmUkuspuH6KF/PYFM4hJGTLd8d+2qXmGRMZMlRW+8bW+dC/Zv1bhC6Q2u288Htut29Kfw2l/l0KEXvXkMdK9R2jwjuqOKfRuUjlXkheJCa7yJWqF3rEstB8QKAZYCW3XhlKeHeKd28/OwweYCaXBcXb3cAy6YM4T25ixqK6QnEuwZOOHD/MUTbJ8Pct0rfzBPC98I4vOdrdFMrlkWceNymukfwhVdNIHnrk2HRc9EiJcmozkt/1yGe/JZ+RCvWVLOOFS7tftXzrUc9yzLOUJUnXPfswLwLTxugiLpwK5YCwKGy0E8M6cjuB2Kd0qsuC/nFBC+5kYyXLg+eE8P6zOY1jD5XezNp8H4zUR2wGmm3CGGELgTQujJO+SN+3V9AZUySfaJXCBkh9l//9rTAfTsa0kDsIJP1DkLUgWWu0DigK/dQBG8h6I+b/ksKcB4rS5QmmefZkAevSWxQ33MpSwzyDnQd94hXvpjghUroEI5NvPF/pHoWtwjqE3zlckfaNrfOhf8vTBVK7me4m6kiNAccd10wHDGUbz1iPVXFOo/NdyJsd6VY0kX1tCeU/Md0QrlgWmWcJNAP3aPqG2/8iGOjakcOWftDInS6TYekDxfGoYUPTb4oTMkK6tXiK5N3SHiWb0g70Dgq/EMuVZZY6OBdYpz8Mhkrfo3OSMTfUSC7F4h4NzO8vxTGSh14WpHvac3kWlSintnArf9WkKYsRko+V+y7ky+grRPJxZpd2Z4P1G8v3+i4abTo7fZRvNGOxxu1+TOu3/N9VuhinT+hzKxtcLtMi849hce/jOSNdiPs4xziXnCC5n2MyP0FhG6es+1+Q+2W10n0WIZfPbSO3C7kvZ/RByQvsQkCZLgh5LRfqwTZGSZvJh4X3Threk8ho+vkhj+/pzbH4g6xVUwcUxa6IczrTfMJkqHT1eC5Cl9vmSrcLqF/JWSDkEj4ec/WTvL8DjDqmcBohIVK2CXNNXz2xT6gj/XRFckH6/gq1b0ydD/1bri6Q2q3X8luTvpc2woa0tcbzjLJVdU6jM5mxxvmk2nRrJLtQUZjk8ztVPFpJB9lje+4k0GyYQkgcRbVk8inD6NXVoHLtJfkW77yXHUiDTUiIFFvYljGDIuRJwFs1AEhHX49Y2iOmYt1sMVb6Gu7uGYyUQwFlkjy/rwV+o6TnQxZovZa2djmmqBvJf5HfBY5zafaG4JUGyOkE2S+QXGuZSF9I/e4FyacZ0vG655McnqasvpJnc4QZIPPx0mTh6Bvi6jFlG8oTY8F9Je+XVOKNlmeGb3LxnGoEpsX2wQaXyaSn0qcyOlM6cZ1jnrZ7MnyPmXJ4svFUuVzH8fsUJ1blGvX+KXI/GWI6Ah4at/EyZYcfSLxrD1nyOUBxLsqyzbVMC6qsBaukOweF8ksbsqu0530MqSbD52uP5yFr1dQBRSA5pe3Ome+AMB853GBdTiSHWisiZECnUA+nPfPhOeobw5xuVYCNxeRYEBIixWRkDNk0kmJgdxjsCGcr1r4xdT70b7m64LWD3HXStAPUFzIbuF9l5JOEuuF5/OomnNPoXHNc4yTpjWrnxVQtTGFjKu+IvTujsrfDdtp0mI5SrUK1ZDKV0RfWNqhcIxmGuE2B+Z6h/KEi0swh+47nh5SB6kHKMGXbUX1A8S5HzGKzMJnlf3M1lF82tE/IcahOkj12Q7ygOizGzVcB+W2xtIvLomye4bmvjoN6p0EufC5/jCmnZx0mLM/VwviSyvdRKk+eULM3wwnL86/Vs7eUTNxtYF9ZbnmHj2eEbaPiD/kdH55Ldu903+SzwCmbtVS9kHimvsT9sVsZbpLwNSc9831iaR+XxfcCmnna5Ab5bRbZNnMOODzfl1oUTHjMH6Q7CkI3R6VLgdkI2at0i0v7mC7x+hl5rrVWyU2ykHe5q8Dlor7kmPdtz3nWFsf2ekezN9mGIGvBslYVHVAEdy1jz77APJeR+QLCqxXR5WNCGxYVxtLkWPSD3L0sFxr69AsKc0paT/lD6SV99SeFhRjU+UzyRZEDNG1EP1fR9o2l86F/y9UF0rorccZdTdMG8J8ke9NL7b9EK1uWk29V5zSmNc6zwPUMb2wMUjV4Q2GnvxsGC+D3jAo+RaDZ0A0Qv1ElTnwkuyd5o+KSL3FQhPc8FmXsjSqF8rics6znPBX4CUteWRt47yj+ZbRDlgnkBZJDpgwpY6huHA0N13Akw4jnu0O8I6Mut3jk1Z0xYLOROctgPY9kT+JjlueX02wvkvdKphshpzx5GQ+cvLxIlXvI47nRBvWVXmFSmd5s8TFAvM8o8xWPMvflmETqYZEatRnqykuDPmiUZ2SfY72GHLvmcc8Wc/6J0mv9WnlGlDEsWbTwwizU236dZfH8TM215mhjK//b9dT775HfEdi1kYwqWQtTH0OLdInXzcAyfXIo05ijPpGeH1T6+UJqPLbN4fYIC+Y1GWOhyStzB2QtWNaqpgNiM+Eg9wMec7GjZA4XeK4iurxDKF/Rm7v3hH4012Gu/ENb+52i8M2V88IcvitAP2SFmHDlb0Yb89/3V7h9Y+l86N9ydcGUY76/M+bhLvkcdJDbqs5pdBbQtOF/ymEMkaIDNPIEVX+kdUEpsFcxe5H+ITevKt4pWkkVjxsD/selZhHEirGX7BfANYoOh0lN2uuU++tmtcDoVmmZYUDXjUMxbiHvcTB+JYuWfQaD4xY1qfzs+L0TakLE37aB4pyY4G84K9TTXzVh4gXYVdW39M2VcfL3COLJ17D6jjHH7+Z23qQMx90Gg+ZaVZ9nSI65nv6u6+r9qw35LVETN87ri0P53qtJ9mb1XZ2ORvL0uPM4Vc88cXkrTDrmliynOoNkD1mmp19qYauPp48c6mR3iX2lR8kXT6rvO05MX6j8B9Tz3YZFfY9akPxyyI/nKNdUnkvIHle8Q/WJSfKfQLL8Xw6UpbIxXRi7q0FlWUhuniyhl3etd5ynSol1yNKc37iI5OPYtvSUwo7tnhDksyew/B8sZRxXuiCLYXK/6M2FAxl90cc554ujXsrq21ct5TlLM2OLLlbj20eDbh+BrOWStSrqgFh0eYxHd5XBdmlqrtChdC73uyuCUW+c3ELelaXLJePuaMF13U1mr/1xZUBLb0QMqPK8NnxvXtkx9YmQ06Amx47Q+2beZKwhByvevrF0PvRvubrgtUO+3yn7QssbGesrl03qKs9p0vDcPjlB8oSmT7MMq/XfR0857aHGcMBQJ1UZl//HqcAFZPqjfgYOwKA8dOPPXlSJM6YQJP82ULEkJEcpbygDaKdSMDuVofZ3YJ/+qgbqmN/XZ5losA65ReYjNjcoTriEWN/Sr+rmLbltJt5XRswQg9CjnN98Q8tvPGd+ekiPBznzG/E0krssfIcbJKdSXpczDMmflDzNs+TxUniW639ZyX1lNEL+jyLLkUv4N/bwOU1unh38m3/I3XOvKjw1TH4bhW3hc4nyO1ew3L/ynKfyAi72iYAlqv/eVfo1mUtPqvH3pdIZeynfha+mGPvPc+THZbmuFo9/1f8+UOV09Sw6Q/GP0+9VY+tflddHJS++C6djlH0ixaWcd1Ly88tzrfRXGdnnQ9Zyy1qVdUBeVtO0E8FwSjcuUnNHnsuHeAn+p/rPoZz1XIQul8I69pdU5zyP8XFiYF3EThlDEd69OKIB2WQAvZ2jn44pfTKljM6c18Ymad9YOh/6t1xdsMthXedSn91q3v45NX/gucRZcg+JVOU5TfKN18ktPv6g+vtXKuZUZwz08fsygYayqk2Nw6YjDYsgDt4DJCvzPRWaZPNg/SdjoGOZP6AMaA/UxPC3Gtgn1fOfVV7scbmmhHrcriaEe5ShtLdJZYI9Etirdqf6nlG1qOFdZ5yyiQPLNsdv503YHap+R7X63lKADMWU0y5V/l1afj46eFg9x89vo/yX87YzC1X970rJ0S4lR/Ob+LtMseEbFXewX405iWGRF9zXKOwuBhs8Fl9Ui7f0uMbedI/UgmI7NcdpABAXPu3yLjXP+aAMJT594qmaN6WPy8+j6RN4b1XeiaGE38GG9X3kd8QetK8O2KL0Y9bYs0iN/ZfVfP2z9r0/ldGBDR5sGF/WZLq8bDpU3fO3PE99X1KX/yp9sZUaG5IAlKvzQfm6gNd2L1Jj6Velx9ahyv9HH800KvucTGc9lxV6suy6Xk2zTzXPQzM3VsC+qclUu7Gd4tySDAAAAIBqoh+/vo8qAQAAAAAAoOlg+2X61MjRwHw4tI50mrZsb3L95Os2NHPjSF8qt6UNv18/hn8dIgEAAAC0FHMMk2B44wAAAAAAANBcpEOvvsiZF4fTNIW4nCjxe7ZQnItRQQT4mNRDmo5J19mGdaDHJNoKsQAAAABajlU081JnjnWL0E8AAAAAAAA0B9sovv2O7aJ6fPmpkr6Hw5ambZIcHqkHzdwYOAZd+hKEJ21YB/olIX8J8TkBAACAVuWgNu7/gyoBAAAAAACgKbirzeVj3Y+wUcv3T0nfc4tmeq8PoIkbA99CrR87PtGG9TCq1cFLiAYAAADQ0lzXxv71qBIAAAAAAAAqzy9tHh+LTi3fdyV8S9oeyd+1Cs1bPnxD+AWaedw4Sasj5M/Hlvm4A8fQ+Uj13Rc+psC33B+nOOFcVtbSaapfusW3bE+qd/Cuy23Pxe5tcvco4xuKr1L9KAS/jy869b0ggG9U54tC+Qb2J+p/TfBuGN/A/oKmb6LmuPEI3g8AAADkJx178HstLUKVAAAAAAAAUGmmaKYNL2boxLSd9FrB3zGceh/b+3BXUsmsobqR1WQcl9JJj/zZqHtcLTRteXIZugO/gY3vb1Q+fJPtgVpaqv7GHWNP6j03HPP8oZVvg+E3HH7lpuWb9gt5c9l2UN2wzt89aXh2s+E53j36ZHnfHogzAAAAkIv0nSzJvGIeqgUAAAAAAIDK8odm2seWRcp3QMu3SKM1O+Amtkj2IF+LZi0fPQi9S9rumDc3aNqoy57We2tpDtWN16e1fE95lp2935+knj9K5t2iedp7DjsIph6YX8+XO9znjHp6I+TPcU8f0+zjIOn36Z71bFTP2sj4AHEGAAAAcsNj8J3U+Mqnt3BRDgAAAAAAANXkJfnZ/Vw5mcrzVYHlH6R6FAx+zzjV7ZKgAjzUBOtQYD5HtXw4317DIjT9m68e+a9JCRAblTdafrtLe8/HjLz1y7seaH9nYf2u3r+b6gZ09iq/QP633q6j2cbuMe03O9W/P6f6xgO/bweZjesAAAAAiMM/qTH2uWEeAwAAAAAAAGg8aWM2J3Zq7c6ZJzvHJh7qHAFieUFl57shE/smG/v70ZzVgI2vehyfwYB8Lmt53COzh3cHhRl5N9DMoxS7Mn5/x/M9+q24R1J/W0J1AzkLbp/2XB+F3Xqrh1sZTf1tk/q3C4bndCP5T4gwAAAAEJWtanz9Txj7AQAAAAAAAI2lPzVn9w23bIIN4uOpvIq6B5DvTkyiTLDdrxNNWR3WawL1PSCPizQ75Ii0ezNE/p7kfIlo2kB+3eGZB9p7bEck2HCvG62H1N94Ycy7UU/JfOz6hfbca8eOrBu7k12jpaqznDc812V47iZEGAAAAIjOgBr7eazlMHK4zBMAAAAAAIBqsZVm28keqrm8Kxwemr3SE7sgG943FVRedvhlJ96JAt8BcnBGE6bbns8f1p5noVpi+f1Z7feXMvJfSNNHEDh9o3qYkyxGaDqeNxv+hyy/XauV6UfqbxxHnI3+PQ7PuRqtt2vPvFT/zu/gsDB3hedWG96HmEUAAABAcexTYzOOQAIAAAAAAFA92P73m2baytgeyBEu9lDdlpZ25GXPbXZQZdvcde1ZfmagwLKyMZ7thvPQbNXkmSZIOz2eXUOzjbbHLb9ng3faY5v/e7Fn+Q56lI+9vnhnpivjd8fJvFHAwjthWRgfN3z/Pody3daeOaH+/VYtvSP5orCd2nNPIb4AAAAAAAAAAAAAoI1ZUEtXaXY4aZfERvJrZHeujUUHmqq68JGCv5pwLHB8lndhPtHs0CmSQZp3anSD996Mdxww5F+EQD3W3sMXc65SdbPW8tw9Q+dy6VQTNDsGPMc64k2DZZbnrpPZuA4AAAAAAAAAAAAAQDvDkSd2UN1+xjZIDp0ymUr8/59T3XmVbWocghqGa/D/8JGEtNH1o8ez+i2ynA4Iv2UDuX4x5rGM/Nmb+gcVbxTmsuk7TeyBzhsAxzOe/UP+l3au0J7hSwE47vl3S/0lfNCeXQ0RBgAAAAAAAAAAAAAAgHA4Hnja6HrZ8TkOP6JfdMkG4m7ht09Tv+Ndm+0O7zCFMikiLtBGmr1RwHHTX2Y8t8JQvrsO79NjuF+ppbFaepTx3ALyN8gDAAAAAAAAAAAAAAAAsMDxr9OG1xHH5/TLPjld037DYVfYIJz2Br9RS/Md3/FVy/9NQXXwj/YePnbBYVaWZTy331AHhxze96+h3jj+UVaYmz2U74JVAAAAAAAAAAAAAAAAACnYw1u/+bXX4TmO1aPH1OaUxO7mECAXado4zgZg9lBf6lG2dYb8LxZUDy8M7/rH4bk7hueWZzxjCu3C4VaOOLxPv+xzL0QYAAAAAAAAAAAAAAAAwuGQJ2mj6wvH59aT+TZYNuImhvHv6v/zO7oCyvaPIf+tBdSB6eJSLrvLZoG+UTDh8MxGw3e9J7dLAvT47IsgwgAAAAAAAAAAAAAAABDOTZppdD3j+Nx5mm3o5fjdbNhmo/iSCGV7YHjHqgLqYKvhPS6Xgy4yPHcjsO62OTynxz//DPEFAAAAAAAAAAAAAACAfHCYj7ThdYPjc3pM7XSolVj8NLyju4A60C8u5VAocx2e22Eon0s897faM58cy6lf9nkN4gsAAAAAAAAAAAAAAADhsLe3bhzucHz2F802EHdGLt+U4R1FoF9cesPxOd0L/49DHfQbvumY4/v0jYmtEGEAAAAAAAAAAAAAAAAIhy99TBtdH3g8W4YBu4x3mIzWGx2f/Uj+nt3bDe9b4PCcftmn6wWrAAAAAAAAAAAAAAAAAATGaKax9oj2dw45Il0MWYYB+7fhHR2R36EbrX87vmMeZYebYeP3fO3fbmvPPHMs5wbtueeG36yASAMAAAAAAAAAAAAAAIA7esiUIe3v7Fm+U3j2E802Ei/1eDcb3z/U0qDlN88M7xj0/MZdZPcMv67lf8sxX/2yz/fa39nQzoZsPZTKhPbcIcf3HdOeO639fT3VDfx9gbKwQNXVaC0NoGsAAAAAAAAAAAAAAABaHfY6Thtdf2h/ZyPsfcvzN2i2Afu047u3qPfdzPjdRcM79nl8Ixuy/5Ddw/qzlv8Ox7zPkd0L/3wtvaGZMcpXGL5noeP7dK//tOF/QNXnvkBZWEczvfa5zjagiwAAAAAAAAAAAAAAAFqZgzTT6Hon9bc9VPd47rc8P0yzDb4cJ3uN5RmOoX1F/fa+QxlXG97xxvH7RtXvRyy/WWQo/1zH/O9rz6bDqmyrpclaWqY9czjwW5ivZL4klcO+sBf7WA5Z+GKo56/oIgAAAAAAAAAAAAAAgFaGjeJpo2hitD6g/r+LJ/FTmm1cZeMwe5SnQ68sr6UTVPd25t+wB3mnYzn/NbzjqOX33bV0Wf1uNCPvPVq+LzzqTw9Vw17cHGJlq6qDXQ7fctrjfX+1ZxepOn5L9QtEQy/x7DLUb5J60E0AAAAAAAAAAAAAAACtChtWJePoYcc8OFTIhCUfk6f5Uc9yLhDecZXqxneGjdPstc1xu9kDmkOHbHPIW79E08doPWX5TlM+nYZnVnm875fwLq6bRTll4ash3+8U/5JUAAAAAAAAAAAAAAAAqAwmD20fA3kCG2jfULaBnL3OBwPLysb4l+RmiH9US0sc8/2uPbveo0wvhPcfE36/kWYbt324ZnjXtxx1moZPDfyhmacBtqCLAAAAAAAAAAAAAAAAWpnFtfSM6gZR9lK+W0tDOfLbpfL4pfL8rfLnCyxXRCozG7GvUz0G95/Ue9hgfaGWVpZYf/xNH1QZxql+kelgge/ro/rGBr+PDeyX1L/Fgi//3K3SALoHAAAAAAAAAAAAAADtx/8BkzY2dF3M2WQAAAIhdEVYdE1hdGhNTAA8bWF0aCB4bWxucz0iaHR0cDovL3d3dy53My5vcmcvMTk5OC9NYXRoL01hdGhNTCI+PG1zdHlsZSBtYXRoc2l6ZT0iMzZweCI+PG1zdWI+PG1vdmVyPjxtaT5JPC9taT48bW8+JiN4MjE5Mjs8L21vPjwvbW92ZXI+PG1yb3c+PG1pPnQ8L21pPjxtaT5lPC9taT48bWk+YzwvbWk+PG1pPmg8L21pPjxtaT5uPC9taT48bW8+LjwvbW8+PC9tcm93PjwvbXN1Yj48bXRleHQ+OiYjeEEwO1N0cm9tc3QmI3hFNDtya2UmI3hBMDs8L210ZXh0PjxtZmVuY2VkPjxtcm93PjxtaT50PC9taT48bWk+ZTwvbWk+PG1pPmM8L21pPjxtaT5oPC9taT48bWk+bjwvbWk+PG1pPmk8L21pPjxtaT5zPC9taT48bWk+YzwvbWk+PG1pPmg8L21pPjxtaT5lPC9taT48bW8+JiN4QTA7PC9tbz48bWk+UzwvbWk+PG1pPnQ8L21pPjxtaT5yPC9taT48bWk+bzwvbWk+PG1pPm08L21pPjxtaT5yPC9taT48bWk+aTwvbWk+PG1pPmM8L21pPjxtaT5oPC9taT48bWk+dDwvbWk+PG1pPnU8L21pPjxtaT5uPC9taT48bWk+ZzwvbWk+PC9tcm93PjwvbWZlbmNlZD48L21zdHlsZT48L21hdGg+5SbhlAAAAABJRU5ErkJggg==\&quot;,\&quot;slideId\&quot;:264,\&quot;accessibleText\&quot;:\&quot;I mit rechtspfeil darüber unterer Index t e c h n. Ende unterer Index Text : Stromstärke  Ende Text Klammer öffnen t e c h n i s c h e Leerzeichen S t r o m r i c h t u n g Klammer schließen\&quot;,\&quot;imageHeight\&quot;:20.47065247065247},{\&quot;mathml\&quot;:\&quot;&lt;math style=\\\&quot;font-family:stix;font-size:36px;\\\&quot; xmlns=\\\&quot;http://www.w3.org/1998/Math/MathML\\\&quot;&gt;&lt;mstyle mathsize=\\\&quot;36px\\\&quot;&gt;&lt;mi&gt;l&lt;/mi&gt;&lt;mo&gt;:&lt;/mo&gt;&lt;mo&gt;&amp;#xA0;&lt;/mo&gt;&lt;mtext&gt;L&amp;#xE4;nge&amp;#xA0;des&amp;#xA0;Leiters&lt;/mtext&gt;&lt;/mstyle&gt;&lt;/math&gt;\&quot;,\&quot;base64Image\&quot;:\&quot;iVBORw0KGgoAAAANSUhEUgAABdwAAACoCAYAAAD6viwUAAAACXBIWXMAAA7EAAAOxAGVKw4bAAAABGJhU0UAAAB/AJ7+MwAAPUlJREFUeNrtnSFUJDuzx0sgEAgEAoEYgUAgEIgViBEIBAKBQCBGIBArECsQiDkHsQKBQKxArEAgEIgVCAQCgUAgEAgEAoFAIBAIxP2mHpl3584OQ3eS7iTdv985Oe+d+927m0lXKlX/JBWRdBnrtOVO2+m0k0576rRNAQAAAAAAZbLTtjrtutPOGA4AAEiUkU5b7bTTTnvotH9MUx3ovNO+d9oowwQAkA91nM1O+9Fpx5322ONge9s5QwUAAAAANWZGPg6k3Hbae0+c/MDQAABAgjQ77U4Ga0C97bnTWgwXAMBgpoxD1R3KY5MsvGVwrtp+MHwAAAAAUDPmO+1np90MiZMR3AEAIDW25b+bx1naLsMGAHVFrwPNdtqKcaAnJkF4zelI+9s8Q1s79Kp0o0Jtik8KAAAAX6C3P5c6bV8+v/mJ4A5AfkJ+AimzLvba0AbDBwBVTgRmTDKgtdX35ENY12A/7w5llqa1u0YY9tpxUYAthWwkwwAAADCIaRNT/5Hstz+JMQDIT8hPIEVmLNe6btP/dpZhBIAqUnYgcMKQE9AS0AIAAEBF0IMk3VIxD8QYAOQn5CdQI357sN1ThhEAqkjZgUCLISegJaAFAACAhNHTeN+NSPBCjAFAfkJ+AjVkQtxOt/c2SiIBQOUoOxBoMOS1REsW6TsAWrKo+8juq6QRvL6Y/urtDK3ButNpa3xSAACAWokKyyYWeBZEMwDyE/ITgBWPNr3KcAJAHdAHZPTkTqvTjjwGHvcMLfQxZRbqA8n+mFjR7brT2p3WNP3jzQEAAID6oiJWEe8aIbgDkJ+Qn0DKbHu08W2GEwDqyFinbYn7ldlDhhK+YN7YSZmJrbY7+bgazlU2AAAA6KUllIUAID8hPwHop+3R3tsMJwDUmQXHQINrQpCVOfm4EVF0IPtuAtlRhhwAAAAG0BIEdwAgPwHohxPuAAAe+ePgRCcYPshBQ4q/xrnMMJeOXoFtmqBKTwvpy/Y/O209YGIRY58AACAO9Kbn5Cdrx7R8HCjRNcPX46kI7gDkJwApQA13AACP/Bb7unMAefG5a97f9hne0lEBe9jJIH2ITh99Gq15nwAAID10nTgSBHcA8hPyE6gHeqDSV6klSicBQO05sXSgewwdBF7Ee9tbp40zvKWhY53ndsxlCUFXjH0CAIC00VPvd4LgDkB+Qn4C9cDHRvMfhhEA4CMJsHGiTYYOLDktIKA9ZVhLQ0/8XVl8I72uO1mjPgEAQDX4LgjuAOQn5CdQD2bkY7PIZaNplmEEgLoz6eBIKccAthRxbXOdYS2NA4fvdCEfpwXr0CcAAKgG04LgDkB+Qn4C9WHdwe43GD4AgI+HLGyc6D1DBw4sFhDQ8oBvOTTE/cptqwZ9AgCAauFy2g/BHYD8BCA1dixsfodhAwD44Jdl8HDI0IEDLjcrPnsEE8phV+J7PC7GPgEAQLW4Z40BID8hP4GasdZpTxnXuWWGCwDgX2zrt68ydODIq8eA9orhLI1rT99spuJ9AgCAanEhCO4A5CfkJ1A/xjptq9PO5GMjqWvjKsTr46haQobynAAAPTSE63EQDpeTYv3tiOEsjTdP32yl4n0CAIBqgeAOQH5CfgJQfbQsDnoXADixYRk8XDN04IFLjwHtPsNZGr6+WavifQIAgGqB4A5AfkJ+AlBt1sz8bTMUAODCkWXwsMfQQeDEtb+xIJaHr6u2axXvEwAAELcguAOQnwBAGjR68srfDAcAuPBoGTw0GTrwwKnHgHaT4SwNX/XS5yveJwAAqBYI7gDkJ+QnANVkVD7eXejOXwR3ALBm2jJweDPOCMCV30IpkBTZ9fC9XsTvwzox9gkAAKoFgjsA+Qn5CUA1+dU3fxHcAcCa75aBwzlDBwS0tUZPgb87fq9dz32ajrBPAABQLRDcAchPyE8AqkdrwPxFcAcAa04sA4cdhg4IaGuPy3VbLWU1XkCfDiLsEwAAVAcEdwDyE/ITgGoxKR83nRHcAcALWjbhWahxDAS0YB+Y3Ild2ZbZgvo0Jna13IvsEwAAVAcEdwDyE/ITgOqgutjlJ/MXwR0ArJgXahwDAS24MdVptzm+0b0Uv2E3PiRoCtUnAACoBgjuAOQn5CcA1aE9ZP4iuAOAFT8sg4YThg4IaKEHFbj1gZlh9dP1fzuUj1PxZaCPOh9E1icAAEgfBHcA8hPyE4Bq8O2LfBHBHQCsOLMMGr4zdEBACwNodNpWpx0ZQULbsfln04H6NBVhnwAAIF0Q3AHIT8hPANJHD409fjF/EdwBIDd6+vPNMmhoMHxAQAsAAAA1BMEdgPyE/AQgfbIcQEVwB4DcNC0DhmeGDghoAQAAoKYguAOQn5CfAKTNdsb5i+AOALlpWwYMRwwdENACAABATUFwByA/IT8BSJcFGV63HcEdAIIkC+sMHRDQAgAAADE0gjsA+Qn5CUBC6PtezznmL4I7AOTCpX77DMMHBLQAAABQUxDcAchPyE8A0mOs025yzl8EdwDIRdMyWLhj6ICAFgAAAGoMgjsA+Qn5CUBajHTaucX8RXAHgFz8sgwWcDZAQAsAAAB1BsEdgPyE/AQgLfYFDQwASuDB0tmsMnRAQAsAAAA1BsEdgPyE/AQgHXYc5i+COwBkpuHgbCYZPiCgBQAAgBqD4A5AfkJ+ApAGOv/eBcEdAEpyODaO5pahAwJaAAAAqDkI7gDkJ+QnAPGzIm5iO4I7AJQSPOwxdEBACwAAADUHwR2A/IT8BCBudN69eZi/CO4AkBnb+u1rif/usU6bNb+jZf7vjHy8Vg0EtBAeLVk112nNTlvvtK1Oa/e1HfON9T2JhU6bqvF4NTpt0/ixopjotEUz5jt930L/7hWh1NhnTBsbVVvdGDB+G8bOFxhDb+t706ztmwN8x5ax40XW/lrZQv868r1n/Rh3+HsQ3Jl7LrHOfKctm3HpbetmnL6ZNR7ITwB/V4V4eCXA36vf493T/P1d0++W1dbnzPyoG6PGtr8VkHv/6BnrHyZ2jVH3IKYZINDYOJm3hCfRN+MkX4ckPj8dEy8goIX8i4kuUAeddjlkfmZp+t9ed9qhfIiYjYqPmwY9531BpM/AYdOM5WPONeLUBF8TNbTnERNs7Jhv82ppx1dmTrRMUgeDx1oTgO1OO+q0O7E7vfRu1v/fJiCcYGiTZNwkIb8sbeG+0/aNTeURRuoouDP37PKulkOso2OlJT1PTMLNukB+Aun5u5saxhpTJie46slXvpX47XzO3ToI7t216sjk1La2fm/GSteruQqP15yJHZ/Mb79w/PN0c27P+IosceuWydmJaSKkZelkrhP8rWPGGLL+Rp0wi8QXBLRQGLMmcL31HAR99ubED6nGRtqYEZSOhyxsrqjvOxU/1y7fzZyeroFNf+sLuHw3TfDa8nEaF//xsabfF+g3bkwQy42D+IUQPXH1R/ydXtP2bOZzlltDdRLcmXv5mDSxjq1okcV+fsjwg1CbxkaPcRfkJxCdv7sw9lC1E8G9h4IG+b5mCX3Q9fuqgG/2ZL6bjxaLL9Cx2i04L78261UVbqSPG/u++mRO29CQj00Om1jhvqRcm5impMDhZ4IT4tryt24QaxDQgjd093Vd/j6RXVZTgXpP0hPeVVBaNAtLlsXNlmUHX5lFeN+XMDvwRbPoKLjZbiLVTQweMT79puSxfpP6bBqlZg/fxb40Yp52JMNvS1VdcGfu2SXOe+J2Yy/vWOkpsdWedWHU5GzvPSIRkJ9AnP6um6OkHNepSKYb4FkO7TQL/oa7Jfpfl9YO/M1WTAxTZl6e8mEszfn0FuWLDN9Ey2uvbQ/2+lLgmBLTWGKbpDQTmhQjRtxz+eDrxB4EtOAcgKk4+Cz2Jw0fTPMREOiCtClx11Ls1oH7JflPTOdFy59cSnlCcVWESz0NchZBsF7V01H9ye9D4HHubhqN4dKD28NGAHvQ76/ltQaVAKiq4M7cs4t39i1iFY1zruTfU49XZtxtT5A9fZIYA/kJxO3vXo34lkqsMSr/HgrKI8YVpSdNSjGn2qsmuOshqxthbc+C5q27OXxDHsF93INW2X8b2ud4EtM40HCYGCklm5ueFj5OthHQgh0bkk8wVkf8x/x30zJYFB8zIrHucj462MepxHXavVsaQXd0Xxx+V55F/kDKv22g3yz1Wn7tnEGD/rvXJqg6Nn7ujwl2X8TfaYAzs+7NSTVuE2hCditxJUcPQsm5kEmPbSLdrRV5ZuaftiOTCORZo16Mn+6lioI7cy8/33KMmfp+fedj6Qtfrf/brImJfJR6A/ITwN/5QMsb2hwKKlJwH5PwInLsgvu8Z4G3qrY+YdbdS4s8OavgPlWQ39kipomDbcsfdZbQ4jkq/mrp/iEWIaCFXDRyihCvxi/ZCODLDiJMWTXPhvkp7b+enHz2ZPdZA+WQycWLpPk4ypTkuw1wYr7vRIbvcSB+r+p1H+c6lH9ftW85tDLnyYhJ5N4l3iRpX+K+JVM1vlvMj0uTeCzI14dFJs1cPcmYABz2/JlVEtyZe3asZbSbS0ehacLESrZrBT6L/ATS8nc/I5q33cNOPm4BNAvoX1vSEtvLFNxHjCD6Jqztw3LyVaN3uoxTFsG9IcW9DXFPTBMHF5LGLpwLLc/G2yAuIaCFTKzndJxn4ucBlS3LBfKxZDFx3vRVd3ZfxP9C+xXbkQRcj5JWrcqFHEmGbtLabCho4LEXafJXlj/Nu6mhG1V6a0A3FLQM05xZr7ttwQipW0ZMvfM4Jmfy9WYKuCdAJ5Jvo0nt4ZvD3zlp5uFXflJtaUaqI7gz9+z4nsFnv5t/z1dyqIcTDsllyE+gNv5uLOA4bXn+PUUJ7geC4P5ZTHMlrO2D0DVZT2Xve8zJvxLcdf0u+tCby1pPTOMpebEVW+YTWkiPJM7rGUBAW2V2c4qFvk9uLFr6t9uCF/juYv4oxQdvw3z/cWSB5mkidr2Uw658nNDQYPZJ6ie468mSrJt15yYRsCmdo4neL/Gz8XSLiFUYeUvIaNmmGY9//4R8Lfa/Ovr1WAR35p4daxlinjfj04v6bnnGEl9FfgJp+rvrEoXIbjmNMynuAEizIPG0mbG5isJNT61onzwr2Q8L1WltnxN/tzXyCO7jZi4XnbMtEdOExdbJPElaVxF9G/Nv4hMCWhhK3p3J/YL6sSh2V5POCvRxZQqjg5gqaYG3aSuR2/VKjsX/wOPfOyXhH+8q058uZxznG4+B3rT4qWV5J5x0940e8MhTZutAinu34LsUdysoBsGduWfHt4yxRrPgfizkiHkauBbyk5qTsr+7KdDfjRmx7Y/4LW8Yyi8WmZelogllzYfrsrYvGO2h6ANNnwnuI+J2I7LoNYaYxiNtqfZJxC4PUt5uFRDQ1p1di4W0yA0823cqdiIM7FwFdz3dkKdOnF6p01OlJ/LfhwU1ICvipMujxPsYd55TUCcF2PSUxHPSvUh/2spoW7sFiap74uf02RhLgReWcsy7NzNPy0hciygBFlpwZ+7ZkfVK+FGJa1WW7ziHeyE/qTFV8HdXnvumceaxlCOyI7iXxzpr+380gTJzqc80w0OJN2cjpvGM7c5KaiVVENwJaAlo41rUy/w2Knza1pQr4qX0WxN86EnJFfn3KqH+/zvit5ZbfyD9VbkD/XZ6un9Tvq6lP24WwUvx61+/R2jXTcl+qlX/vaLq0c8FSITKnLNZyvW8GT9TJD6SgyI2XepGnrJg6ruWS+xbEXMxpODO3Cu+zzOR9amJiyE/qSlV8nfHHv1dM1BMGdoXVVlwXxTWdh/ap0/N8HvJfVgp6FsR02TApX77jKSF78l1QqxCQAt/MW3hU1QkKeMK+Iql3dwHEs12xa/grt/m6Ytg60DsH4xdFH8bm1o6IqbTwdqXPHWZdwruz7ZUU3BfyJgUlCWqnnkYp02WBWv0Ns6LxL3Ga3DvU3QPJbgz9+yZzGgDZyV/U41bvtq8b+JmyE9qSBX9na+DkE35+10SXZeujJai7Vr8bzaH9kVVFdy/sbZ/qQk+9tm37/fVLjJ+kxeTh6+aXFwPdfg6BT9LTBOOpuVHS61+u/LL8+T5SbxCQAt/cWLxXR5L7N9dYrazL34E9xkZLoZrMNDw0N8xT8FUbEJlHrvWzYLxEoKOOw9j/Gjswqb5LtsxLdlqdJc5F6c9JJW6oTgvYCNi5il9FTImy/KoVMyCO3PPjawnwULc3Fr6ok/LuBryk5qBvxuO5gtbRiMadhhKD21uSL63VRDcsfUYbH3FrI3DbiKrKO7rrbNewX3qk2/yZ8h8a4rbJsCr5CsTREzjmbblhztMcIFdEL+CO3UPCWjhv8xZig5lCu62AvZNwGDJ1e41oLgbsghrYO1zA1UXdR+i+59I7LqVs9/7JfVrycMYL0UyxqMZA9sQscdPD+N8LZSWyWsPVznG9yqC8fV1CumBuZfU3BvNIR4sBLLNC+Ji8hPA3xWECp8+HhFvBraNqgnu2Lo7+uf7ePD1Ysif92b8/1e/RYV623KzRznthpimxA5X8Yq0r7rIV8QsBLTwF8div1NdVoDYlPQ22VxPMt8NEXaK+k0T4ucEw2Rgm9bfkfdhnTKThiupxqZGlhto91LMQ05fMS5+rk6n9u5NSA5y+okYDkBMehIdHph7Sc291Rz9mAhkm03iYvITwN8ViI/buM3AtlE1wR1b94OPE/ldwb2/VOxrTrsfl/zarcalDWKacIw7JAdTkiZN8XPtd1GAgBZ6UcH8xeHbTJfUz/EEBbMiXjG/KGGh3KrAnM079mVuHuUNjD7rb+j1fCXjuhzyNL6PknQvUnypoSqwLnHeKMmCj3c3Hph7Sc29PJtDIflsc5Y3JshP6gL+rji+CYI7tl5dWz/1kHM3+77Ju+X4a465J9n1zA1imrC0xP4KR8q4vpC8I0BAC/3MO36b1RL7arsxcBxobDfFr9iuInIZJxpGxf0R1eOANj0j+TdoQ9x+cr259T3gGOumT5a6hOeB/ds3T3OPt1+GM5nTP5fxXkLe/rse6nhg7iU19/LULw7JZ5uzbdwO+UkNqJu/Kzuucz10heCOrcccV2849lHL0va/SbThYfzOhsSct5ZzipgmkkBhX9LHdldtl5iFgBYG8t3x2xyU2FfbR1DuA43tisc5UPbO7w/H/j4HtOnDyO24i+uGTMgSaVnX4mYEPu5BOOVeNHlrZca4pp9IGoI7c8+d0Zx9mAg4hiOfiDBt3A75SQ2om797kvJLhbi+3RR67KsiuLO2+8f3O5A+c8Vpo8EcGjvUg8WrYnfbmpgmIiNfqcji25Lsu7FaY2mdeIWAFj7FtX5fmY+SuggiIR7ma3qwfS0fthag7z4efQ1R8mRM7E7rhCg7NCFutaPfAwVNs5LtNPCNxPHgqI9Hnv4JNA9TIG8pmWeJ8yFa1zJPD8y9ZOZe3pt9oQWOHUFwJz+pH3X1d2WXC3EtERLaP1ZBcGdtL4Ypj77+KtLYlZimABoOifmoVIdxI5B89qig/nM9oTkpQEALRX6nl0T62khgARwktoes0+da8mQ5QJ9bln0NtTF77DjGqwH6/Efi3cQYxJKndeiU5eIvsl6BTkEodN1kfGDuJTP38m4ShS5JOSj3O8D9kJ9UHPxdObQFwR1br66t++in6qizEftKYppIxITU67cPQ0X1b8bhfxNEdgJayIOPhz1TsKlvkSwoKdWNdn03I0RgeG7Z11APai9LPNcbs9DMEZzG8ki77a2HQRtgVTq4EMpHxByjudw4eWDuJTP3tnP+/VqWLvTJtjuJtxQC+Qng79KNNbYFwR1br66tP3voZ+zvOBHTRBIktFm7gYAWCgi03hOxqRCCasNxbEP77TXH/pf9doYGD6+JJQwufS67pJOStdbneWR+7lxYi3wzZWG7Z5H/JpdbPQ/MvWTmXlvSuLHVy5YguJOf1Af8XXm0BMEdW6+urbvWm3+TeDY6iGlK4iFRZwgEtAS0ceL62vhVIjYVwoYakrbgPpNYIOtyxTHkGvnHod96wqSsUwpZa0zGdO21i696k4hcbv54I/LfdCFxCu7MPb9zzyY5DV2/tdFnA/gi8pOqgr8rd363BMEdW6+urbsK7vsJ+EximgjEG65BAwEtFLUYtRKxqRA21JC0BfdRx/6XXYfyR6IJg+tNgpmS+pnnYa1vkfk41wcxu+2J5eL/mM6RJPa2ich/V6yCO3PP79zbsezDauCxfAi4vpKfkJ+URR4hD3/nTksQ3EPB2l68rbsK7gsJ+Eximggc4gVrNxDQQgG+pezdURebCvFASEPSFtwVl9p3lyX31eWkeMiEYdbRTsp4WFcfKs9a3zrGTX7XBzFTqUEeoyBS5qOirsQouDP3/M+9dbG/UTQVybwjtyM/qSKjkr02NP4ubA6I4M7anoKtuwjuZd4iJqZJPEBoCwABLQznl+QXFxoJ2VQIP9iQ9AX3e4f+35fc1xuHvoauZRf7LZPNHP2J9ZH2V/GzHi1JvRkXu8eyUriWG6PgztzzP/dcSunpOjMWaByXBcGd/KTa5Lnxh7/zQ0sQ3EPA2l6OrbvkV7eJ+E1iGk/k2fENdd0cgIA2bbKK7iqkTiZmU+0A/W1I+oJ7rCUWfAd+oWtLu5zO/xGZHfyK1L9deVqP9mq+TmxKmldXU/V3zD3/c8+1XNq5hDltOG7iIG3bhKzkJxXkTPB3ZccaLUFwjz3ewNbtcRHcU9nYJqbxRDMRwQOAgDZt9HTJ3SffQQVNPaU4lqBNtQP0tyEI7mUx4jjWO4HH+WfEdqLXDfPU6z4zfYqt3Xpaj85qvkacW45bI4HfFpu/Y+4VN/dc+3QlYa9iA/lJ1cDfhYk1WoLgjq1X19brILgT03iiLent3AEBLQFtumgAtW18j76Mvijh68chuCNADQteUz61vBqxnbg+6lq19ljjdWFS7B5L1bcgUqiDGZu/Y+4VN/d2PPTnWdK4uQHkJymAvwsTa7QEwR1br66t10VwJ6YJmAQQCAABLWBTCO5VEaCKGuujwOM8G7GdHJAM/NXqyobYn5ypcqxdlL9j7hU393TNeBd/p/OmCdHITwB/l2Cs0RIEd2y9urZeF8GdmMYRPVX6ZjlgDdZvIKCFCqCnI08Fwb3uAlRRY30ewTofazmcaxKBv9p4Tf2wrQ9O5bZlbP6OuVfs3Dv12C9NdH9IGjc5yE/IT2IEfxcm1mgJgju2Xl1br4vgTkzjSDMBsQOAgBaKQB991nIfz5KeeN0QBPeymHAc6+cIxtr20dciH3wdE38nJqrU5mvoi11sIZUHHmPyd8y94ufefAH90zqqC4Ru5CeAv0sk1mgJgju2Xl1br5PgTkzjQFuqfaIICGgJaKGXcSPQ3Hi0oXaA39EQBPcycQ1gJwOP9b1lv5cK7NMiScDAtlhDv+xiC6nUhIzJ3zH3ypl7fwrq5x/hljH5CeDv4o81WoLgjq1X19brJLgT0wRIAAgCgIAWUgu41W5exf9C0Q7wexqC4F4mj4mLqFeW/Z4rsE/blnZb9TZbQ//cTjghT9HfMffKmXvTBcUc2rQcqJb8GhUgPwH8XZyxRksQ3LH16tp63QR3YhoLqN8OBLQEtFVGF4ZdxwURwb0eAlSRff3H2GGKY11k4PPLoj9juLVKcu4wt+YS+Y0x+TvmXnlsFhx/qG0sMczkJ4C/i5CWILhj69WlboI7MY0FzUSEDgACWsiKPsCxagScLGVAtH5YWz5ezUZwr68AVUQQ29uuExzrosfYRmSdxsVVkheHudVI5DfG5O+Ye+VyJMVfmde4eIKhJj8B/F1EtATBHVuvLnUU3IlpctJOyIEAENDCMKY67adkewBV/519+e/JSBebagf4vQ1BcC+TLQ++ZiKxsT4suE9PUt3yIZCdWcd5lcrprJj8HXOvXPTtmCspPkHVjSs9fTbCkJOfAP4uAlqC4I6tV5e6Cu7ENDm4s/zxXF0EAlqIBQ0UTiVbTbEL871HPdtUO8DvbgiCe5nMevA1G4mNdZH9HbUcw0VcXuVYcpxXqRCLv2PuhWFSii9v121XUs+3IMhPAH8XFy1BcMfWq0tdBXdimoLFmjfhgR4goIWw6E7nunyU6fjq+6oQr+VAZgq0qXZCPhzB3R7Xh1PPAo71vcVaPxGh/eKvq8e2ILiX6e+Ye+HQq/vPUk6Cqu1YPm7/AflJXcHfhaUlCO7YenWps+BOTFOgA7xgbgEBLQRizHyvLOKhiqM/JLtoiOBeXwEqK3uOY/4eMFDI+6r8acH9mbMcw23cYOU4EAT3Mv0dcy8scyUnqOr7Nxl28pMazzf8XXp6E4I7tp4CdRfciWkKCgjazC0goIWSGTe+J8vDeo9iV+8Lwb2+AlRW9JbEu+O47wbo97RFP1cL7lPTcvz2cYeV40QQ3Mv0d8y98MxKeVexe69kzzP05Cc1A38XlpYguGPr1QXBnZimEANpMreAgBZKQk+nq0CZ5XSuPhSjJ9pHA9hUO8DYNATBPQR/HMf9Rcp/PHUtZx/vpfjScYtif50QqoXrw0upEIu/Y+7FgW7g3pacoGrTx+XHGX7yk5qAvwtLSxDcsfXqguBOTONdqKF+OxDQQhmo49QrblmEdv132h6cLYJ7fQWoPOjVOddT7j9L7vOvnP0r43HXdcuxu8U9krD0tYlEfmcs/o65Fw+aU7lu4tq0J+EAFflJPcDfhaUlCO7YOvFrXcp0E9N4cH7UbwcCWigSLQOzZRxnlm+npQgaEdhUO8BYNQTBPRSHjmOvm9dTJc6pPA+mXkn+ckxlxiEvuEkSlr7WSOR3xuLvmHvxsW3WhbKTVF3Lxhh+8pMKg79Lc/wR3LH1qsevVdZViWmE+u1AQEtAGx9Lkv0qkgryqxHZVAjf2BAE91DoYv7oOP5nUo6wvZKjT3pyfy6BJAyBqFq4BuWp1KVOXXBn7hXLgpRfA7X77s03hp/8pKLg79IdfwR3bD12ENyJabwbR5N5BQS04BktBZPn0bzzTpuMzKbaAcatIQjuoQOJ1wR8z2WO/mwlkhggDlUL1zV8KZHfWQXBnblXLCp6HEr5Caputm4y/OQnFQR/l+74I7hj67GD4E5M41WkoX47ENCCbzSQussZvIxGaFPthHw5grs/1sStnvtbwUHuWs65NVLi2LkkBvjsauG6hqciFFZBcGfulYNuIt1L+UnqEbke+UnFwN+lO/4I7th67CC4E9MMZFPsr78DENCCL3Ykn1i5G7FNtQOMX0MQ3GNgXdxE9xcppga1PiT5nLEP+sDNSIBxS+XRWYg3oU2p3GHqj6Yy98plxMRJZddBVTsdZ/jJTyoC/i4sLUFwx9arC4I7MY3XgJ9FHwhowQe603gi8QUCCO71FaBcWXYMIB7Fr+iugcW1ZC/RFKJ2Y5MgFTwktNp+JfI7Y/F3zL20mDZ+uswEVR/PnmDoyU8qAP4uLC1BcMfWqwuCOzHNQKHLVhRoMKeAgBYcGbdwsj8TsKl2gLFsCIJ7TMw7Bl76EPCipzmWVWzXkwYjAcfLdqyeA/Yb/ON62iWVG5ix+DvmXpqsSLkPkN0Iojv5Sfrg78LSEgR3bL26ILgT0/xFsyLCBgABbXrkEQJ7neNIAjbVDjCeDUFwjw19zNd11/5A7B8F1nrwtxn+jlcT6ITE1X5ncKkkLInFqLH4O+Zeumg8pKVBX0pKUM8QYchPEgd/F5aWILhj68SvCO41imnaiTgMAALaaqElK/KK7XrqcToRm2onmES0I7CLqgnuXVyDBxXEf+YIfhfk42GYLCeF/0gcN9bGHO13C7daGW4cbUHfUEih5nQs/o65lz5q7/tSTi1UavuSn6Sef+DvwtESBHdsvboguBPTeAv2WfCBgLZeLJpx6W0u13COE0jyENzrK0AVgW4W6VsF747f6d7MH50Pm2YufjffT232SbJfF12NbIxcNiUucdOVwUctx4UEfmdM/o65Vw2mPK0zX21ozTHU5CcJ5yf4u3C0BMGduLq6ILgT0/wHPT7/atmxBt8fCGhrw/iABVt3HEct/7wNi2+if99kQjbVDvCdGoLgngJL8iGa/xOo6VzalzhPALuebJ7CXbOem7adwO+Myd8x96qFJo9nBa4jfxhi8pOE8xP8XThaguBOXF1dENyJaf5DU+xP1wEQ0NaHtsdFYU7srgf9Tsym2gH62xAE91TQDe8fUuyO/aAT7Sq0T0c8Lq5+fKOiPljn9rearzl520kCvzMmf8fcq+bc01zvWopZU6jvS36San6CvxvMTAn+riUI7sTVcaztRdyERHAnpvkPPy07c8C3BgLa2jDo9Ii2Tcs/79LymywmZlPtQMEDgns6HEo5p9kvjE8bS2BMdhx/bxWvv470+E09qbReg3VnTfxsMMX+uGNM/o65V+25p31/Er/rC7XcyU9SzU/wd4P93U0J/q4lCO7E1fGs7Vcm5vQFgjsxjZdAf4NvDAS0taEt/spKrScmnCC411uAKpL9T37Do/kO382/c2TG5MbMg6/GQJPPO/kQ8zWAnEzM3yx58N9NqRZbfb/vqAbrzpyntTz2Ou4x+TvmXnFzb8749baEFe1Hzbri62bVLSEy+Umi+Qn+7uvxLCrWaAmCO3F1dePqOgjuxDQZ0ZNutq++zrLGAwFtLfjs9IhNoj/isAidJGhT7QD9bQiCewoMOtmuYvqmZNtY0nqK0yYA7rZ5889HEvc5rjZctRMig0pwLUj1cXljqLftRf47Y/J3zL3i5l6vwPQUwW9bccgBqe9LflKF/AR/91+aA0SromKNliC4E1dXN66ug+BOTJOjYzadeKxAQg8EtAS02fjpMWBYkfSEYAT3egtQvtGd+BMZ/FALooWfYLXbliowDhpr3cnfpy/qEoP5qNF4F/lvjM3fMfeKmXstiU+kVtHq2cP3XmHJIj9JND/B332gmxf3JcYaLUFwJ66ublxdN8GdmGYIe4k5CgAC2nJR5/nZCUObWmfnCX4PBHcEKF/orbJBr6vvCpvYRfjymwqM6/GA37VVIzvYEz/recy3MmPzd8y9YuZey0MMVQSz4n6TZJsli/wk0fwEf/fBScmxRksQ3ImrqxtX11FwJ6b5hFvLTtThsS4goCWg/ahn9tkjjKM5/yytI+1SX2sxQZtqB+hvQxDcY00OB53W5T2UYpKxbvtesTFQ3zteIztY9mQHMR8Uic3fMfeKmXv9f+ZhZPPMJT47FCA/STM/wd+FiTVcx70ZeMxSjEew9fJsvY6COzGNZ1FmgnUeCGgrz8IQZ2WzGKwmGlwhuCNAuaK2O+gVdcT24uy4217F7nHn0MzJ4BMadRO2XN4a6m3vEceusfk75l4xc68/OQ31EPxnuNwmOWXJIj9JND/B34WJNVqC4E5cXV1br6PgTkwzgDWxv0riip501Wv188RfQEAbLTfiV5Q9EAT3FAKqdgS2VyXBffmTAG8Xd11owBrDg8suMdKjDBaNGzW0gwtPdtCu4O97YO4lM/cGCUwx5UGjn/z2uj2mR35Sv/wEf1d+rNESBHfi6uraeh0Fd2Iajwv/vuPfqzsflz1GXqdapEBAmwqbBQQ6547fYznQWJwJgjsClH0wMugU1h+hZnsWdjz681SuwI4Nsf+jmtrBticbeJE4y/HE6O+Ye/7n3qDkNLba55uC4E5+Ur/8BH9XfqzRkvoK7n+Iqytv63UV3Ilp+niy7IDrFfh235/3gxgMCGijoiHDH5vQ3UIbsfDR8XuEKr9xIwjuCFD50UD0/RPRb0ogC7PiVoOv/xRLM4HffDak/7M1tYNJj3awF+Hvi9HfMff8z71ByeldZGOgG1I2JZwQ3MlPUs5P8Hflxxotqa/gHtJfYuvl2HpdBXdiGk+CTMPh713o+9HXwik/IKCNja9OottchRv3sMCHEEpGxe2l63aghATBPXwQ8pm9s8ns1x/laVpfcDrS36mx0OmQvv+quR388WQDbxJfWZ5Y/R1zz+/c+0xgmq3AXDsSID9JMz/B34WJNVqStuDukhveRT6PsHV36iq4E9P0sGFpAPcOf6eeUOo9Vf8a8QT9CnXy381E/W3+76bUs7ZqbJwS0DqxXdC4NDx8j/MA4+H60Ot+gD67jnUbAcqJYS+jx/xwY6ysij+f3rWPyQiTgkMZ/kBV3W9FLHu0gSuJ67DHpcNveWXuJTP3WhHFCa5xYH/7yVJFfpJofoK/CxNrtCRtwd1FUH0jrq68rddZcCemcVz0Dxz+zmNJs+5Tl1Hzwb6aQJrIfSOuTFKoq3tAqwtwllPoDYs/u+Hhe7yYeVgmrqcqjwN8R9exbic+j0MK7lPGToetD5A/aL4vIDmIZcN/NIOf4a2bD2492sBOJL9p7AufkaWNMveSmHufJafPAWIb32LMJu6J/CTR/AR/FybWaEnagvudY/9DHr7B1ou39ToL7sQ0hmdLA1ix/PvW5e+TqimVkpk1QkmesdoVyuWE4EoIaG1YlGzX42zFzIanb7Ja4pgsiHsZnMsA39J1rNsR2KNL3fxQgvtIBv9zjYu2YkP8JgbdDbyFwL+rIV+fbr6JLHANyZrH76++PYbDEW0Pv2WauZfE3BsmMK1FNM+aFt90FvdEfpJofoK/CxNrtBzHdSnwmLqWZVkmrq60rddZcCem6TDvkJyMWRp+r8Cv12hSuho9K/YbFEeC6F42rg9z1jGgXZXstehsr9iMefomZZWVUR/15KG/z4GCjdQFd5dAJZTgvpOxfwsCedF11Ofp5hhOjy9liC007prj8/+Ha8/JYchr0NPi5/GyVeZeEnNvWHJ6H1G+kDc5fSbXIT9JOD/B34WJNXYSnwOubzKEvmWHrcebx1ZBcK99TNO2/Pi3liJb/0nFlK4djov7lZs9gTIXD18vb2vbqMGY7eUcs6bD3/Xi6bsULViq2O7zJFLZp1O/SfqCu8s8DiG4q81kfQVd58GaQF58nm4eVOpnvkRbOclo47t89r9Y9PztNUYNcbV7UHxs2w6Ze0nMvZbEfeLR9nvv45bITxLPT/B3Yb5viqJul12J6wb0DLYela27CO63kgbENEOwrUls85Jvf932U0nrFMSepCEQwr+Ljc/F4qDCYzUt+R9qU0HRRTz2JS7cFyiQ6K73o2c7Win52zYlbcF9QtK7VXBg0U+t/6jvgnAVv/j4JY9wWVR5jikT6Gc9rXcpnBrNGlumKLr7tGX1eePMvejn3lfJaSwnwrZyfrtpXBL5SeL5Cf6ufFxPiIc+kLDu2P938VfxYc38eW1sPRpbd7kl/5yIryam+YSRHEbZ39Zz/l1t+fvU4bikw4RkP7H4VbsmcS4F3zu1txUco9Gci5PPK06nHr/Nufg/Ob4i9uWjhrVTy+9U1AIYu+A+72HMy55Trrc3Ho2d6K66nlzTa5Gzia2ZZTAp/m7KDEuC9FvoVfYxD/1dNX9enpN6L4hYX8ZnT56/u/r+smq6HxWU1I4w96Kee1nW5hhOLucRwniXhPykCvkJ/q58zhzH7ziwvX7zYAM+Ng363zjYxdajsHXXMUtBNySm+YQphw8/n/MDvPdNtNROeX/37GzmBYpmv4BFoiqihwayW+J2ens7sjl1JX5OB4wbZzxo4dZNtwNxDzSynmIeM0Fk0+H3tB37+yuwrfpITBsl9neu4ED1HyMuPphA4MK0E2O3B+aba/th1t91Y0NNs/Y2TJuqgC9bF79X87Mk8rq2bPaM5egAAXjajLeOv96Ou7Hs55tJoGA4KwXYwbuZQ0UlOmPid+N50OmtxQL7z9wrPjl9lrDvCoxKvoMH33BF5CcVyE/q6O9CPzx65yEHDG23rgczX8Ttdt3ygD6sY+vBbX3SwxiloJsS03yCy8nBrA5hdcDk35L0OPHsXNrEm4VzL/4XhaPEx2TOLGo+dq9dRczZAr7PqxFIbE6ET5l5+TJEfFn21O+LDH1c6Uk4mg7j7Hp68k8FEtMyBcsiayAW2dTWHky7NDaqN0dUxNcTMhvGf8R4ymIv0THP0qjvn52fBX2DK/Ff6mnlE0HpXfyXMXsxiempmc/ddmLm+RJzL8jca2Xsx0nAOZWnTMIBLoj8pCL5SR39Xcg39cY9CLwvEcSnFyXlh/2MmPinfwzPHcYEW/dHM/H5SUxT4l9qc0V/c8Dk/yVpcuN5sp8KFMlCgY76SNIp7TBigtg9zwH+Q6TzqvcE8KERNaaGBHhNIybeZgj2uqcERsXPzr8GQv27vJMmyb8Wf48/uYo3Xl7nduBO0trgXJfqBqndTS213W0p9+bAV5xXcKzbAnk5KfB7/DFrios/1M2/YVfntzwl7Xlai7n3V/sZUXIa6qDSaI7191EoeUZ+Uq385DMu8Xfe8fX4+Vzg37Hp6Xfompq11MrMJzbp430zbN0P255soiqCe+1impbDh//KEQx6rdlm1y4WHjxP+AuBlMWXZyOGLERm0+oclkzfdAyKqsP221N/N0paYJ/l39O7DzkF83f5u+aYz+TgxviDYaK/reD+zVMfQz3k2fTU/8uKJNMxNrXdVQl/skh933WFxnWfZdyKMSluI7c3EO9u6E5n6M+iEZW+CvSPzTxKTXCv4twrw5/lycG6N+zKJOsJxzehlAz5SfXyE/xdfL4m9o2DhvgrxaIHx37I4IMtI2Z+f1b+9N3T5gO27gdfYxh72TBimk9wOYn32dUGPaE56ISRJhoTki6+r/8huBeH79rgWZyGiqWnZrFvm/nRMsFl02NbNX+uCsA78nHd5dQ481dJJ0HvMir+N7N8n+YddN3+pOR+2Aruvz39/aGuivsUnsraNMhbH64q7UbcbmL4SoRvKzCWe8LD6iklia/y31JMF+bvz+MHeg+klCW4P5kEtMHcCzL3Wjn79lZigrqYQzhq4XLITyqYnwxjUoopC1THWMNnzKx/zljg31PEuyyPPbHFjXxdK34DW4/G1r95/A0nka9vxDRD/nKXBGPdOLbuTtuvTxbVJwl3QtIXZ54n/rGAb0ZMkFfmQx91bG/i98rqRqS/UwO3eU+LStn1/MT03ddceJfyH3pe8TyOlyUGW/s19g8ngROeqYSTg3fPiRKiexrf/bJvzhQpuL+ZOboi/k+/MveKTU67/fxeQmKa9fG/H7ga8pMK5yf4u+LxXSs89FsSy4G/7S62Ho2tN8RPWdRUNriJaYYYQtGGrlfG5iR9fC8IWwK+GDXO9E4INssSgH1zEdlvVKFmZkh/x6S467D9NfhsXvNWcbyIh/fK3Il+K2A8j6ScK9b6zR5q7CPuA6/7mnCnVldaN/iaLOfe7SD2GqRXA3y87/Xw1fi+tRLEKOZesclptx1axgZZ+pR17d3ExZCf1CA/SX2NiTXWGDHieBG/8ZeEfcsg1Gb/DrYeha3rWLWluJs9PyXOEt3ENEN4lGLF9pmKBE0z4u9kgn74CQGXAFYdqD5CcVyS8Ekr9iG/MYln9/xXxoXsoOB+2JTh6i7ybwX266RAMVUX299S7CmwB7MAF33afcqIaXX1Ey9m4yQkqZwo1Mc4GyzthbEbqR18dhvEh+Cuv1dvZq4HEh6Ye8Ump10f+8PTWjZlYp/YroGTn9BSeGj8J/4uV5y/JcUfSnkw/nEqwG+cD2APm9h6UFvXOGvNCMdl+P0n8y1i0ll9xTQ+YtboYpqjggxBa8alXkamH19lZX4L5Jm8vXUA61gbObbWLFCgDCm66+K1lKO/jQKDjhvJttM7bgK7DSPelDk/7szcXHVY8EfNOrFmgqPXkr/3oRGk5qSY0wL6Z+5Lfa+Rv0r5pYj6WZJ4r8I+mSSJeu3Fo2UPHyP57u9GkP7su7sI7tdGzJiKYMyZe8Ump73C0r7xtXl/T9Osg685/i4eSCU/qVt+koVlifcmQ1kHTfoZM/5izfioKyn2QNCwdwz2Tbw/I+WcDv5Z4u9rYeul2/qk/Lu5ehHArvs1172efHY84Jro68CWrq2LJcQ0d2Xp1YsFfHgNPqp4gnvKw67VYySJUCpcCAFkbKdWiwxUJiTMVbx9S5+1W0BffsvXNbB3jGAQW+3MBxN8fMWcCRBiE6IfpJjT+9+kvqfdn6WYa4J5Nz72IrK3N5OMjbHEl578Hwa2g7sMPubCwm/tSpw3Spl7xSen/THaH2MPm/L3w5irJn44togh8FnkJ3XOT7IwYvzdm8Rz6KFd8rzVsiP3Ev9BkycZXNLNJ8cRxBPYun9SsO8XExteZczL6xjT/C7ZN3qryaSD8l2qfVpr3WGSvUm+E7RAQBtbK+N2hjq/AynnVICeCnc9gXvq0X+2Mv6dvxO3kdWI+98s0LZXpZ613S8iiQsaZnPtVcIFwJoQsOkelmkpvnTVoI2nrPFxlrjnziQZ85JGzM3cy5acdk+qtU3TK9FngdcNvXG3iNsgPyE/yYz6mcOAYuSTWR9C+LvU7KZR8Hj8kmI2jsveSMHW07Xxsnxj1pjmMvBGjcY0CyEmy7i4X/vU0jRVqdeeRXTPmzTov0/NQwLa1FurxG+vp4KLeHxNE++fHhfnUUfR/d0shnlOWaQuuG/WVHDvslZD4X0jonVFYx4tu1HWbRr9e1YkzkeO6i687xc8F++M0J7niu/FkMSyWzokVZh7g5PTV7MuDNs8mTT/zVlJyaqejFsVSl6Rn5CfuPi7HyXFe+pDjiPwdwjuf6MxgI+SU+r3i3xHC1tHcC8zppkyc6OsmEY1JZsyNV6ZMJM4r8Ef1kho70Xr/VxKthNSV1K9evYAZc419TMu9Xd1N3PPiKlFLc660OTZuOzWXW3wiWuFLvTtAcGFXpc7MAJRLFc0fQuPI5H6l24NRl81eO9NMrAmPJCeCk0zL688fX/17QuW683FgAS7isJn3efekvntF0Y4yMOYiTmOPAscOn4/IxV0AFJmzvg7X6c73028qLnNsrChHzsTJs63yWVvjO1MYevYOjFN7phmVyLUYedNoqCTu/cU97NJmP8Yg1/C4P9/vH6ZsXnrSZDuzD+fZ4gAvCbouhuqAvy58VMPPe3G/PPfZrFfLTlAGTG+sW185X1P365Mv3YchBhIm0kZfGvj+4B/t2ECSz0NqkL82YB1ObW2noiPWTNz+NgEjld9fubBBP/n5t/ZN99wUcLXqwd3Rk3s1jLx7qmxg9s+G7g1NnBk/LomGD4OoHRP/KxLvTZsmHtuYo7eCtw0Nvt7iN32xiS6mfPT/HeUugIoBxWXVJTcsPR3TWEzP/W1btt80+sBeaz65V0TA0xj69g6MU3umGYDuwEAAKgXKggNetDll8WfpYJgQz42bjQYbZngYscEtBqoH5oApdvO5d+TB8Nab/Dv+kj4oOt8AAAAAAAAAAAAAADW6Cn1Qdcq9bplCjcd9JSAnlDRE/d62kBPD+gJ3LxXY9+Emx0AAAAAAAAAAAAAYIGKy5+9jaKnx6cr8Bsb8iHCZ30EsYlZAAAAAAAAAAAAAEAetB7usAcY1yr4m7Xe3p0MF9y3MQ0AAAAAAAAAAAAAyIoKz8NeWd+t8G8fdqrftmY9AAAAAAAAAAAAANQQfRx1UL32btNT7yMVH4MR+fx0/xkmAgAAAAAAAAAAAABfsS7Dxfaq1G3PQvOTMbjATAAAAAAAAAAAAABgGEud9i7D65d/r9mYDKrnjuAOAAAAAAAAAAAAAJ+yKl+L7TdS/VIy/RwOGIdzzAUAAAAAAAAAAAAABqE1219luNiubb2GY9MeMA5HmAwAAAAAAAAAAAAA9DPVaU/ytdiu/85IDcenPWAsdjAbAAAAAAAAAAAAAOjnTL4W27Wd1HR8fg0Yi1XMBgAAAAAAAAAAAAB6aUk2sV3bVk3H6LJvHN46bRTTAQAAAAAAAAAAAIAuWh7mQbIL7ss1HKMx+RDYe8fhFNMBAAAAAAAAAAAAgF42JLvYrq1ZwzFaHzAOS5gOAAAAAAAAAAAAAPRyJ/kE97UajtF13xjojYARTAcAAAAAAAAAAAAAukxKPrFd207NxmjQDYAtTAcAAAAAAAAAAAAAetmU/IL7XY3Gp9Fpz32//1F4LBUAAAAAAAAAAAAA+vgl+QV3bQs1GJvxTrsVSuoAAAAAAAAAAAAAQAZOxE5w15rmYxUel6lOux/wu39hMgAAAAAAAAAAAAAwiAuxE9y1HUk1Hw5d7LQnGVxKZwyTAQAAAAAAAAAAAIBB/BF7wV3bXoXGQkvI6An29wG/UwX4BuYCAAAAAAAAAAAAAJ+hgvk/jk3L0kwkPg5al/3pk9/3JvWoWQ8AAAAAAAAAAAAADmj5lH88tOdOayX220dNnx+G/C497Y7YDgAAAAAAAAAAAABfoqKznuD+x1O76bQVibu2uz6I2paPTYJhv+Wl075hIgAAAAAAAAAAAACQFR9lZfrbfadtd9qMxCG+z8qHyH4u2TYY7k3fAQAAAAAAAAAAAAAyoye+X8W/6N5td512IB910qdL+D36+KmeTN+Sj/ryzzn7eybp16QHAAAAAAAAAAAAgEC0pDjBfVCpFj1prifrt83frbXk5+RD/P+MEfO/N+RDUG+a/3an03512oV8/vBplvZu/qwRzAEAAAAAAAAAAAAAXNiX8kT32Nptp81jAgAAAAAAAAAAAADgCz0pXiehXU+160bDGJ8eAAAAAAAAAAAAAHzzQz6E6KqL7dfCqXYAAAAAAAAAAAAAKJiFTnuQagrt9522LNRqBwAAAAAAAAAAAICS0DIrWmKmKqfd9UHVdUFoBwAAAAAAAAAAAIBAzHbahaQrtN912oZQpx0AAAAAAAAAAAAAImGp004ljRPvr532u9PmhBPtAAAAAAAAAAAAABApU522L/HVeH/ptONOWxNOswMAAAAAAAAAAABAYujjqlrnXR8iDXGK/bLTfpp+ILIDAAAAAAAAAAAAQCWY6bTVTtuRj9IzWjvdV/kZFfTPO+2g01ryUVd+lCEHAAAAAAAAAAAAgLqg9dNVHG/KR6mXVqdtdVp7QNsy/7u2JfPfTTKEAAAAAAAAAMXxP4jZH3FVdRXzAAAAsnRFWHRNYXRoTUwAPG1hdGggeG1sbnM9Imh0dHA6Ly93d3cudzMub3JnLzE5OTgvTWF0aC9NYXRoTUwiPjxtc3R5bGUgbWF0aHNpemU9IjM2cHgiPjxtaT5sPC9taT48bW8+OjwvbW8+PG1vPiYjeEEwOzwvbW8+PG10ZXh0PkwmI3hFNDtuZ2UmI3hBMDtkZXMmI3hBMDtMZWl0ZXJzPC9tdGV4dD48L21zdHlsZT48L21hdGg+71WYQAAAAABJRU5ErkJggg==\&quot;,\&quot;slideId\&quot;:264,\&quot;accessibleText\&quot;:\&quot;l Doppelpunkt Leerzeichen Text Länge des Leiters Ende Text\&quot;,\&quot;imageHeight\&quot;:20.556962025316455},{\&quot;mathml\&quot;:\&quot;&lt;math style=\\\&quot;font-family:stix;font-size:36px;\\\&quot; xmlns=\\\&quot;http://www.w3.org/1998/Math/MathML\\\&quot;&gt;&lt;mstyle mathsize=\\\&quot;36px\\\&quot;&gt;&lt;mfenced open=\\\&quot;|\\\&quot; close=\\\&quot;|\\\&quot;&gt;&lt;msub&gt;&lt;mover&gt;&lt;mi&gt;F&lt;/mi&gt;&lt;mo&gt;&amp;#x2192;&lt;/mo&gt;&lt;/mover&gt;&lt;mrow&gt;&lt;mi&gt;m&lt;/mi&gt;&lt;mi&gt;e&lt;/mi&gt;&lt;mi&gt;c&lt;/mi&gt;&lt;mi&gt;h&lt;/mi&gt;&lt;mo&gt;.&lt;/mo&gt;&lt;/mrow&gt;&lt;/msub&gt;&lt;/mfenced&gt;&lt;mo&gt;=&lt;/mo&gt;&lt;mfenced open=\\\&quot;|\\\&quot; close=\\\&quot;|\\\&quot;&gt;&lt;mover&gt;&lt;mi&gt;I&lt;/mi&gt;&lt;mo&gt;&amp;#x2192;&lt;/mo&gt;&lt;/mover&gt;&lt;/mfenced&gt;&lt;mo&gt;&amp;#xB7;&lt;/mo&gt;&lt;mi&gt;l&lt;/mi&gt;&lt;mo&gt;&amp;#xB7;&lt;/mo&gt;&lt;mover&gt;&lt;mfenced open=\\\&quot;|\\\&quot; close=\\\&quot;|\\\&quot;&gt;&lt;mi&gt;B&lt;/mi&gt;&lt;/mfenced&gt;&lt;mo&gt;&amp;#x2192;&lt;/mo&gt;&lt;/mover&gt;&lt;/mstyle&gt;&lt;/math&gt;\&quot;,\&quot;base64Image\&quot;:\&quot;iVBORw0KGgoAAAANSUhEUgAABf8AAAE5CAYAAAAumVqVAAAACXBIWXMAAA7EAAAOxAGVKw4bAAAABGJhU0UAAADWr5TlfwAAQfRJREFUeNrt3S10FEu3MOASEQgEIgKBQEQgEAgEAjECEYFAIBCIEQgEAhERgZi1EAgEAoFAIBAIBAKBQEQgEBEIRAQiAoFAIBARiHNnvzO5J+Tkp7qneqa753nWqvXd795DZrpmV3XV7uqqlAAAAAAAoJv+GZdv43JDVQAAAAAAQD/8My1/xmVjXFZUCQAAAAAAdNs/h8r2uFxULQAAAAAA0F3/HFF+jstdVQMAAAAAAN30zwnl1bisqiIAAAAAAOiWf04pO+NyXTUBAAAAAEB3/JNZRslhwAAAAAAA0An/VCifk8OAAQAAAACg9f6pWH6Ny33VBgAAAAAA7fVPzfJ8XM6pPgAAAAAAaJ9/Zijfx+WaKgQAAAAAgHb5Z8byZ1w2k8OAAQAAAACgNSJ5/0+Bsj0ua6oTAAAAAAAW7+q47KQyDwB+jMsdVQoAAAAAAIsXW/aMUpkHAFFejctZ1QoAAAAAAIs3GJfdVOYBwLc0easAAAAAAABYsFix/yyVOQsg/saT5DBgAAAAAABohSvj8iWVeQvgU3IYMAAAAAAAtEKs2H+cyjwA+D0uQ1UKAAAAAADtsJ7KnQXwMjkMGAAAAADgWJFAvdjSYo/3/onf9GkqcxbA9zQ5XBgAAAAAgEOGqcxKbEU56qDe3WPK70KfsTcum8mDIgAAAACAvwyTJLXS/RKHAV/UnAEAAAAAJoZJ4ljpR4m3Ce5q0gAAAAAAkv9K/8qrcVnVtAEAAACAZTZMksVK/0qcK3BD8wYAAAAAltUwSRQr/S1XNXEAAAAAYBkNkwSx0s+V/+uaNwAAAACwrIZJoljpV/kwLuc1bQAAAABgmQ2TZLHSj/J7XO6Ny4pmDQAAAAAsu2GSNFa6Xz6Ny5rmDAAAAAAwcTtN9kdvW5HQVnLLi2S1PwAAAAAALNT9NNmiZ9ak/49xuak6AQAAAABgcWJbns+pzGr/rXFZVaUAAAAAALA4d8flZ5o96b+XJm8O2OYHAAAAAAAW5Py4vE9lVvt/HZfLqhQAAAAAABbnYSqz2j/Ky3E5q0oBAAAAAGAxLo7Lp1Qm6R+H+g5UKQAAAAAALM7tcfmeyiT+Y7ugC6oUAAAAAAAW4+K4fEhlkv6/02TLIIf6wgEaBAAAGOcDAMxbJOxLJP6/jcua6oS/nRuX7XG5qSoAAMA4HwBgjkok/p8mh/rCf8TeV1+mjWRvXK6pEgAAMM4HAJiTWZL+cUbAuiqEo7051GB+Ja/HAACAcT4AwHzUTfzHOQHnVR8c79K4/DnUcHY1HAAAMM4HAJiDqkn/eKtxqNogz8YRjSheEV5VNQAAYJwPANCgKon/GMt4mxEq+nBEY9oalzOqBgAAjPMBABqSk/SPNxqfJYf6Qi3RcL6no/fOMjEAAADjfACAJpyW+P8xLgPVBLO5miZ7ZpkYAACAcT4AwDyclPh/n2xZCMXcSP89GCzK5+S1GgAAMM4HACjrqKT/73G5Ny4rqgfK2jim0VkZBAAAxvkAACUdHpt8TQ71hUY9PWZiECuDvGoDAADG+QAAJRwck8RYxaIEmIN3x0wM4unbRdUDAADG+QAAM4pxyPdxuaYqYH5iT61Xx0wMdpPXbwAAwDgfAGA2b8blvGqAxXidjj94Y131AACAcT4AANA9sTLo7TETgz9pcvI2AABgnA8AAHTQi2MmBlGeJ4dxAACAcT4AANA5MejfPWFisJ3sDwoAAMb5AABA59w/YVIQ5de4DFQTAAAY5wMAAN1x85RJwf7+oM/G5azqAgAA43wAAKDd4nXgjxmTgv2yk6wOAgAA43wAAKC1VsflQ4UJwcESB4idU4UAAGCcDwAApcXrqVtK7fK75oTg4B6h98ZlRSgCAGCcb5wPAAClbM04qFXKlC9psp8oAAAY5xvnAwCASUHPyvtxuSYsAQAwzjfOBwAAk4J+Tg4GwhMAAON843wAADAp6F8BAADjfON8AAAwKehJ+T4um8ITAADjfON8AAAwKeh++TUuG+NyVmgCAGCcb5wPAAAmBd2fDIzG5ZyQBADAON84HwAATAq6X16My6pQBADAON84HwAAaIfz4/J4XP7UmAx8HZdrqhAAAIzzAQCAdnpVYTKwlyaHfJ1RbQAArRSJ360axUGuxvldG+eLdQAAOMUwc0KwMy5rqgsAoNUupnrbvLxSdcb5Yh0AAPrlUcrb8/OsqgIAaL2LSUKU5Rjni3UAADjByrh8O2Fg/GNcbqgmAIDOuJgkRFmOcb5YBwCAEzw+YVAc+2GeV0UAAJ1yMUmIshzjfLEOAHAMhyMxOmFA/CRNVgsBgHEGdMvFJCFqnL8c43yxDgBgoMQR7p/wG2+oHgCMM0D7wzhfrAMAGCjRLXfG5c8Rv+3euNxVPQAYZ4D2h3G+WAfoPW/rIrZ7HNsGSsvp1nTwf/h3/T0uN1UPAMYZoP1hnC/WAYwZ9KOIbZVAt1w7ZkLwa1yuqh4AjDNA+8M4X6wDGDPoRxHbKoFuuTQuP4/4Pb9P/28AYJwB2h/G+WIdwJhBP4rYVgl0yNlx+XbMhGBN9QBgnAHan/ZnnC/WAYwZ9KOIbZWggXfP+yTxD4BxBmh/2p9xvlgX6wD6UcS25L8G3hvPksQ/AMYZoP1pf8b5Yl2sA+hHEduS/xp4b9w1IQDAOAO0P+3POF+si3UA/ShiW/JfA++PK+Oyd+i3+zX93wOAcQZof9qfcb5YBzBm0I8itiX/NfCOOergr9/jclXVAGCcAdqf9mecL9YB0I8itiX/NfBuenXoN/szLjdVCwDGGaD9aX/G+WJdrAPoRxHbkv8aeHdtTicC+7/ZPVUCgHEGaH/an3G+WBfrAPpRxLbkvwbefcPpxGCkKgAwzgDtT/szzhfrYh1AP4rYlvzXwPvj+risqAYAjDNA+9P+jPPFulgH0I8itiX/NXAAwDgDtD8Q69BOq2nyEHA0Lm/H5c24nFMt6EdBbKsEAMA4A7Q/7Q+xDt1wZlyujcvDcXk9Ll/S32d/7JeBqkI/CmJbJQAAxhmg/Wl/iHVon1jRfzP9m+j/mhnTe2nykAD0oyC2VQIAYJwB2p/2h1iHBVlL/yb5X4zLx3H5WTOe/5n+e9CPgthWCQCAcQZof9ofYh0aFAdyX07/Jvifj8v7cdlJk1X6/xQuj1Q5+lEQ2yrhZJvTa1OaKQ4fAjDYMpEA7c/8YXFFrIt12h+bdct1VY5+tLIu59iepsmB31HujcvtcbmaJluHIbZVwjG25nxzXqYSry+u6HcADLYkZED7M39YWBHrYp32x2ad8jvZ7x/9aB19zcFFnxDnhbwbl8fjsj4u58W25L+BkuR/k+W9+ymAwZaEDGh/5g+S/2KdJXF+2kccLJ/G5Vsqv+2P+Tb60XqWLTcX/U+8MXBrXM6Kbcn/ZRwoXRmXu2ny+u7L9O9+fJL3s5dN91MAEwkJGdD+ejh/iNfs76fJyrq3LZo/RHLxy3ReE/uN3xTrYp3W9R8baZKMm7W9b6hO9KO1xIr4YZrkrCIpHivlt9Nk5Xzf83S/p79hjA9WxLbk/7IPlM5Mb8z3p9f+K0nmVy3r7qcAJhLGGaD9LYk46+rONInQxMGeJ221+WJcbqTl2QJErNN1kXQbzdj2r6pG9KPFXUqTBwNv53wvX0TZTZMHIGfEtuS/gdJEvBoTT9aX4UlgqXLR/RTARMI4A7S/Jf0tPjQ81v4znbSviHWxTmc9qxnLv5Lz9dCPNi0O0X2R5rciP94Iim3Cjto6LBL1Pxv67O+pXw8BxLZKmNn6HAbxW9MOJt46GE4/c5BRbkz/+4PlQZqsKHg6/Q3fTv/+t9Ts2wzfhQqAiYRxBmh/S+5pQ2PtGMdfF+tinc67UTOW36o69KNzs5Gay/+NUrWFs/HQL976uTUdY2xP/06pswEuiW0NnIkmDvn6kSbJ/nmfxB1P9tamk4d7abLyIJ4qzvqGg8EIgImEcQZof8suJumfG0gW3BDrYp1eGNSM5QeqDv3oXJU+2yfu5dcL/palzhL5k7p/nojYVglFjAo3+jiUa7Vl1xjbHMUbB69TvQcBD4UJgImEcQZof6S7hecOz1WpWKc3HtSM5cuqDv3oXJV+k2+zge8YCw4iF1die6Anqbtbi4ltlVDEMJXd12ut5dcbbyPENkRVXiW6KUwATCSMM0D7439j6ZJzh1VVKtbpjdep3q4B9vtHPzpf9wveyyM5f7bB7xrjhBLnDr3qaF8jtlVCEcOCjf5lh677Wsp/gnhOmACYSBhngPbH/yzj3EGsw+m+iWP0o50wLHgvfzKn7/yywHd9IbY18KTRz1zWO3bt8QDgtG2AdoUIgImEcQZof/y/UnOH66pSrNMb8VZQnYM676g69KNzd6/gvXye23a9LfB9H4ptDXwZlTrpO5LoZzp4/aftS2hFEoCJhHEGaH9MrBaaO3xPtvoQ6/RJnWTiXkdzCOhHu+5RoXv5rznfy2N7oVkPAo5+Z01sa+DLptRBH+87XAdf03wPLgHAOAPQ/rroSqG5w1NVKdbplTorcrdUG/rRhXhS6F6+iPq7XuB7f0rdWYAgtlVCEa8LNfphh+tgM3kdGQDjDND+OE2prQIuqUqxTq/8rBHDj1Qb+tGFKLF9TpT7C/r+JQ4AviW2NfBlsl2o0a92uA4un3BdZ4UIgImEcQZof/xPibeGv6lGsU6vXErO/UA/2iWzbp2zX84v6PsPCnz3z2JbA18W8ZrLXoFGs9ODutjrcGcAgHEGaH/a3zzsFJg7OFNLrNMvD9PynBmIfrTrYoHrnzT7vXx7gdcQucyfBa5hXWxr4MvgarJn50kTmRdCBMBEwjgDtD/+51yhhMFdVSnW6ZWtGvH7UbWhH12IUnnA5wu+jmcFruGd2NbAl8FGoUY/6EFdfDQxAcA4A7Q/jnUr2S5UrMPfYvV+nd0ENlQd+tGFuJv6kQcscR3xBtKK2NbA+67EIRk/U3dOyT7JqyOu7ZoQATCRMM4A7Y//eVlg7vBVNYp1euVazfi9qurQj3b2Xh5vAS76fMzLqcxDjHWxrYH33Y8CDeVNT+ricPI/Vi/YgxDARMI4A7Q/Jr4WmDs8UY1inV7ZrBG7v1I/FhCiH13We/mHllxLia0IN8S2Bt5npZ6S3elJfRxO/jvsFwDjDND+mFgrNHe4rCrFOr2ynfq5zzb6Uffy48uDllzP9wLX8lJsa+B9tlmo0V/qSX0cTv5blQSAcQZof0zcKzBviEm61b5inf6oewj4A1WHfrSz9/I2PcjfKXAt22JbA++zjwUayU6P6uPw+QdDIQJgImGcAdof//O2wNzBbyPW6Zf15A0g9KPLdi9vUx5wK5U59Fdsq4Reir3s9wo0kqc9qpPDTwyvuH8CmEgYZ4D2R7G5w1BVinV65XGNuI1zB70BhH60u/fyNm2TUyL5/0/L+ySxrRJqWy/UQAY9qpODnaADiAAwzgDtj4mbheYOF1SlWKdXvtWI2zeqDf1op+/lt1t0TaWS/xfFtgbeR08LNI5IlvclQb6a2nlyOQDGGaD9aX+L9qTA3OGbahTriNvkDSD0o12+l0ce8EyLrulTkvyX/NfAj1XiUIz3PaqPSP4/HJfRuDwflzvunQAYZ4D2x/9sF5g7PFeNYp1eGdaM2zVVh360s/fyzy27pm9J8l/yXwM/0vlCjeO++wsAJhLGGaD99Vps1fOnwNzhhqoU6/TKqxox+zPZXhf9aJfv5Zstu65fSfJf8l8DP9L9JWgcAGCcAdofs7tXYN7ggE+xTv/s1ojZ16oN/Whn7+VRrrfomlYLXZMDfzXwXnpboGF8dW8BwETCOAO0P3OHjPJWNYp1xGyyvS760S7fy2OVfZuS5DdSmcT/D7GtgffNyjSwZ20cI/cWAEwkjDNA++u1ONRvr8DcYagqxTq9MqwZsxdUHfrRzt7L21ZXD1KZ5P+W2NbA+6bUk7F19xYATCSMM0D767VBsl2oWIf/+lAjXndVG/rRhSiVB7zfg37oqPJEbGvgffOsQMP4nezZCYCJhHEGNOt8mqzGqlo2VV0xjwvMHST8xDr9UncVsf3+MWZfjCepTJL8fMv6oZ9pORY3i22VUNlOsmcnABhngPbH6b6k/q+oE+tQzaBmvN5SdehHF6JEHnC7Zdd0J5VJ/McDhBWxrYH3yblx+VOgcWy05FruTP9fADDOAO1P+ytrpdDcYaAqxTq9MqoZr6uqDv3o3J0tdC9/3rLrKrXlz0uxrYH3TaknYxdbcC0HX0H+miav/ACAcQZof9pfGYMC84Y943SxTu9s1YjVz6oN/ehC3Epl8oCDlv3Wfwpd1yWxrYH3zZsCDeNrC64jVgz8PvCdvrjPAWCcAdqf9ldUif3+t1SjWKdX6u73b/sv9KOL8bLAvfxHatfWOM9TmcT/G7HdHQ5HyhMN9VeBxvGihRORR+5zABhngIl8khAtqcR+//dVo1inVwapnwdqoh/tqx8F7uXvW3Q9sVK/xKr/vdSNVf9iWyVUcj2VeTJ2c8HXcSH9d6XBBfc5AIwzQPvT/orWfYnJ9UVVKdbplVGy/Rf60a64lsrkAYctuqbPha5pU2xr4H20UaBxxFY7iz5g9/DrPTvucQAYZ4D2p/0VVeKssF3VKNbpnTr7/X9SbcyBt3X/60Eqkyhvy2Hdm4Wu52Pq1gNJsW2glO1zoQaySEe93jNyjwPAOAO0P+2vqBJ7BPsdxDr9Yr9/9KPd8rHAvbwtC25vpL/P/qxbvqfu7R4itlVCllitX+K13dGCr+PDEd/Jlj8AGGeA9qf9lVVij2B7fIt1+mVQM06vqTr0o3N3NpXJAz5twbVcSWUS/7+mf0tsq4ReupnKvBpzpWXX8MX9DQDjDND+tL+iLqUyB+nZ41us0y8vUr2tg/UF6Efnb5DK5AEHC76OWPH/M5VJ/F8V2xq4m/TJ5ccCv//qMY3d64MAGGeA9qf9lfWwwNxhSzWKdXpnV1+AfrQznhW4l0cebmWB13Av1dtq7Kitfi6JbQ2870q8tvtiQd99JR1/qNB19zcAjDNA+9P+inqbur9dqFiHdsTopqpDP7oQ3wrcy98u6LvHlkXvUpk3FyKfeEFsa+A6wLxyd0Hf/7jDxmLVwUoCAOMM0P60v1Jie45fBeYOl1SlWKdXhjVj9KqqQz86d+dTmTzg/QV899up3ltGh0ucdxC7hayIbQ18Gdwv1OhX5/y9o4E+T+0+dAQAE4llGmdcmU7+lXaWde1PQrSAEmeF7apGsU7vvEr19ti2YA/96PzdS2WS5/NcMX9rXD6lMvnLz6lfDx7Ftko41cfUvT0719LxW/3slxvubQAYZ8zVqNCAXGmmbGl/EqItaefqX6zTP3VW4r5WbehHF+J9gXv59px+s41UZqX//uKDYerfQ0exrRJO9btAA5rXwbqR9I+zBU470COu6Yx7GwDGGXM1ShLskv/aX999LRCLQ9Uo1hGf+gL0owvT5jxg5P0epsnq/D+p3Er/O6m/bxqJbZVwouuFGtK1hr5fHOIxGJdH4/KhQsM3yAXAOGP+RkmCXfJf++uz1QJxGIt4zqlKsU6vDGvG53lVh3507q4WGldeL/BdIhkf+cTYhigW+n5N5ca9Md6It4sGYlvyf9kHSk8KNKgf6fSnZ2emv8N+WZt2FINpiSdwD6dJg9jHP07t3kn1n/JdTwBgnDFvoyTBLvmv/fXZbXEo1uEIdfb731Ft6EcXokQeMBLrsdX2IKNEvm84Lg+mc4WXabL9eGzBU2pl/375Pv294jPPim3JfwOlie0CjevPtNHul18LntjG60sODQLAOGP+RkmCXfJf++uzVwXicKQaxTq9sys20Y92xucejW1jMfLbNNktJN5oOCO2Jf/djP4WT8H+pP5NbN+6pwFgnLEQoyTBLvmv/fXZtwJxOFCNYp1euVQzNu+oOvSjcxd5wL3U3bFsbAsUW/ncHZfLyVmfYlslnOpuTye269o9AMYZCzFKEuyS/9pfX11OZV7H94auWMe9P8qqqkM/OnddzwPGW0aP0+ShI2JbJWR43cNJbWz548kfAMYZ3UoAKJL/2l/7DQvEoHoX6/TPVqq3ehf0o/NXYvu+tpRP43I/Ldfe/mJbJVT2LfVvUvtOmwfAOGNhRkmCXfJf++ur9wVicKgaxTq9Egvv6mwh8lzVoR9diD7mAX9P+5RVsS35b6D0tys9ndTedz8DwDhjYUZJgl3yX/vrq98FYvCiahTr9MqgZlzeVHXoR+eu7vkcR+XdhgfKvTQ5cHc0LS+ndfZhOvaMBw4/5zDO3Zt+j7NiW/LfQGliM5XbYufstI73y/XpIOBGmuwntt8hbBzoDA6X/c7h47jspHoHEUdDP+9+BoBxxsKMkgS75L/210fXC8TfZ9Uo1nHfn8717fePfnT+SuQBd2b4/HPjspYm+cJ4gPBiOjYtfQBxnAuwLrYl/w2Uyry22+QEMgYDNyt+T1v+AGCcsVjxZuFQaW1Z1/4kRGt6UmDuMFKNYp3eqbPf/5ZqQz+6ECXygC8bnEM8TWXfEIjf7azYlvxf1oFS3X35DpfNOX3f65kdwD33MgCMM0D70/6K2y4wdxioRrGOvELyIBD9aJfa6+FyZw7fM3KNv1KZBwDxpsKa2Jb8X8aB0s1CjejaHL9zPAU8aZ/ReHXwgnsZAMYZoP1pf0Wtpnpbch7envOMqhTrcxTJnsdpsud07Dcd20B8SZNVq7fGZUVIzWyQPAgUl/rRriiRB4yxwLxW0kd+r8TCgyjxIOGa2Jb8X7aBUonXdn8s4Mb0LNnyBwDjDED7m6c7BeYOb1SjWJ+TeFgVidTTHlhF4nVdWM1klDwIFJf60a4okQf8OufvvDKt+1KHAd8U25L/yzRQ+lqg4bxdwPe+mk4+bRwAjDNA+9P+ynpeYO4wVI1ifQ4up8kWD1Xq55HQqs1+/+JSP9odJfKATxb03V+mMg8A4uHbQGxL/i/DQOlioUaziAF8PPU7busfW/4AYJwB2p/2V95ugbnDRdUo1hsWCda6B0VKtFYX8+8624Et26I9cakf7fJ1t2XLrsgFbqVyWwBdEduS/30fKA0LNZhFDeCPmnzsuIcBYJwB2p/218qEwTfVKNYbFtvIzLo39A0hNpe8wsUlqiNxqR/tens9WH6nxW7ZFQ8cSx0CHG9BnBXbkv99Hih9SGVOy16Uo5L/G+5hABhngPan/RV3v8Dc4blqFOsNGxWa4zpsNV+dfbh3l6yOxKV+tC1K5AHft+A6bqcyyf8oj8W25H9fB0rxlG6vQCMZLfAajkr+r7mHAWCcAdqf9ldcidfsb6pGsd6gSIz+SGWSQXeE2Uzzcv2uuNSPtk+pPOCDllzPh1Ru///LYlvyv483p0Hq9j5f6YhOy2vEABhngPan/bUzYbCXFrtNgFjvf6zfSuVWgr4TZo3G4nCJ6khc6kfbYlAoDi/17Hra8jaD2FYJxY1St/f5Opvac9o4ABhngPbXZyUm2B9Vo1hv2KNULhH0XZhlGSb7/YtL/WhXjArEYNu27Nou2L4uiW0NvG8DpZ2OD+DXetxQATDOALS/viUMHqlGsd6wV6lcEugfYdZYne+qI3GpH12IzwXi72XLrulOwbb1XGxr4K/UQasG8IdfnbPlDwDGGaD9aX/NKLHf/xXVKNYbJsk6f/b7F5f60X5f7+HysGXXtZome/aXuLY4m2NFbGvgfTEs1DAuLvAaHhz6Li/cuwAwzgDtT/sr7kKBiXVfJtRivd2epHIJ1l/CrLE4HC5ZPYlL/WgbDAvFYBsPxv1UsI2ti20NvC9KPHle9Er754e+z1X3LgCMM0D70/5amTBQx2J9Hkpu//BZmDXWN1xcsnoSl/rRNiiRB4wzJ9r4IH+zYBt7KrY18D6IA3p/pe7v8/WpAx0QACYSEjKg/XVdiYTBXdUo1ucgtn/4ncokgDaEWSN9w+4S1pO41I+2wW7q337/+26mcsn/T2JbA++DQaEGscgBfCT6f3WgAwLAREJCBrS/riuRMFhVjWJ9Tp6lMlurnBNmJ6q7qPDJktaXuNSPLtK11P084EkupHLJ/z2xrYH3wahQg7jQot9wPQGAcQZof9pfW+r0YNlWjWJ9juJB048ZY/aeEDvVoGbdDpa0vsSlfnSRRqlMHrDND/L3UrkHAOfFtgbedVsFGsLWgq8hVv4Px+XNdDJhyx8AjDMA7a+8EvvoPlGNYn3OYpVr3UTQc+GVZZTqrag9s8R1Ji71o4tSIg/Y9gf5Jd5S7MtDSmOEJa+EWK3/p0BDeOQ+AQDGGaD99V6JhMFANYr1BYi4+56qP6iysKy5vmFLtYlL/ejcxQO3EqviH7f8OrdTueT/TbGtgXfZsFBDuO4+AQDGGaD99VqJhMHvtNwrfcX6YsXit9fp9AVwX8bllrBqvG8YqTpxqR+du0FajtXwW6lc8n8otjXwLnuVyhwy46kzABhngPbXbyUSBu9Vo1hvgbVxeTi9/o9pkiR6myYrqgfmt3PrGwaqTlzqR+fuRSpzCG7b41Hy3xhBJUyV2APLAB4AjDNA++u/UYG5wwPVKNbRNyT7/aMfXZQSecBPHbhOyX9jBJWQJofLlGgETpgHAOMM0P7673OBucNF1SjW6R37/aMf7fc1Hi4bHbjWknv+D8W2Bt5Vo0KNYNU9AgCMMzLEq+y7SmvLG+1PQrThhME31SjW6R37/aMf7Y5hKpMHvNyBa91N5ZL/N8S2Bt5VJV6B+er+AADGGZlGBQfhSvmypf1JiDacMHiuGsU6vTNI9vtHP9oVbwrcy3c7cq2/C46Rr4ptDbyL6j6dN4AHAOOMukZJgl3yX/vrqlcFYuyWahTr9M6TGnH3K9nvH/3ovJXKA77pyLWWHCOvim0NvIvuFGoAt90fAMA4I9MoSbBL/mt/XTXr6/ORcDinGsU6+gZxh350IQaFxot3O3CtVwqOj3+LbQ28q0qs3PmT7PcPAMYZ+UZJgl3yX/tbpnp0uKdYR9z18fBMxHMX+9FS4/Au5AHvFRwffxXbGnhXlTj44r17AwAYZyxg0qFI/mt/87VZIL4eqUaxTu8Ma8bdRVWHfnTuluncz6cFx8cvxbYGvkzXe7hsuDcAgHFGBaMkwS75r/11UYmEwVXVKNbpnTo7CuyqNvSjc3chTXbvWJZzP3cKjo/vim0NvIs2CzWAK+4NAGCcUcEoSbBL/mt/XVPigMAf47KiKsU6vWO/f/Sj3YjpYaGx4q0OXOvZwuPjC2JbA++iEit3DOABwDijqlGSYJf81/66ZlAgtt6oRrFO76zWjLl7qg796NyVOPezK3nAOwXHxl/EtgbexUoosXLHAB4AjDPqGCUJdsn/+To/va6qZVPXVbTd3lWNYp3eqZtgu6zqMGafuxLnfr7ryO+4XXBs/FBsa+BdrIRBoQZw030BAIwzKholCXbJf+2va2bdNzcWHp1XjWKd3nleI96iP7GDAPrR+bpUaJz4qAO/4ZWC4+I+jV+MEZasEl4UaABxSMg59wUAMM6oaJjqrUxV5lOeaX8SooXq72D5qBrFOr1U58HgrIeFRhLznXwE+tFKRqlMMrwL534+T+WS/6/EtuR/VyuhxKs+2+4JAGCcAdpf7w3TcqwUFOswn3i7PcNnrqR/t/P4Pi7X/QzoR7OUOPdzpwO/X6zSL7HN+X65KrYl/7tYCWuFGsBj9wQAMM4A7a/3ShwQKEEn1umfuzXjbZYtNDb1LehHKzubyiTEu3CveJbKJf7fiu3+jRGW5XCk24UagQN6AMA4A0x2+m/Wt4Z/Jft7i3X6qM52wl9m+LxBmmw/vP+3nvoJ0I9mt50SecA7Lf/tYkuiUqv+o69ZE9tW/ne1El6m5XjVBwCMMwDtbzYl3hp+pxrFOr1U58HgqOZnnT30eT+m/zvQj56u1B74l1p8jdEf7KRyq/43xbbkf5cr4Xty4AUAGGeA9qf9ne5est+/WIejY+1PjVi7UfPz3qRurUCmu/r4tm6Jcz/b/hbf+1Qu8b+d+vnGojfRl2SgdCUtx6s+AGCcAWh/s3tdYO4wUI1ind4ZpnrbaKzW+KyHh/7OC9WPfrTx6zlc3rf4N3ucyiX+4yHHJbFt5X+XK2FUqDGsJgCaFqsNzqgG4wxVB9rfAu9DPwvMHc4LQbFO77ypEWcfanzOtfT3Gwax3c851Y9+NNvDVCYPuNHS6xulcon/6Gtuim3J/65XwpcCjeGzewFAI85PBxuxPcLbNFl1EPsWegBgnAFof4twrcDc4afwE+v00o/U/H7/R+3hPVD16Ecr2U5lEuO3W3htpc4y2C/3xLbkf9cr4XKhxvDEvQBgJpHMv5omW6jFJCheoTzuPJaYWK2oMuMMQPtbgGfJwiGxDuVyC1W3Dz68h/djVY9+tJILqd7ZHG3fwi8eDL5LEv/GCCrhP54UahAP3QsAssQWabFq8vZ0shL7JsfKi70Kfe5b1WicoepA+1vQxPpHmn3u8E74iXV650HNOKuyj/bhh4+fkgUx6EerKrXlT5S7LbmmmF/vpLJb/QzFtuR/HyphpdDgPcoN9wKAI0WS/+O4fC3Y5z5QrcYZqg60vwXYKHQf04eJdfqn7uGauVtZbqb/bh/m7BD0o9WV2Pq7LQ/zo/8YpWoL6U4rMWe/LrYl//tSCXcKNo6BewHAkUap7KuHVVdIYZwBaH+lJtjfkuS/WIej1Tns93vm346Vyge3KYn/eV2Vox+t7HbheWm0xbUFjUmG6fhtcuuWWLR3QWxL/velEqKhfC3YQIbuBQBHujLtIw+WUZq8plxnr8VtVWqwJSED2t8C1F3Va/s6sc5y2ErNJP8fJW/Boh8tIXb/KJkHPJgwPzunazg/HY/8KnwNv6d9zRmxLfnfp0p4UrihGMADVBerJD5X7G+fqjaDLQkZ0P7mLF5/L3U4YJQd4SfW6Z2tVPaN1kgmvj7iv3+mqtGP1lLyIf7hEnPaplbMx5l599Nki6G9Br772+nvK7Yl/3tVCXcbauwD9wOAyqq+iXVTlRlsSciA9jdHcbZX6RV2Ua4JQbFOr7xL5VYNR85iNx29v/gZVY1+tLJoUyUf4h9VIjEfC9Uup9kO4o66vjP9W9upmYT//oHh14W2MUIfK2GjwQb/O7XnpG+ALqmyCuOc6jLYkpAB7W8Ozk8n3k3NHX5MEwSIdfrh2Qz9QRzeG6v8303/56P+m3izQOIf/Wg1K9O5ZtOJ/6Pu8e/T5KDu4bjcSpMFw/tlffq/fzD9flFP8fbArzl8t+hLbqbZHlCIbcn/Vu7rFYd6bM+pkX+eNmIJKoA8TzP71y+qymBLQga0v4bnDVfH5UWaLOxpet4QyYg30yTAWSEp1um0YcM5hlVVjH40WzzAj8T6tzTfpH9bSzxUjAeUV4SyMUJfKuHcdNAeq/BfpvKnX1cZzG9PG1jszxVP1tYM7AH+43Wy37/BloQMaH/zF6toY/udh2mShF/UvGF/7vBlOn+J7xOLly4nK33FOl1xOTWzuvi9fgD96Kn38svT+2ac7/k5zX+lf1sT/jG2ibcOrPI3RuhNJURSaK9DDXFbGwP4n93kbBWDLQkZ0P7m606HkgNvhatYpxO2Crf9WEgoaYd+tB/38qZLvLEYZ4jENkI39B3GCH2thFcda5i72hhA9n0mHu7aTs1gS0IGtL9Shh2aN2wJV7FOJwxSmURk7Pt9W3WiH+3Vvbx02UmTN+hjp5HY/USy3xhhKSpB8h+ge+5KfBhsSciA9rcAXUoYuAeKdbpjI822/VfsaGDBC/rR/t3LqxwWHPnCr2mykj8S/HEWUZxhsL8loD7CGEElANAZuYf9bqoqgy3jDND+QKzTAfEAoMqh4bE3d5z3sabq0I+C2FYJAPRJ7n7/V1WVwZZxBmh/INbpiAtpcnh3vLnzI/29L/e3NDnINxbBrCcH+qIfBbGtEgDo6Y02Z1/UWA1lD0ODLeMM0P5ArAPoR0FsqwQAOuBe5j3lraoy2DLOAO0PxDqAfhTEtkoAoBveZd5ThqrKYMs4A7Q/EOsA+lEQ2yoBgPaLvU1/Zd5THH5msGWcAdofiHUA/SiIbZUAQAdczryf7Koqgy3jDND+QKwD6EdBbKsEALrhQeb95IWqMtgyzgDtD8Q6gH4UxLZKAKAb3mfeT26rKoMt4wzQ/kCsA+hHQWyrBADaL/b738u4l/wZl1XVZbBlnAHaH4h1AP0oiG2VAED73ci8l2yrKoMt4wzQ/kCsA+hHQWyrBAC64WnmvWSkqgy2jDNA+wOxDqAfBbGtEgDohq+Z95KBqjLYMs4A7Q/EOoB+FMS2SgCg/c5k3kf2pv8tBlvGGaD9gVgH0I+C2FYJALRc7n7/H1SVwZZxBmh/INYB9KMgtlUCAN3wLPM+sqGqDLaMM0D7A7EOoB8Fsa0SAOiGncz7yGVVZbBlnAHaH4h1AP0oiG2VAIuwOi0lraXJIadRLo3Lyhyv58z0Mw9+fh+dnfZt1w9d69keXWPEzYVxuXrgGgfT6+7CPWW3gc8+Ny7XDtTFmi7MOAO0P+0PsS7WAfSjiO0k+a+Bs/QiUXh7XB6Py/tx+T6N9Ucz/t0z078b+5v/PKItxf/udWouER8J4o3pNe0d8fk/xuXpuJzv6O+2Oq3f2Gpm65g6Pli+Tv/bLq06j4cW6+OymXmNv8bl0/Q6r875uw4z7yEvC33e1el17h7zOT+m//dVXZxxBmh/2h9iXawD6EcR20nyXwOn9yLRfW9cnqdJkvT3CbF+reZnxMrsB+nfhwinlT9pkjgteY0vpn835/MjSXq1Q7/f5vS3y72+o0o8dDnX0mtcncbP53T0Q5sqZXtc7qb5vGXyKvM73Zrxc9anv39uHUQbv63rM84A7U/7Q6yLdQD9KGI7Sf5r4PRCJDtjRf2dcXmSJqvvf1SI85+pXsJ0MC7faratuwWuO1b6/6rx2XG9F1r8e95IkzcYTkv4x2+8m/IeDHxNi98q53DsRJzuZVxjJL9fT/vjV+n4t0v2y6c5XOtuynvQVfehS7yx8bFm2/ozjSGMM0D70/4Q62IdQD+K2Jb818DpkEjSxyr9+2my4j1WTP9Os62Yfl3je8QWOrOsRo/kbd3EaKwW/zjjNb9t4W8bK7Z3Tqmz+M0jsXtwX//4n2+l0w+g/ZoWfx7A7WnMHvcd96b9bjwcunBKO9g4IfZ/pPpvs5S6n2zV/PujGdtWlO+pX2c/GGcA2h+IdQD9KIhtlYAGXaMMK3x+bEXzsdDn3q9x/TdT3qrrnNKWg4DjwN6v6eSE+Cidnsy9mE5fSf9ggdd40vY18WAj3lqp+kDoWTr5rYEm3vDYzIyvqudoRNvaKtiuH+oujTNA+9P+EOtiHUA/ithOkv8aOL2P5RJJ8Pjvdgt+7puK1x4PC/4U/PyNBf+Wkcw/7Q2K2OJmrcLffH/KNcc2TStzvMY4CPrZKdf4ONVfpT485XrfN3C9uQn6KmdLXEnVturKKR91l8YZoP1pf4h1sQ6gH0VsJ8l/DZxOi8RpJOYjOV41Of8t8zOunPC3438fifx3qVpyfrvCNT464e98nn7+lw6179i656RDkv9Mr7lq4jpnVfrlOV1jxORJWxHF9V+f8TMep+YP3T0oHmbkHEz8J+U/0Ii3WY47wyDq7/n0OiNeqzwg+KNrNM4A7U/7Q6yLdQD9KGI7Sf5r4PRGbJvyvUKMv8j4m5H4Pyo5GavSrx3x3+aeQbCbeU1HJf7/TL/74bcWNitc+9aCfqNH6eSHJJFcvlnzbw/TfJPhx4nPOOkw5tgCaHXGz1hJeQ+73hS8rkHh2Lp9TCzEveeohzRn08nbJx0u53SJxhmg/Wl/iHVVB6AfRWwnyX8NnN54UiHGT0syx57phxOs30/5d08zP3sn41qOSvzH9znuMNdICOeujp538v9COn3LmFkS/2GYyp7xUMdpDzdiO5oSh9Hey/ydfxW8tlEqt9//MP33LYKI7dPehliv0L4v6g6NM0D70/4Q66oOQD+K2E6S/xo4vZGb/I/E40lJ2EhWf0v/TZhfPOXzB5mf/+GUv3PniH/zOp2eOM7dk/3NHH+TnD3dZ038h0dpccn/ePDyIp3+wOVMoc/bqdCXny30maX2+7+b/vuA5HXm96xyP7Py3zgDtD/tD7Eu1gH0o4htyX8NnB55k2Y/EDQStJ+OaA85e9Dnrkx+esLfiNXPh1dFP8z8/Nyk8JM5/R6DlPc2wrDAZ73O+Jz1Bq4xfpfTDhv+mmbf6udgfFTpyy8W+Mzc/f5/nBKnNw79nXgIsJHyz3e4muz5b5wBaH+IdbEOoB8Fsa0SWEq5B98+POFvHH6AEIny3OTkw8zPv3PMv19L/z1j4HbmZ0eCNvfQ4ftz+C0i0Z6TMC7xIGIlHX9wbJNbwcRq9c/p9K131gp+5t2KfXmJFfCDNPsbJVfS32chRKxWfdtjmPk9vugKjTNA+9P+EOtiHUA/ithOkv8aOL2Sm/y+dMy/P7xt0OOKn/868/OPOtA0kveHV+7frvDZVyq07ysN/w6xwjvn8ON4w2Kl0OeVOmQ5V86K/6q/YY4q+96XSoKPMj/v7jH//nz6+w2QaKeDGt8j982e97pC4wzQ/rQ/xLpYB9CPIraT5L8GTm9cSrMdghqr8Q8+PHhc4zt8zfj8WKF+VML7VZptdX7uivDvDf8OsTVL7hYxpVbE5zx0Kb3V0cs02/ZOdUUi/Xea7Q2TqnL3+79wxL+NWD/4dkTdxH9K+QdaP9YdGmeA9qf9IdbFOoB+FLGdJP81cHrjXmZsvzvi38ZK/IMJ1ec1Pj+2V/lT8/MPf/eHNT7/VQva9lHbFjW9Iv5SRr3/SWW33tnMuL54ELTSUD2/muPvnLvf/3FvGbw/9DvUPXchd7//KDd0h8YZoP1pf4h1sQ6gH0VsJ8l/DZzeeJoZ2/cO/btI2n878H+PVeR1krY3Ur399g+vlK+7Qn03zbY1y6wiSbyd5r8ty9s592e3Ut7DhmsNxvrh1fSHy/Pp71HCnVT/EOnHh/6bmzN8jwcV7l9ndYfGGaD9aX+IdbEOoB9FbCfJfw2c3sg97Pfw1iQHk8fxN+omDnMfPhw8byCSuAf3+a/74OF8hba91lD95755sJfKHbwbbw/Mc9V/xE7O1jPP5xDvESeREP+YJg9+Io5iT/wbC/pdB4f+3eDQbzPrtkvvMr/HV12hcQZof9ofYl2sA+hHEdtJ8l8DpzdilXPOPuiHtya5n/4+C+DiDN8hJzl5+NDZp4e+W93V2rfTYhOj9yr0LZuFPnM15W0xNCp4nZ9T3pkS53vUtnLeKPl9KHYPb/806/0kHsjlHub9QndonAEAABizI7aT5L8GTm8MUvWtSaJt7D8wiNXos2zTEquwcxLRLw/8m9gCZT+hGd/j8gyf/yLz+p81UPdrKf8A2lg1X2JLlqjvnENot1K5ffcfZl7joyW8fxw+x+LTod9g1t88d0utJre1wjgDAACM2UFsqwRYgFFmXF8/8G8+ptkO2D1oPfPz9w87jXMGDj4smCVhGcntXxU/v6RPFfqVjUKfmbPPf5zjsFro8+IBR86ht6UebrTFMPN3fXDg32ykcm/T7Huc+T3+FPzNMc4AAABjdhDbKgFa4GPK25pkfxX4we1+3qTZV4ePUt52MPufc3Cl/qyr8S9ntum4/nOF6/1hhT4lHnaUSIznvOUQW9WUPNsgd7/5Rz1rV7n7/V87EIsH3wIp9bBpK/N7fNYVGmcAAADG7IjtJPmvgdMrOSvf3x5oE/sJykgSl0iIv8/4/DfT/za2MNnf7meWff73Pchs0x8b6Ft+V+hTRjN+3plpHeYk/i8WvM5BWtzDlUWrst//4cOrnxb6DvG39+YUYxhnAACAMbsxO2K7U+Lgya0aZVP80BG5K99jtX8kKPcPbY0E/KDQd8jZ7z+29oktSb6nf88ZuFLgs99mXv/DwvX+JuV3qntptu1YLqS8w3Y/p/LbvuSuOn+9pDfQ99P//lH6+/DqUtsfXa8QZ9d1h8YZAABA7fmd5D9iWyVA64wyYzoS7Qf3Iy+1Rcu1lL8X+cFtVB4U+vyfmdd/tWCdX03/vr2QU17O8Fk3M68xVpqfKRxbgwrXeKNn7WqY8vf7P7jdTzzouVTwezxP+W9enNEdGmcAAADG7IjtJPmvgdMbOVvufE9/b1PzNc2+z/++nG13YkV6rEreT5h/KPT5lzLb827B6w2vK/YndRLjsXL8ZTr9IUNsNbPeUGx9XFD9tkHufv/RrrYP/P9Lr+b+khazrRXGGQAAAGBSDgv2I+WtPN9PWEcy+UrBz8/ZFiYeEOzvhx4roy8U+ux7me35bcHrvZSqrfqPBy9VEuOxensj/bs90klvU4xSc6u9r1S4zuc9a1MrGfUf5Vv6++HXdir7EORchd/gka7QOAMAAABMyk3K6Y+rKX9f8tIHke47bUuaSF6+S82sjM5dgX+v4Ge+rNiX5CZlY9/wOJfgWzr9/IB4mHGp4dh6lZZ3y59B5nV/SP8exlv6oVq4WeE3uKg7NM4AAAAAk3KTcvrjQcrfD3z/INKSK8Vz9vuPNxP2Vy/H6v9SK6PPHriu00qpNw1WK3zmwbMOThIPcOKBzF46Pen/vOC1nORMhev8nfq35c+oYruK8riB7/Ek83vs6AqNMwAAAMCk3KScfvlQMa5vFv78RxU//3rBzx5kfubXgp+5WfF6PxzxN1am3z0S/rspb9ugSCxfmGNc3alwjX3ca36r4u8cD7jONvA9djM//7Gu0DgDAAAATMpNyumPWJ39q0JMR0Kz9ArtKg8f3hX+7FGa/370OxX7kVvTf7eWJlsPvcn8zX5P62s9Nben/0nepfLbGnWpXe1V/J3vLPjedU13aJwBAAAAJuUm5fTHoGJMl04QVkmSNrEfeu7q7EGhz1urWN9xzZHs/57yV4/Hf38rLSbhf1CVh0qDJW9XWw19j2Hm58eZGyu6Q+MMAAAAMCk3Kac/nqTFbs1yvcLnvy382bkPHvZSuUT6vZp9yXElEuxxEPNGmjwYaUsC93LF6zjTs3b1uOL1X23oe7zI/PwXukLjDAAAADApNymnXz6nxW4L8qzC55de9X8t1d9zv663qX6iP1Znx2HLsQXRwzRJGLd1tfb9VG2v+2VuV+8b/B65+/3f0BUaZwAAAIBJuUk5/XE+TbaVyYnlLw19h09pcW8d5B40/LDgZ/6s0H9E4jaS6LFn/6XUrW1ZqrxR8qln7arqfv9NrfrPffviR7Llj3EGAAAAmJSblNMrtyvE8r0GPv9cyn/4cKuBz5/3fv9Vt8LZ7HBsVTnE+XXP2tWNtPi9/sOG+5RxBgAAAGBSznJ6k/K3mznbwOffSfkrk0vvCR8rnXMOpP1d8LOHFfuPSx2Ora8VrvN5z9pVla2shg1+j/eZ3+G2rtA4AwAAAEzKTcrpj9zkd5THDX2H1wv8/NzV2e8KfuYoVdvfv8tbsexWuNZRz9rWdlrcQ619Z1L+FlOrukPjDAAAADApNymnP9YrxPFaQ98hN0F8oYHPzt0S5X7Bz3xVoc6/dDy+/lS41vs9aldnK1z74wa/R+5h1lsJ4wwAAAAwKTcpp1deZMbwdkOfHwn9nCRpU4fBfkzzf/CwldqxF/w8VOknhz1qV1XO0bjY4PfIPXB5pCs0zgAAAACTcpNy+mUnLXZV9r0Ffn6szt7L+OydBdV5Hw7BXdbk/8u02Idq+3LPXLiiKzTOAAAAAJNyk3L643Jm/EaC/HxD3+Ftxuf/aejzc7c8elb4c3eXqO9Y1uT/98xrftDgd8h9q+anrtA4AwAAADApp19GmfH7saHPzz1s+H1Dn/84LSYpvUzJ/x8VrvVhT9pVbtK96UN277o/GWcAAAAAJuUsp9z97pva8ufagj//cyq7339sI5TzhsK3tDzb/lS51ic9aVe5W1l9bvh7PMv8Hrcr/M3bCeMMAAAAMCk3KafVzqW81cl70/+2Ca8y208TW/6cSXn7/X+p8DfjDYVY6X7tlP/uU4W+49MCYyTezFib8W+8T9140LFS8G+9zbzejYavKfeti9y3DzaSw4GNMwAAAMCk3KSc1htmxu5Wg98hZ1/0ppLfN1LZ1eijA//m7Sn/7bsKfcfvVDYxnSseuMSbIbEt09UZ/s7zCtf6ZUFt4WaavKFwu1Bd527rtNbgNa0VrvM4H2P/YWEcInymRX1ZnF0ySJOHbm36XsYZAAAAYFIOC/E6LfYQ1tzDhkcNff7TzM+/kfG3Hh7472O19WnbBD2q2H9cnXNsxG+zc+DzX87wt4YVr3XeydvYF3//DZD4fy/N+Pdyk+7fGr6uewXbV9TJ/tkc8QDgSgv6r3PTdrST/vuw7Pn0Xm2cAQAAAJiUs5R+ZsbuxYY+fzPz85tKNH7J+Oyoo7On/J14OHBw+6SchwU3KvYfT+cYF5E0/n3gs7cz6qBknznPPeWHh367OwX+5kZLftPch3uDU/5OJNkPJtgftKDviocRp71dEQ8rrhtnAAAAACblLJvc5HOTB5Lm7AUfq+ib2PImktk5+/2/zegPDj5EGRX+/IOJzHMNx0TU8+GEcSRYLxT427upffv+R5L+YOL/UaG/m3uew6Dh69tJZd602Drw375ryT0498FltLGrqXuMMwAAAMCkHGp7nBm3Dxv6/NzDdp839Pm5Dz82T/gbsSf+1/T3g4IqDyreV+xDnjQYD7GS+vCbELup3FsfTypc515qfsuW0RH9c6mHTL8zr7HJcxziAN+cw7xP23ro2aF4WG1B3/WuYrvZSYs5M8M4AwAAADrIpJw++JIZtxca+vybabHnDYwyP/+4bUNi5f7n9PfWOFX3ql+v0Y/cKVwPkRSNBxyHE8UlE//7/eafCtfZ1EOf+I0Ov93wOpVLDl/NvL6mV9Dntq83J/yNg+dY/E7tWEFfp8002Y8YZwAAAEDPmJTTdZfS4rf8yTlsN5LFTa00/pDqb4kS2+98TH9vyVPnIUkknL9V7EdixfitQnUQDza+HvEZX1MzD31eVbjOP6n8fu1xEO9Wai7xH3LfqLnfcBvP/R6jY/793fT3w5p7Lem7nte8/743zgAAAABMylkGuQeSPmrwO+QkvZt8+JC7H/rhffYjgXzwrYlYET2Y4XvcrtmfPEv1zwCIA5TfHPN3Y7/6ph64rKW8LXH2y/fpvykhDqn9dejvv0zlt4PJfaPmUsNtPPfh1lFvINw/9Ds9bVHf9aFme9kxzgAAAABMylkGuXvNN5WgvJzyE9xNyd2CJh6ARII49vePbVAOJpBjFf5gjr/HUYcAx176OQnyWMk/TJM3Fo679lgFf7bh2NuoeI1x4POVGT4vfp/PR/zdxw1c29nMuPo6hzb+vUIdP5j+m4ijwyvrX7as79qq2VZ2jTMAAAAAk3L6LjdB+a3B7/Ags82sN/gd/tRsxwdX/N8s9F3Op+rb/xwuP9NkVXQ8DBhNS/zPscJ/55TrjX8bq73ndSjq24rXFt/92bSecsQbEXE2wvYxf6upLWxy96N/Noc6/qdAeZfad1Dum5rX8sU4AwAAADApp+/upMUeuBpytu6I5PqZBr/DLMn2WFVd+vDTWHX9M5VJ2lbtl87POQbjd62zgntv+u/iocYwTVb1R1mf/v8fT2PruK2FYvX3tQavK3c/+rtzqONZY+l1w+2vrgc1r+d5x/pp4wwAAAAwKYfKXmTG682GPj/ePNhLi1+pW3cFcawmv9DQd7qQ8veMn7XE1jM3FhiHKzP8BlVLrPZ/mprf0ij3HInVOdTvxxnq62lq34r/g/3H91T9odGl1C3GGQAAAGBSDpX9SHlbyDSVKB2k/ARkk+6legnkppOi56afM+u2RCftfT5M7VnVHd/lV2ou8R9bDF2ew3Wcy/zNtudYr3XerBh2oA+rekj2yDgDAAAAMCmn7663IFZzt0YZNFwXkcT/lPL3Pr82598qrj+2uCnxEGBv+puup3au6I7EeWzZU2rbo3iYEG8VXJnjNeRupzWa43d6mfIfbMU2P2sd6ssepfztflZS9xhnAAAAgEk5MINY/R7bIB21DVFs4RIr8K8u+DvGdiWjdPThtSedl/Bl+v3XUzv3bj9KJGnvTH+T3VT9HIaXHbveeYg98o873yK2fnoyvad10fXpNRwXD7eNMwAAAACTclhukSyOJP9g+v+ea+n3XJ1+x+G4bKbJQ4EoG9P/XSS+L6X+JL/jIOLr02vbOHC9UR6myYOCNv9ebYud69P4udSzOhsciI+N1I8HQMYZAAAAYFIOABhnGGcAAACASTkAYJwBAAAAmJQDAMYZAAAAYFJuUg4AGGcAAACASTkAgHEGAAAAmJQDAMYZxhkAAABgUg4AGGcAAAAAJuUAgHEGAAAAmJSblAMAxhkAAABgUg4AYJwBAAAAJuUAgHGGcQYAAACYlAMAxhkAAACASTkAYJwBAAAAJuUm5QCAcQYAAACYlAMAGGcAAACASTkAYJxhnAEAAAAm5QCAcQYAAABgUg4AGGcAAACASblJOQBgnAEAAAAm5QAAxhkAAABgUg4AGGcYZwAAALA8/g9KXSAVGztYkgAAAc50RVh0TWF0aE1MADxtYXRoIHhtbG5zPSJodHRwOi8vd3d3LnczLm9yZy8xOTk4L01hdGgvTWF0aE1MIj48bXN0eWxlIG1hdGhzaXplPSIzNnB4Ij48bWZlbmNlZCBjbG9zZT0ifCIgb3Blbj0ifCI+PG1zdWI+PG1vdmVyPjxtaT5GPC9taT48bW8+JiN4MjE5Mjs8L21vPjwvbW92ZXI+PG1yb3c+PG1pPm08L21pPjxtaT5lPC9taT48bWk+YzwvbWk+PG1pPmg8L21pPjxtbz4uPC9tbz48L21yb3c+PC9tc3ViPjwvbWZlbmNlZD48bW8+PTwvbW8+PG1mZW5jZWQgY2xvc2U9InwiIG9wZW49InwiPjxtb3Zlcj48bWk+STwvbWk+PG1vPiYjeDIxOTI7PC9tbz48L21vdmVyPjwvbWZlbmNlZD48bW8+JiN4Qjc7PC9tbz48bWk+bDwvbWk+PG1vPiYjeEI3OzwvbW8+PG1vdmVyPjxtZmVuY2VkIGNsb3NlPSJ8IiBvcGVuPSJ8Ij48bWk+QjwvbWk+PC9tZmVuY2VkPjxtbz4mI3gyMTkyOzwvbW8+PC9tb3Zlcj48L21zdHlsZT48L21hdGg+4cO1ywAAAABJRU5ErkJggg==\&quot;,\&quot;slideId\&quot;:264,\&quot;accessibleText\&quot;:\&quot;öffnen senkrechter Strich F mit rechtspfeil darüber unterer Index m e c h. Ende unterer Index schließen senkrechter Strich gleich öffnen senkrechter Strich I mit rechtspfeil darüber schließen senkrechter Strich mal l mal Stapel öffnen senkrechter Strich B schließen senkrechter Strich mit rechtspfeil darüber\&quot;,\&quot;imageHeight\&quot;:39.530020703933744},{\&quot;mathml\&quot;:\&quot;&lt;math style=\\\&quot;font-family:stix;font-size:36px;\\\&quot; xmlns=\\\&quot;http://www.w3.org/1998/Math/MathML\\\&quot;&gt;&lt;mstyle mathsize=\\\&quot;36px\\\&quot;&gt;&lt;msub&gt;&lt;mover&gt;&lt;mi&gt;F&lt;/mi&gt;&lt;mo&gt;&amp;#x2192;&lt;/mo&gt;&lt;/mover&gt;&lt;mrow&gt;&lt;mi&gt;m&lt;/mi&gt;&lt;mi&gt;e&lt;/mi&gt;&lt;mi&gt;c&lt;/mi&gt;&lt;mi&gt;h&lt;/mi&gt;&lt;mo&gt;.&lt;/mo&gt;&lt;/mrow&gt;&lt;/msub&gt;&lt;mtext&gt;:&amp;#xA0;Kraft&amp;#xA0;auf&amp;#xA0;den&amp;#xA0;Leiter&lt;/mtext&gt;&lt;mspace linebreak=\\\&quot;newline\\\&quot;/&gt;&lt;msub&gt;&lt;mover&gt;&lt;mi&gt;I&lt;/mi&gt;&lt;mo&gt;&amp;#x2192;&lt;/mo&gt;&lt;/mover&gt;&lt;mrow&gt;&lt;mi&gt;t&lt;/mi&gt;&lt;mi&gt;e&lt;/mi&gt;&lt;mi&gt;c&lt;/mi&gt;&lt;mi&gt;h&lt;/mi&gt;&lt;mi&gt;n&lt;/mi&gt;&lt;mo&gt;.&lt;/mo&gt;&lt;/mrow&gt;&lt;/msub&gt;&lt;mo&gt;:&lt;/mo&gt;&lt;mtext&gt;&amp;#xA0;Stromst&amp;#xE4;rke&amp;#xA0;&lt;/mtext&gt;&lt;mfenced&gt;&lt;mtext&gt;technische&amp;#xA0;Stromrichtung&lt;/mtext&gt;&lt;/mfenced&gt;&lt;mspace linebreak=\\\&quot;newline\\\&quot;/&gt;&lt;mover&gt;&lt;mi&gt;B&lt;/mi&gt;&lt;mo&gt;&amp;#x2192;&lt;/mo&gt;&lt;/mover&gt;&lt;mo&gt;:&lt;/mo&gt;&lt;mo&gt;&amp;#xA0;&lt;/mo&gt;&lt;mtext&gt;Magnetische&amp;#xA0;Flussdichte&lt;/mtext&gt;&lt;mspace linebreak=\\\&quot;newline\\\&quot;/&gt;&lt;mover&gt;&lt;msub&gt;&lt;mi&gt;F&lt;/mi&gt;&lt;mi&gt;L&lt;/mi&gt;&lt;/msub&gt;&lt;mo&gt;&amp;#x2192;&lt;/mo&gt;&lt;/mover&gt;&lt;mo&gt;:&lt;/mo&gt;&lt;mo&gt;&amp;#xA0;&lt;/mo&gt;&lt;mtext&gt;Lorentzkraft&lt;/mtext&gt;&lt;mspace linebreak=\\\&quot;newline\\\&quot;/&gt;&lt;mi&gt;q&lt;/mi&gt;&lt;mo&gt;:&lt;/mo&gt;&lt;mtext&gt;Ladung&amp;#xA0;eines&amp;#xA0;Teilchens&lt;/mtext&gt;&lt;mspace linebreak=\\\&quot;newline\\\&quot;/&gt;&lt;mover&gt;&lt;mi&gt;v&lt;/mi&gt;&lt;mo&gt;&amp;#x2192;&lt;/mo&gt;&lt;/mover&gt;&lt;mo&gt;:&lt;/mo&gt;&lt;mo&gt;&amp;#xA0;&lt;/mo&gt;&lt;mtext&gt;Geschwindigkeit&amp;#xA0;eines&amp;#xA0;Teilchens&lt;/mtext&gt;&lt;mspace linebreak=\\\&quot;newline\\\&quot;/&gt;&lt;mspace linebreak=\\\&quot;newline\\\&quot;/&gt;&lt;/mstyle&gt;&lt;/math&gt;\&quot;,\&quot;base64Image\&quot;:\&quot;iVBORw0KGgoAAAANSUhEUgAABdcAAAMiCAYAAACMnfrAAAAACXBIWXMAAA7EAAAOxAGVKw4bAAAABGJhU0UAAAHqmeCouQAAgABJREFUeNrs3Q+kFtkf+PGPK1dyRXIlSSRJkkiSJJGkX5JIkmRFkqwkkiTJkpWVrFhJklySZK3kl5UkiSRrJbGykiSSK0lif/P5Pef5NnfuzJkzM2dmzvM87xfHd7/dZ/6dOXPmzGfOnCMShtEoPYrSMgEAAAAAAAAAAE7mRWk8Su/MfwMAAAAAAAAAAAc7o/RflF5FaRbZAQAAAAAAAACAm5+lE2B/IZ2hYgAAAAAAAAAAgINr8j3APpvsAAAAAAAAAAAg31CUbkknwP4mSovJEgAAAAAAAAAA8k2J0h/SCbDrRKcbyRIAAAAAAAAAAPLNlU5wvZtOkiUAAAAAAAAAAGTToWG6k5vG08MoLSB7AAAAAAAAAAAhGZbJAe3Q0hfp9GIf4XQBAAAAAAAAAELQC8H1bnofpeOcMgAAAAAAAABA23opuP4uSsc4ZQAAAAAAAACAtvXSsDDTOF0AAAAAAAAAAEy0RyYH1h9FaRFZAwAAAAAAAABAumUyMbB+kiwBAAAAAAAAACDbUJT+lE5QfTxKm8gSAAAAAAAAAADsbkgnsP4mSovJDgAAAAAAAAAA7C5IJ7D+MkqzyQ4AAAAAAAAAAOyOSiew/jxKo2QHAAAAAAAAAAB2m6UTWH8VpVlkBwAAAAAAAAAAdgui9DFKb6M0h+wAAAAAAAAAACDfvCi9iNISsgIAnIxEaXeUrkbpWZQ+RelrlL5I52Xl3SidjtJCsory0eflQ49hLaccfWp9lJ6Ya1c7oZyK0hDZAgAAAAAAUNz0KJ2J0mfpDKXlki5HaQZZR/noo/KxKErHovTUHMMfnHr0oQ0Z1+w1sgYAAAAAAH/2insgzTXdzNnmHx63dYVT6GR5lP41eabB0+NRWiydCaC1DLy15LEGIaeShZSPHi0f2lNXA43novQyZf8JrrdvuIb7kKaRAc7TF5Z8WU6RAwAAAHrTeE0PT1XSBk4LBlwvB9e/RekipzDX0ih9iOXb5pTfzJbOpNBZeX2EbKR89FD50OFe9pu6KK8nPsH19hFc92skJ1/2UuQAAACA3jUtSquitE06QbFv0l5gXbc9hVOCATfFPIhrT7at0hmT9d8C15H+9rRZdrV0hpbI68U61WxT0xrpjO3suq1zpv6YL4wd62JG4nz+afntUkudfIOspHz0UPm4WKAOI7geBr0f6Dw6m6J0IEoPC7bnrkdpZ5Q2SmeC+5EBz0tbfu2juAEAAAD944DDQ9Nj6QTubA9K2utpmnmg2mB+/6N0xpbM+pz9L7IfSKXB7/sO1+Zz8RPA0CC5rXfpO+lMsIjiLkixoMrZjHNwiaykfPRQ+Yi/4NNe96eE4Hov+tXhPqST7a4kqyaxvSRfQfYAAAAA/WN9zkPTa6kevNPA3Z4ovZfJE7EBSLdK8oMa+z1u70PGNu5KZ9xnFLcwJT9X5yyjQcknMrlX6FKyk/LR4+XjgRBc7zWjkv+FI225dFsz8usqWQMAAAD0lw05D03nPG5rRWLdu8h+wOpLzvXpK6A2V9IDKGc5BZVcSMlTl4kndaiQ36L0UTpfMKwlKykffVA+soaKIbgetr9y7kPbyaJMW6L0TDq9+99E6aQwnBoAAADQd7ZJsxOOxidSXEL2A1aPc65PXw/p11PWfZDsr0SDpF9T8rUOi01dDspHyE4KwfVedCPnPrSaLGoNdT8AAAAQ8MNudxxN3z1sjpl1fybrgVy3cq5Pn9dkfL08rFe3I+O8+abDdr2QztjIoHyELGuOF4LrYbsi9uD6NLKoFdT9AAAAQCBuWx6Yfq9hezvNum+T9UCum5br84uH9e9PrFNfem0k2724JM0ET7vbIcBC+QgdwfXedFHswfVhsqjVOoS6HwAAAGjRFEn/LL2bDtSwzW5vvZ/IfiBXncH1g4n1jQtje/v0SOoPnsZ7PxNgoXyEjuB6byK4Hh7qfgAAACAQG3MemBbWsM09Zt1byH4gV13B9aOJdb2P0kqy26usyWh9WSCdFyIEWCgfvYLgem8iuB4W6n4AAAAgIL9YHpb+qWmbZ8z6Z5D9QK46guvJ6/5tlBaR1V5NsZw3H3Ss3b8T6yXAQvkIHcH13kRwPRzU/QAAAEBg/rI8LF2ocbtDZD3gxHdw/WpiHa+jNI9s9m661Bs8TZvolgAL5SN0BNd7E8H1cFD3AwAAAAGZnfOwtJUsAlrnK7g+TSZPXvzC1APwb43UFzz9LWO9BFgoH6EjuN6bCK6HgbofAAAACMwPlgclneR0ClkEtM5HcH1mlB4mln0WpVGytza2+SyqOG9ZLwEWykfoCK73JoLr7aPuBwAAAAI0Zmmo3y25Tg3W6USJs8heBG62CRjopGAapH4iYU6yWzW4Pkc6PdTjy2mgve05D5ZJZ+z3t5a65CfpvAT4bNLjKO0usa310pnrQfPynVnXV5N/H6N0x+zLGo/Ht0n8Bk91GJEbYg9whR5gaeM8hMp3+WiDvoDfFqUrsev0m/nfR+ZcJ+dyaCK4vtpsW4fPeG/K11ezXzqXzPUo7Rf/Lxc3ROmyqdOyOicMmzpM21+vzX5pemP+bXOg57qfguttlY+uhVE6VaCea7PubyuvmmwfAAAAAJWMWxrqR0qu86x5uCa4jpDNMg9taWX/QGD7WiW4vlg6QZv4MhrAnNbSsWigX1++Jed6SNohnWBr1nH/6LCtqWZbr3OCEsn0XDq9il3tLrh+1xQPvKxLOY9l0kgL57yJ87C1wHqv5KzrYsH93BRA+WiaBlKPSSfY5rKvGpjrzutQZ3Bdv8Z7USAPNUioQcmygcEhU0YvpuRFWrD5kHReKuXtlwYJ5wZ2H+qH4HrT5SN57zscpaex9bsEgtuq+9vIqybbBwAAAIAXK3MayotLrFN7Amuw7z7Zi8BdyHlIDOnlUNngugbfPsjkIFfTQRDNywOmXnDpqXvI4UH+Q84210bpVWKZv6XTw265CTQsiNJOmTxcTjedcTy+JoKn457W2XRwvanzMGzuWfrlSV4QMC+4rvukPUs1aLrXsl+DGlxfKpODbtp7VANaq03+6TW/2dSzX8xvxs15riO4roH7xynr1G2+c7h+9DcbHLelQ2ztkk4v88/iFmzW/XtS8PzqPoUUYO/l4HqT5SNZl+yL0j3pdDpJrtcluN503d90XrXRPgAAAAC8OWlpmP5bcp3XzPKHyF4ELq8X7faA9rVMcF0DW8nAz1iD+zzX1AP3M4IKWQ/PPxQIFmT1vt+b8lsdq3bIsr+HM7Zx3OFYp5jARTJtywl05KX4sBJTE3+7k7He33LW2aSmz0PcQSkfXE/zh5QPrjdRPpqyRb4Hy/8zdcy+nGW0N+qfsWX+Er/B9eRLRO3leyClvI+Y+uUfS75vy9nWrwXqp+GM/SuSHgd0H+rV4HqT5aN7vW839+2vOXnmElxvsu5vKq/abB8AAAAAXj2wNEovl1hf/LP8uWQvAtfPwfUfMh68m7RHOmPE6pip+iLvL4eH5/WxY7oapdNiH0IhLZiTFrB86LjPWYGzlSXzoM4xtbOCvaGMud72edAAflav4jLB9c1SPrjeRvmoQ3LoHc3ftQXOx82cOqBMcH1V4jxr4DFvLokRS/tHA32rLctulO+BxiViDy5q/bRBvr+M0EClDnmxWL6/YNL/PiUTX1iUCcA2oReD602XD72mP4l7ALjMua2r7m8yr9pqHwAAAABejYi9t8jWguvbGHugeEr2ogfYeiDqtTEvoH0tElw/lvKbswEcg/a+s43fqi/kdMxi/WpmQWy50YyH93sZ9VpaD1HXMfRHM+rFhyWPeVCD66Gch6wenldKHtMgB9c18JbshVs0MKjBLlsQrWhwfW6inD0x9YyLOZId0H4t7j19d1mORwPr3WClBqZtPWlXS3Yv51DaVL0WXG+jfGjb+aS5tnWs9O3mnhZ6cL3ta6mJ9gEAAADg3XaxBxZdGtVTzYPErcTyR8le9AB9KMvqdXgssH11Da6fz/jNzkCO4yexD3+gE8zOTllOP7M/IZ2en1o/3c743Y9SfXKzu5aH+6IGNbgeynm4Lv6C60MyuMH1mTJ58ufbJde1VvwF1x8l2i0LCy5/zrIvPzmuY75lHd0JF/c5ruuUZV0hvOztteB6COUj7zoPJbgeQl7V3T4AAAAAvLtkacSOm4eoi+Z3Goi4ZgIVGkh/KPYJjRaSvegRGmDXCfe0x5b2Gnwq4XyCH5cXXNeHy7GcwMfmAI5jh9Q7QeONjPUWGWs+K4C0tcT+DGpwPZTzkHVNXCl5XIMaXE/Lx6UV1vdcqgfX90v1Ya9WWPJfe5y79Li1vXT5VrC8Zn2xEcoL0l4KrodSPsTcn0MOroeSV3W3DwAAAADv3ki5ybXy0l9kLeCdLbiuLwX+dLg29QF3XcvHsVX8zvPgGnQoUi8dyljHvhL7M6jB9VDOA8H16taI/yEXrki14LoGcZNjLS8vuS+2MZv3VCwXB0rsz2PJnqyybb0SXA+tfKiscdjbDq6HlFd1tw8AAAAArxblPCDpQ8BXKRdcP0X2At7dFD8vv/SLkxUtHoctmLjSw/qzekwXCeru9Ri4oOd6u+eB4Hp1acHe/RXXmTX8g2tw/UBiuXcV9uW65RyMtVAusl48XA+gLPRKcD208qHeS5jB9ZDyqu72AQAAAODVIbEH1uP0YUnHVh8xabpp5G7LCFwsIXsB73wF17sPz4taOg7bw/OQh/Vvk+pjfWcFdS96Pt6qQg6uh3IeCK5Xsypj3+ZUXO8BqRZcf5ZY7lqFfTluOQfvWygXF8TPePR16JXgemjlQyTc4HpIeVV3+wAAAADw6rb46Ymj4j3QXpK1QC3ygusfzYPpOXELsOuwUHNbOI4mgok6GW133GL939MFlye43j/ngeB6NWlzs3zwsN4qwfWFKcvpZIYjJdNOqR4w9lkuTgrB9SpCLB8qxOB6aHnVK3NQAAAAAP9/YiXbkC97C65vdmzZM2QvUAtbcF0Dlwtiv70gbgH2V9KZQK9JTT08zzbbmlViWYLr/XMeCK6Xpz1F0yYu/93DuqsE1/dJPfPFZKX1DZeLqr3669QLwfUQy4cKMbgeWl4RXAcAAEDP2JjT+C3zuTdjIgL1sgXXv6T8/jdxn4B4RoPHEfrDs07eeEcIrvfLeSC4Xt5aqW9iwSoB5GvSbEBwa8PlguB6NSGWDxVicD20vCK4DgAAgJ7xi6Xx+neJ9U2V78NMAKhH0eC6SyCkmx5K55PuJoT48Ky9qnUIk5c5+URwvffOA8H18g5n7NcFD+uuEkB+krLclpbziuB6OMH1EMuHCjG4HlpeEVwHAABAz3huabyeK7G+xRWWBeCmTHBdXRW3ALv2Ep4yYA/P2jP3hnwfF/y9qceyxq0nuN5754HgenlZeXfMw7qrBJC/pCy3s+W8IrgeTnA9xPIhEmZwPbS8IrgOAACAnjA758GozIPgNrPsOrIXqE3Z4Lpy/fT71gA8PGvwR4NXf8e2+zhKu6QzxrRizPX+OQ8E18v7U/zMy5KmbAB5SsZyB1vOK4LrYQTXQy0fKrTgeoh5RXAdAAAAPeEHS8P1q5TruXo6Su/IWqBWVYLr6rq4Bdiv1HwcbT0867A3R6P0ViYOh7M65bcE1/vnPBBcL+9Dxn4d8rDusgHkaR6vTZ8IrocRXA+1fKjQgush5hXBdQAAAPSEMUvDteyDmwbkl5O1QK2qBtfz1hFPv/TRw7P2gtaxo+OBjddiH1eW4Hr/nAeC6+V9rrF8lQ0gj2QsN9ZyXhFcDyO4Hmr5EAkvuB5iXhFcBwAAQPA0uPHJ0nA9RBYBwfIRXFe3xC3AfrIPHp6XRukvmRygmpGzHMH1/jkPBNfL+yL1fd3iO7j+tOW8IrgednD9aQB51yvB9TbziuA6AAAAgrcm56FoMVkEBMtXcF2/NLkjbgH2OsZeberhebdMDg5edVyW4Hr/nAeC6+Vl9Vy/6WHdvsdc12HthlrMK4LrYY+53nb5UL0y5nqbeUVwHQAAAME7aWm0viV7gKD5Cq6rqVG6J24B9p09+PB8MGXdjwoEDAiu9895ILhe3oca2wtVAshfM5Zd2WJeEVwPI7geavlQoQXXQ8wrgusAAAAI3kNpbxJDANX4DK4r/ST8kbgF2Df30MPzxox1Ly2wDoLr/XMeCK6Xd9eybzMqrrtKAPlVxrKnWswrguvNB9d3SvoY4SGWDxVicD20vCK4DgAAgKBNj9I3S6N1O1kEBM13cF1pgOxvyQ+u6/rX9cDD87QovUlZ78OC6yG43j/ngeB6edcs+7aj4rqrBJBvZCz7qqZ8uB+lEw2WC4Lrbrr3rn09UD5UiMH10PKK4DoAAACCtsPSYNWg+wyyCAhaHcF1NStK/0p+gH1c/HwqXufD85GM9Z4puB6C6/1zHgiul3fQsm9Vx12vEkA+btmv3TWV5b0NlguC6/l2x7Y5twfKhwoxuB5aXhFcBwAAQNAuWxqsj8geIHh1BdfV/Ci9k/wAuwYHqk58XOfD89OM9e4quJ5eD65faLmshnQeCK6Xt8KybzpW82iFdVcJIK+y7Jf2uJ3q6fj1ZeI3U+8NN1guCK7b6Zcxr832XvZI+RBpJrhetO4PLa8IrgMAACBoby0N1tNkDxC8W1JfcL37kP1Z8gPsGoSfX2E7dT08D4u/ISyyeuyGFlz/PWO9l1osp6Gdh6zg+tUSxzZNBiu4rl5b9u+nCuutGkB+Y9mvXzwc9+xYu8llyA+C680F13+W/GByaOVD+Qyu+6z7Q8orgusAAAAI1uKch6GVZBEqGDYPRPrJ70yyoza3xd6L1Ift4jbBqT6Mzy25jboenm29bA8VXNdlj4GLOoMFWV8zjLVYTkM7D1nreFDi2DbL4AXXT4n9pd58z+t95GG/qo4Jrz3yu+N5a1BwxGEZn+XiZwk3uH5J2g2ur0tsb2uPlA/lM7jus+4PKa8IrgMAACBYRyyN1c9kDxzp58HrzYOW9li8Lp3PhuMB3ik9eFzaq0p74+mY4hosehKlLQHuZ96wLb6CGufFPcA+r8T6N9f08Lzest7rBdaj+fjaY+Bii2W/ql4vWRNOPm2xnIZ2HrLufzpEwawC6xkydUPWsZWtM+osHz6MmnrRNqxc0f3UvMyaSHnccR2zcvZL70fbShyvvjR8HlvPD47L+QyuX5Bwg+tj0l5wfXWUPibO8XCPlA9J7Pt/JddRR90fUl7V1T4AAAAAKnsm9U1KhsGhw5LcNsGPtLJ0twePSR8qs4ZMOhDQfg5LfrB7nadt6UsUlwlOu0PELCm4/q2W9Q1V2O/RnODAbMf12HpmPi6xXzst65tT8VydluzAsW08bO1dvrymshraeVhnWY/r5H8aPB6LHYOvAFnd5cOXkzn1wM2C127eCzzXeR1OOdRRuq3pjuvTOQE+xJa97aF+LhNcvyrhvTTrupuT33WVWf3qJRkAvtcj5aMrK4BdZngl33V/KHlVV/sAAAAAqGRVTmN5jCyCp2DL0R48jgtiDwTOCmQ/dzk8+PqcO+GwuAXXuz1NNxZY927LulZU3O9PlnVrIMY2OZt+rn49dkyuvZ11OVtvTVvQYnPF491WojysMkGPGzWW15DOgwZkbF997Mk5lgVReijfe95n9dy9UzKv6iwfvmi+/pVTD9yX/CFi9CXFr/L9q7msdT03dd7aKK2J0tKM9Wk5+tuxjjpv8nNa4rjWmXvXi8Qy+oLRdcLW5ZZtl+nx+0Cq9eqvy5Bkv1yqox0wxVyfz0tuK5Ty0d2XrO1fDaDuDyWv6mwfAAAAAKWMODwQ/5sT6ADSLJH+GLv/dc71sT2AfRxNeVhNSxrQXONpm7vFPbge733nUpdct6zjeMX9vpyzj8/NsXXHfR0y5VYnWet+wXA/5/hvmeU18KO9lXVoJNtcA/cs6zrroY7/Zln/qdi+aZD4jPm9BpvrfHEU2nk4kbM/V0zgZih2zW01ZbWbv3+a8m0bFkNf1i2VYj0s6ywfPs2X/KGpNPCqQ2xp4G04dm4XSmdy2pfyfUipkwXqFttXUVquP5Sor/K+yFlYIG9+FH8TQo7mXNPzWiwDexzy7pupZ/SF67QC69Zyol+1bDL5qdfel5xtuXx9E0L5ULbhn14GUveHkFd1tg8AAACAwjTI5tILRdMzE0iYQrbBUbLX1KcePY7QgutTzUPzGnNNnivxsKtBycMmSOEywewUs80R8xCsgco3FR6kNSC42QRKknXKzpyAgI5Ju6RC/i3OWX9eumHOwYyC68mapG2d5PcCXFSxzFwreIy6zbpfhIV2HjTQ+7zC/miv9G6gcMxxmS8O+dRE+fBpheQH2PPSB3ONH3D4rXYO0J6weUONrBR/QcF/C+b5LLEPozVesE67kbN/11s69zsq5PGXnPS1ZDly1Wb56LqXs97dgdT9beZV3e0DAAAAwIlO9nSzwsOvNmqfmYe31WQnLH6V/hhe6Nec62FOQPtTNl3J2eaBGrbZTf9HOoF2fUnwj+MyGmi5ah60tfejvmgo0gOyzPHoEBWHEuu55bjsDvP7YROY2Gj2/Zq4BYa/mt9qr1B9IaJDYcwtcLza2/BTgYDUqobKclvnIYv2vC7z0khfFsV7oo9Z6gsNoJ0w989k7/W2yodv88U+j4st6dcFi3PKh365oL29lxXcL70O/qpYX2k+z3DY1lxTr50Rt0DkV1MP7zDnL/nSUV+y7C+w//qi6IgpDyM1nGPdP/0K45JpU36o8R5RNo0FXD5GzXnebM6T63b1Jd5ec88bbrHubyqvprXQPgAAAABylRnKwWcvGgyOZC/QfT16HKOWh7pDLexPvwXX/6+n9ewoUReOi9sLRQ0gpQ21oP9me1H5jwmg1JWPRWx0CLJo4LfpoGwb58FGv6b40zH/H2cEo+LB9XHz/7V8jjR8nbVJXxwcFvcX+Xp+f0nkUTw/ugGzjVJt0sLufhV9ifKnFHvpNFbx3MWH71rZcN3oYljCC6Yn066Ay8cfHo7vS8t1fxN5daWl9gEAAAAAtG5WysPN/B4+Hh06RYPa780D7VMJY6x1VD+v2mtQx2seN+dWe0Zr71n9Okd7iuZNsqaBXR0//INZXtejPan3SrUgYB30Gjxvjq97rNr78Ddprrd6r5wHzQ/tmfvM7IuuUwNUOpGkBoFtQyecNfuyMcAy0DQ9/i2mjOmkrx/l+1AfGnjXIU4OSfoYz/pCVgNxOgzV1Br2a5M5x38m9uuTOe9jpuzNEwxiue2n8lFn3c+1BAAAAAA10F5CyU/9AQAAAAAAAACARfJT3stkCQAAAAAAAAAAdq9lYnB9G1kCAAAAAAAAAEC2BTJ5oroZZAsAAAAAAAAAANl0AsF4cP0xWQIAAAAAAAAAvWthlLZH6VyUbpuUZXeUHkTpS5Q+Rel8lIZz1r88Sr9H6bNZ5pyn/R6SzrAqV6P00qz/a5T+itLxKE3xsI0VUTpt9v+jOW7dxrsojUVpfYF16e/jwfUzlt8ui9JF6Qwjo9t7G6WjFFUAAAAAAAAAaMeodALpv0bpjnQC0v8l0smU5eZG6UnKb21BYg1+/5yxzIkKx6DBfA2ev89YdzfpS4CpJbehQftnZj0vonQwSotix/VDbDtXHNf5IbF/G1J+o8PEXLUc0wGKMAAAAAAAAAA0b2WUbkbplnR6Q6cFcFclltHe2+8kO+D7LmU706P0p2WZf0ru/xqzbHc92rN7X5SmSSfofTqxnVMF1z87Svdiyx81602amdjO4Zz1Lkv8/mvKehdH6ZXYXxg8owgDAAAAAAAAQLs0uKvjfseDt58Tv9EhXXQ4FA2ga29tHWplo0wOFMeNROmR+dtZ6fSWX5qzjIujiXXo8DXTE7+ZkvjN6wLrXy3fXyJ8NceZZXdiOy9z1v1j4vd/JP6uwff3Zvt7zLnRXuznPOQbAAAAAAAAAMAz7cUeD96Oxf42TzrBXg3AjyaWiy/zJvbvGhTW4WbGo7TJssx4wf28kFj+lqT3KB+ScsFoHaIlPkTO7pzfXy+4nWQ+H4n9Tce8f5+Rz6Nif/kBAAAAAAAAAGhBfIgVTfvMv+swKzox6EPp9ESPm59Y5kbsbzrBqQbOk0PLTE8sc7/APp6XyUOjZI2lvlyK91zXfY0H1i87LPNHYjtPLL/VgP+XxO+Xm79p8PyVyY+RlGUfJZZ7SpEFAAAAAAAAgHbpxKDJMb3nm79di9Jz6QxNkrQ9scwx8+87pBNEXpOyzBZxmwQ16XBiOV3/QsvvkxOo/pqzfp2oNT6e/NuMY07aGqVvZhntdb7c8ts1iX36EPubjkuvLwtGHJbTdJViCwAAAAAAAADt0mFb0iYZ3SWdgPPcjOV+TSy31vxWg8Y7Mpb5KbHMZof9Wy2Tg8vHLb/XfYj3ENf/XpCzjQeJ9f9YIP/mmzwczvndcUkfeuekyedZjstp2k+xBQAAAAAAAIB2JYO3v0knQK3Duqy3LBcfqkSHU9FhT+5G6bRlmXuxZbTHd15AWod9SQ5Z89qynE5kmgyU78vZxsGU9Q/VkM9/JrajE5auNPmwxrLcLZkcXF9OsQUAAAAAAACAdv0uEwO3OtSJBsltQ7ZocPtbbBmdqFN7U9+zLKMB66+xZR477NtJmRxYPpjx2ykyecLQYznr12FYPiSWOVFDHk9JHHt36B19cXA8Z9nPwmSmAAAAAAAAABAUDXjHg7caMNcg+d/SCQhn2SwTA76npDO0yTzLMmsTy5zL2TcdJiU5Aaju69SM396P/e6jZA9NE5c25Mq8GvJ5Y2IbL6UzLnzeC4ZlKft3k2ILAAAAAAAAAO3SYUnigVudvDRvYk51JrHcE8nvJX4sscy2nN8nx2fXdCnxG+1Br5OdxnufX4nSbMfjf51Y/7Oa8jmZXw+l8yJjcc5yB1Ly4BDFFgAAAAAAAADadVQmB28vOCyXHNfcNg56V3Ls8OmW32qP+ncp+9Ydm3xVlM7L96D6J7Pfiwoc+9qU9Z+vKZ8fpWzrjMNy11OWW0KxBQAAAAAAAIB23ZGJgVsdF3xWzjLTZOJ467Zx0OPiw8/8nfPb9TI5qKxpTL4H1N+b/6/DvwyXOPYzKevfVkMep+WX7vt0h2WTLxjeUWQBAAAAAAAAoF1pk2z+6rDc1sQyOr751JxlkmOHX8z5/S8yOfCt45NrQFyD6Qs9HP8fKdtYWUM+b0vZjsukqfNTlrtCsQUAAAAAAACAdm2RycHbxQ7L/SrFh1LZn1hme87v70j2kDC+fEzZxtQa8jmZX/pCY4bDcjtT9m8rxRYAAAAAAAAA2vWbTAzcPnJc7oUU7+09llgmb8LRcZkcWJ7i+fi/pmyjDn9Lud7nVxPLfa4hDwAAAAAAAAAABekkpPHg7SGHZeYklnnjuK23sWVeOfy+icB3E9uYlbKNjY7Lvkwsd4kiCwAAAAAAAADtWiqTg75zHJbbm1jmgsMy88Tec3t2yrabCHx/StnGkOdt7Eis/5PjNmZK/rA4cyT/CwAAAAAAAAAAgEc6oWY8cHvfcbkbieW2OCyTHDt8V+xvOsyJDkdzNrHMPzI5uLyowPHpZKA6fM1Sy28epGxjacF83C32nuiXE+u/5rje5CSozxN/1wD9wygdK3n+55h915cl87gcAAAAAAAAAMCNBrSLDgmjAd0vMnFiTpcxwJNju6+I/e0X6Qx/MpJY5opMDnyfdjw2Dfh/kM6Y5TbnU7axv0AeagBcx0FfZvnNq8T6dzqu+2xiuSOJv2u+PZNyY7CvlYm99vUYNnBJAAAAAAAAAIDdqEwOKs91WG59Ypl7jttLBvK7w6JoD/Zvkj4h6rqUfdTfrrZsZ7p8D+T/7rBfq1K28czxmLrD42y1/GZ+yv7PcFz/75I9Aex26bzkWFzy/P+bctyvuSwAAAAAAAAAwG6PlAson0ssd9JxuS+J5aZKJzj91fxvlvsyOQis69Ie7PEhYpZIZ5ibD+Y32mPdtUf3nZRtHLX8Xvf9gvnd3px1/5BY76MC52hcJveo15cS20we7C557odTjrebRrg0AAAAAAAAACDbdZkYVD3luNzLxHLrHJdLm5xU0885y2lv+neSHQxO69l+tGBezMnYxkXpBO2VBrW1l7iOb649vHVIle0O6x6TcsPa2PKs6HrSvE5Z53vxP5krAAAAAAAAAPQNDaAmA7crHJZbmFjmq7gHY5/I5GDuCcdldWiVZ5IfWNde7ktL5okG8R+LWwD/rskLF+8Ty64vsE+PMrZ/zEMZ0PHVP8vErwG2cGkAAAAAAAAAQFh0nHTtLa0B3dviFsxP0mFQbkpnuBQNBmvv8QfSmdhzmaf91OD35Sg9N/va3Y4Gus+V3O+y9JhemH14I50JXpd6XP886QwPtMf8N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sBqN0qMoLSMrAAAAAAAAAABwMy9K41F6Z/4bAAAAAAAAAAA42Bml/6L0KkqzyA4AAAAAAAAAANz8LJ0A+wvpDBUDAAAAAAAAAAAcXJPvAfbZZAcAAAAAAAAAAPmGonRLOgH2N1FaTJYAAAAAAAAAAJBvSpT+kE6AXSc63UiWAAAAAAAAAACQb650guvddJIsAQAAAAAAAAAgmw4N053cNJ4eRmkB2QMAAAAAAAAACMmwTA5oh5a+SKcX+winCwAAAAAAAAAQgl4IrnfT+ygd55QBAAAAAAAAANrWS8H1d1E6xikDAAAAAAAAALStl4aFmcbpAgAAAAAAAABgoj0yObD+KEqLyBoAAAAAAAAAANItk4mB9ZNkCQAAAAAAAAAA2Yai9Kd0gurjUdpElgAAAAAAAAAAYHdDOoH1N1FaTHYAAAAAAAAAAGB3QTqB9ZdRmk12AAAAAAAAAABgd1Q6gfXnURolOwAAAAAAAAAAsNssncD6qyjNIjsAAAAAAAAAALBbEKWPUXobpTlkBwAAAAAAAAAA+eZF6UWUlpAVAAAMtEVROhKl+1HaQ3YAjRiO0vYojUXpGtlhtT5KT6L0RTodg05FaYhsoewBoN6nDgYAAF3LonQySjej9M40JL5G6XOU3ph/PxulrVGaYlnPQukM93SRLAWQQR9ONkbpXJT+MXVGN+0le4K3JUrLyYaeNFM6L7BumHt897r7g6zJtCFRR3UTAQnKHu192vug3qcOBuoxN0oHyQYAvWJdlB5lNCCy0lfTuFifsr7fzG/GyFoAMYtMA+n3RKM+mQiuh2uWqdv1PP1KdvTUtdf9MuRbxnXHw3W2F5b6ipdMlD3a+wD1PnUw4N95U0YfS+eF7sC4WfBm/R8XN9CqqVG65OGa1V4uV6UTaLkT+/c7ZDEA81D+ukCdQnA9TNpb/Z05R1eEITF6gfZQfUn7u5IR6ivKHu192vug3u+xep86GP3inCmnnwapzXUoSrekMx5VmRu2vkl7FqVjlB+gdtOj9DDjWtTrcJ903g52gyf6WajOj/CDdHqdfnO4pj+QzQCk02vmgEn6UH5XCFb1asNW01myo2fofVvHiL0gnd6l4zxcF5YXZNlHFlH2aO8D1PvUwUBtDsXK6yWxD1nWd/QmfUXcgurjJrOmU2aARmgD+n7G9fij4zrmSn4vmK9kNVDaYen0EvtirtelBZbVxnR3HNW7EuZndKeF4Hov0PE5/4ydm9NkSU+bLZ2ePzxcF/Ovpb5aQfZQ9mjvA9T71MFArXbFyuw9GcD48XXJ762+mnICNOpUxvW4u8S61or9a5WpZDfg5RrVF9FLHJZNewh+Zx6QQzJDCK6Hbo5MHHP0F7Kkr9vmPFxn25qRZ1fJGsoe7X3a+6Depw4GGhEPsD+J0uggHfx2sQfXL1E+gEbNl/RPPG9WWKe+CX+ecY2vJMuBQuZI9mfYd3OWXWq5314O8FizPlEluN6+edL5cqJ7Tpiwrn/8xsN1KTrngA6j8dVcGyeFeQcoe7T3ae+Dep86GGhSfIgYvT5nDMqB7xB7cJ0bMdCsX6Wez9v0reE/Kevd7Gm/F0dpG6cPPaBqWbW9lP6Ws+xusQ/BFpp3QnA9RHNlYmD9gYQxtiH3gXrbATxcg7JHe5/2PkAd3A/PU+hvlxPPKQPx9dRPYp9xHEBz9E17Wk/RT57Wr71kPiTWvdPDenVSmRemQQCEzEdZ3SqDE1x/IwTXQ5MMnOgLkFl9cm2h9x6uQdkD7X0Ag1UHUxcgj3b6eRorw9cH4aD/FIaEAUKxNuNafOBxG8mvVU56WGd3DGlusAidj7Kqn11nDQtzP2fZxZZ77o0A84vgeliGzP0gfi429NG1hd56uAZlD7T3AQxeHUxdABcLo/QlVo4P9/PBTrEECDRtpTwAjdqXcS3e9rydeHCm6jjP8cY7N1iEzGdZ/SXlOv0cpeUOy15OWfaDaYCEhuB6WM4lzsPFPry2QIATlD3a+7T3AergMOtg6gIUcVwmfuHdt8OO533aPkxZABp1MeN6/OR5O2vET2/ZBTLxs1ZusAhVHWVVGwtvpTOJ0j1xC6wr7X18OkrvpfM2XydBXRxovhFcD8dmmfxCZmafXls8XBPgBGWP9j7tfYA6OKw6mLoARWmH7lexMvNS+nT89azZiP8zgQIAzbpmuSZXe97W32a9D0suPxJbBzdYhIyyWh7B9TDMkM6LnPg5OMK1xcM1QNmjvU97H6AOps2HgO1PlJvT/XiQLy039iOUAaBxY5Zr8q7nbR0x6/1YcvlbKfvIDRYhoqyWR3A9DBcS+a9fPUzl2uLhGqDs0d6nvQ9QB9PmQ8D0q+13MnGUlIX9dIALLDd1TYspA0DjLudcl9s8bmt+rHIrKuurF26wCA1ltRqC6+1LmwT3DNcWD9cAZY/2Pu19gDqYNh96wNl+blfst9zQ33DugVYcy2ls6xi78zxu77lZ77QCy5y37B83WISEslodwfX2/S7hdYDg2hrMh2tQ9kB7n3oeGKw6mLoAPqxIKT+r+uXgbloukkuce/Sh2dKZQEgn4dBJBJ9EaUtg+7gpp7HdffnVRmBlunQmQ/qvoRvssij9Ip1xhtOMRumnKD2L0meTHkdpd4Vt6uzVJ6J0XTpjyunEUl9N+mT+TcfJ1JeTc2vM6zlROmyOzVZGdQLN06bB9dGU66+mjIyZ8lTEqDk2Pf5/TZ5+M9eMnvt90vmsyxfdf+2Bezex/5/Mseu9aG0PlNWu9eZ49P76zuTfV3Ncenx3TJleU8O267peei24vtqcA/109X2sTOnx/mPK9n6TH71gSUrev2xxf9q6tkI6t4vNfeKmud7S9uNH6fQWbfLhWuuVc1G6b+rsbt3zxuzTbs/1t9ognR64mg9TMn4zbLat96TXsXtq9z61ucZzpZ8cn/JU59Z1v6LsDWa9T3uf9v4gtfebPMc+6/1Br4PbbPOFJPS2jpjzu8m0RZ7G6rTPZn/0PB4Uvy9ty0jOH9UX83wOmczOuki2CtBfZqVczN10IKD9nGIqwbwGt944dza4X+ssQbYiacShkXk0Sn8llkvaYRqXWdv5scCx6bjFOh7lqxLHc8/kjQ8zTUP3nmng2oKY600D1GUf/3R4oNQb7W8594Vueu7hYU+Xf1ggn++bBsNis/1tAZTVePk5ahouRdavx7HRw0NZ3ddL2eD6por5X9QPUXpRYP1fzQNB6EH2tM9wz7e0L01fW6Gd2y0F6y1Nt01QpM6H6xUmCOGyP6+k2mSJQ6beumiCmPF1D6f8/pBMHGMzKz32GMDqBquextZfJQhX5/2KsldNL9f7tPdp7/d7e7/Jc+y73qcO9l8XbC2wzJWcfbtYcB+KvnzqhbZO3N6Cz6Ha2WuttCNtMu8lvR5oXGfJ7G8ZhQboZRdyGtuzemRfk+maaaTVbdzDzTWrsa15f8A8kLoE2g45bOeD43FtS2k4aON0V5SWmv2dZ353ydIY/b1kGZpnjud+ooGdFcScWqJB8Z95+JyRsQ/HpdO7ocj6tAFRtlfGnsSx6rn6yTR8Zpg81x4Y2mvmQcb2d7RUVpPWpjyk/W0empabdSwwD8ZZjfKiY2c3fb2UDa5PMce/2Fw/tkaffkV0yjS8lxUMvs7LeLAYN+V03KEsbwj0vjWSUedsa2l/mry2Qjq3800QJFnn7zIPtiPmPrzZPPym7cs5ye7tVOXh+niJ/P9aMF9mmmMdywkGDifO3ZMS95W5Fa6VfSnBqqpBlrrvV5S9cvql3qe9T3u/39r7TZ7juup96uB66oJh80ywxaFs5wXXdZ0LTQB8r8OLD5fgei+0dZJGU8rnNVMeZ5q/b5HsCbT1xZe+AFsl9X5dFrc7ZT9+6/VA409ifzML9Ju8t3nbA9rX+eLWoyD+2Wjdw9tMNTeybrqTsS+/JX6XTF1zHRqZaQ2xHwrky7ScwN+llJvd+px80J4Rty03S9ceAfrA/tzxOPbGGqxFb+DxdCPlhny/wvqelihH21LWMeqwzHiBBrPvspplr6T3KLY1Tg5n7MvxnG21eb34GhbmUso69FPVKr0V1piHrnhdeCDl/I2YvPhHmpk8zpes89dWr8umrq2Qzu32RP3zSPJ78v1haV+7Hr/Lw/WlCvW35u3sCvthe+BMnrsi6XGBczPFnJ+bDm2mMkGWJu5XlL3Brvdp79Pe74f2fpPnuO56nzq4uTbfwQrB9SJ57xJcD7mtk0XPYbKDl+1l/iZx+1rKR89/m2Up6/9iylvPemrJvCPEYUFwvXUnSlR8v0u1Md583MBcx13bYxp/Ov7eSZn8yWBaQ2x9rAK+Kp2xB9+J25vlZGPhdkpDucgYZOcytqk3LZehPvabY9eG5amc49hrGq7xG+hfJt/WxY5zqvmtbV3dhwHtTf1vrJF1JrEuDRAvMvcDW8NhV4E8m5FY11dxf3Of/NrqhwbLqkvQRdPDio3mlYFeLz6C61MT5VeH6Kraa3BVopF4R7J7a8WDLVm9S7+J/yELqkqbyPRjQPtXx7UV0rk9kljPmLj17FlUIOhR9uE63uvrbxNcXBjbv7kO9fcFh/3YGHs4XpITqBw21/WXWCDwqAlGdPdrsbnnfakYENEHvU8F2kdFgyxt3a8oe4NX79Pep73f6+39ps5x3fU+dXCzbb4hS7C3THB9c4XgcKhtHVsb5aUU/xJ6ewDB9SGp70uTVszKybzFAvQf2xvJb9L+5A5p7pWo/L6Yhk3db/9832B1f23jZmpD4b1pIC6ILTea8dBk+wLnlqURWsQlS4O76MzXSyzHrg3O7ssh7cmSN0GPNrDGLQ9ki2IN2DGHB9N5kj1fwcMCx3iiZCOz60xs2aMtltWRjAar69wNoxmNioeBXi8+guvXE9uq2vN6buIcPClQ582xNHZfS/HxwOsyRdJ7Zf0e0D2qjuB6KOc2+an63YLHYevE4jLOpe3h+ljsfp83Fu1CmTxeaDxgXLS877Ic14bYg7I+/Nt6k66W7F6HLl9FbTVtnU0mULQ9FkDy8RDb1v2KsjeY9T7tfdr7/dTer+sc113vUwc33+bL6g1fJrg+Iv6Cw6G0dbLcSDmfMxyX/T3nvpKWNnq+r/ydsu1bvRpk3CH2z82AfqQ37Ky3kMcC3ecZOTfovElL6vx0tI4brG24qsemwTc7Iwh1wtRfGrS8Ldmfu6X1ECrbg0q3m9U7Q/e16NiYj3LO6akC6zom2S+Sug3ncwXWt9uyX66fdz+rcDzdRtN4iXLmu6z+KNUn1bpreeAI6XoRqRZc194dN2Xip6M+xvR7lCjTCwsuf86Sdz8FUv9v8vjA0Uv3gRDO7UaZ/Al10RdCZy37cbXCw3X3enxXIKizx7IvRccDn29ZV3dCun2O6zplWdc8j9dMmSBLW/cryt5g1vu092nv91N7v8k2qs96nzq4+brguse27pD4C66H3NZJ66F/u8DySy37s7Khe95NSX/h09S4716NWTL0EjFY9LFR07D6YC7gpxL+Jyja4K4yTp5Wtgt6pLG9I+dY1lTc58Uyucdw1a8Wlol98qkirnl88Jsp9nEPr5dosHyU8kMqpX0CdqhEfv8sxSc+8V1Wb2Ssb6zAOrIm8tka0PXSVTa4Pl06k4VVOd9p9kv1SXBWWPLts4TRez2rMR7S0H2+r60Qzu2oTP40/ccS+2H7PNmlt5Ltazvdv0UF6++s3oiXPT68fitYh41a7lM7SwbAfARZ2rpfUfYGu96nvU97vx/a+023UX3V+9TB7dQFWXHJsh1JfAXXQ27rpM3HcLbgOrLuNU1NLJr1HLxeepBtPKutAiA0WsGfq9Dg1s95Tojft4F13GC3Wo7hsod9TustfNfDem9Y9nuFhxtN2c/GsiZDGi/5EHmjwjmfLtWC0V2LSpQH32U1a31/FVjHoYx17AvoeukqE1wfle+98L5K8d4xWYZT2jDLa2gL7Qmg3r8pfnoa1cnntRXKuU3Ww+8lezzfvAf+rPFO/6zwcD1eMl+uZqyvzD0wK28PlFjXY88PeJ88BFnaul9R9qj3ae/T3u/19n7TbVRf9T51cDt1QajB9VDbOos83b+yvmh419C9bn/G9k/0WpDO9tb+W8kKBEAz9G3ePxUa3dr48tWrpY4brO3TvqqfKS3PWK+P3rQrxT7plKsLkj87fBFZPWPKDv+V9YnnTYdl0z6v06DrzBL78be4fVZZV1nNeugoElzf62Gf6rxe4ooG1/Vcv4o9CKzzuC8HPDYCr1vyb0zal5XvmwO6J/m8tkI4twtTfn+uwn4cq/DAnzehWVEHJfvz5jYfXq+In96WXe89BFnauF9R9qj3ae/T3u+H9n7TbVRf9T51cDt1QS8G19ts6xwSPy+SpluOr44voJKyJla9IT3muCUj7xG7BIKnb8OPSvYne3lpXIp91hdKY7tqL5ysXiIbPJ2XvyX7paXrGIW+G1PnPTe2s95yu0xyNOyx8fRLwYdg32V1m1Qfcz0ruH4xkOslrkhwfbl87xn4Tsr3LsySHAf5WoV12dpD71uu522fo66TcPi8tkI4t2l1ZtWXGfF6/VOBAI/v+0FWvfW15QdO30EmH0GWNu5XlD3qfdr7tPf7ob3fdBvVV71PHdxOXTAowXVfbZ0x8RNcT7u3NjmSSdbQSa97LTBnm438iADoFdqD6pzYx9mzpeM91tiuGqgaz1ivr691bJOV7G+pMbXXc2M7a/zED47LP5fqEzeFUlaPxa49/d/Tns7NxQCulyTX4PqaWBBAx3dc5Hk/0noV6eeDIyXTzpw6ss0v+WwTKc0P6D7k69oK4dymjTP7zQS4qtJ9WllwXb7vBz7rC58PnCclvOB60/cryh71Pu192vv91N5vso3qo96nDm6vLhiU4Lqvts7tjPUcLrFPWb3pdzVwX9sg2S8pe2ZS0yk5N+bFxCuBnqPX7YOSDe5fBqSxvcZSgdd9kyjyiVPoje2sng/jjssfteTRrSjNCTwAmDTblNlZHs9NrwbXtZfDF/ne62BeDedxn5T/RL5ManNSnY2W/ZoW0P3H17UVwrnd4LGu9GFQgusHJMzgepP3K8oe9T7tfdr7/dTeb7KN6qPepw5ury4YlOC6r7bOXQ/Pj12HxV8v+KIWWfJ3kfQI28QSbwRAL9ttaVzYUtmJI3qpsZ11Q/vkMf9tLy9dPzUOvbGddQ/54ri89t54aznHn0xAw/cb67qC61Ue/u5I/wTX48GPf8X9s+iirjUcZGlzgndbey2knpW+rq0Qzu0ZqTaG7qA8XIf6wOkryNLG/YqyR71Pe5/2fj+195tso/qo96mD26sLCK4Xk9Vz/WaJfcr6kquJnusjlvzd2CvBt4uWg7hEbBLoeaNin6wpK23p88Z21mdP457z/5VUG19wEBrbWxzKo45nuSrAAGAV2rtdh5J5mXPsvRZcP5lyTdU1Ec4TT3VXL9hRsS5piq9rK4Rze0v8TarZzw/XoT5w+gqytHG/ouxR79Pep71PcL28qvU+dXB7dQHB9WJuSvUhm7qyvlDZ3EAZH/F8n2qFbdbxrQKgX/wgnV4aro1tnXhwRh83tm9J/T1ZbNvRtJDG9v8cdyyXGmie6eG8tBlcXyudz4S7vZz0AeCcSb0eXP/HEmwaqSEvv6Rsa2ef1uG7GnwoDeHaCuHcfkjZh7EW85bgejtBljbuV5Q96n3a+7T3Ca6XV7Xepw5ury4guF6Mbc6HokN8ZwXXZzVQxoctx7FdesBCywF8kzAncAFQ7ZrP6yUbT2f6uLF9W/wEhfNclWrjeA5KcF2ddCyXH2TyxJkSQFnNazBoI+rv2LYeSydgOpRzbnopuG57uLzmeR+mZGznYJ/W34MUXA/l3H7j4bqnHzh9BVnauF9R9qj3ae/T3ie4Xl7Vep86uL26gOB6Mast+3W64Lp2S3oHqSbYgus7euHGu99yAPdolwB9abpkj+2c1qujyEu2Xmps35Vmhlj4zbKdDTS2U2/qXxzL50MpP+l2U8F17a2tY/C+Tez36gLnpteGhfnZsg8+AyDTPORXL7ENCzMloP30cW2FcG6nSvYLJB6ue+OB01eQpen7FWWPep/2Pu19guvVVKn3qYPbrQsIrhf3l2R/mTS1wHoupazjUENlvOd7rtt6mB2hTQL0LQ3E3HRscG8bwMb29AYaQ/RkybZEJvbwtqWv0pnZvKi6g+tDZr/ijfvXYh8zrl+C6+q+ZH8V52vs/Kyx+cakPw3ShKYhnNusfbjPw3VPPXBWDbK0cb+i7FHv096nvU9wvZoq9T51cLt1AcH14tZY9u1kgWfX14lldS6JqQ2V8WnSw8OVD5lGnq/xeQD0Fq0D/hS3MUP7sbH9R8VGsKujlu0sobGdadg0Blx7Bf4uxcb0rjO4vlQm9yDQ7c0oeW56MbiuY/O9y/iN9uIf9bAPWQ8/T/u0zt5oObcjAe1nncH1Js9t1j58ajFvCa43H2Rp435F2aPep71Pe5/gejV1BNepg5upCwiul3NCsjs2rXBYfp9M7hCwNoB293/mGSho6y07/0YAhEC/ILkmfj9bjNMA2EeHh8B+bGyPSTPjep2Xar1NBzW43jVfOpN/ugQsHol7kLGu4HraMAFXK56bXgyuq3VS79BzWWPvfq2xzmzT3IoP7k2pc8z1Js/tVEt+z+HhuqceOOsOrvu+X1H2Bq/ep71Pe5/gul91DAtDHdxMXUBwvbysALt2eLIF2FdGaTz2+8/SfG/xUUv+Lgv9Jn7GsvOXBEAIrkj940zlTcp1p08b27Y68KzH/M0ag3G8pcZUrwXXu3SM8qcOAYubLZbVgxkBlKGK56ZXg+t59YuP6yzrC7yVfXg/0HL0TcqP59oUX9dWCOf2WwMBmX54uA79gbOp4LrP+xVlb7Dqfdr7tPcJrvtVx4Sm1MHN1AUE16vRIUjTvh7WMv2LdILs3WfTRVE6JRM7hr2QdoLZtk5ZIQ1/mcrW6At+TBtgQPwo9Y/xNn9AG9vbLeu9W8MDU9keQgTXJ9ol2YHdblrbQlnNGrJjqYdz08vBdWX7HH1Lxf14lbHeU316T/inpnz0yde1FcK5/VfCGt+Z4Ho7QZY27leUvcGq92nv094nuO5X1XqfOri9uoDgenU6FOk5cfuSLv4iUHu+txXI3iTVXlC2ZpYlU79JD7wZAAZEvCGzvMbtjMvgfSY6W+yTjvn6NDdrIqkTNLb/Nyt40bKtn9Jft5y/sYbL6rSMAMpDT+em14Pr+pnfW0uDaUGF/cgaguFVTXXl/QLXbh2yyv2ugO5bvq6tEM7tDcs9Yrrn7busj+B6O0GWNu5XlL3Bqvdp79PeJ7juV9V6nzq4vbqA4LofP8j3+O5t6XxNPZ5y/erf9kv78zdty8iPP0MP2O2UesdBBeDHCinXo6So25Y64XKfNraV7QseXxNnZPV8cO3RPAjB9YMlt305Y9vvGy6rRzLWdcbTuen14Lpaa9mvvys06I5b1uu7V+qRnGNswlFPZa1Ovq6tEM7tEcs++A62XZH8F4ME19sJsrRxv6LsDVa9T3uf9j7Bdb+q1vvUwe3VBQTX/d279OucuYm/6QvFaRJeh+o9Hp6DW2Gb2OOIAAjFsBQf7sJnMOQ/U9FVXc+FQBvbh6TeuSeyZr3+q8A6BiG4/nuF6yNrmIyhBstq1kPbLk/nph+C6+qwZd+uldyPVZZ1ai/GqZ6OV8fy/WYe1tpsjK7x/MDR5P3kQg+e26Vi/3x2lqd96HZ62dajD9ehP3D6DK43db+i7A1WvU97n/Y+wXW/qtb71MHt1QUE16u5YNZztcfiXr9IWPMcVK5sio4PC6B+8c93ntfUwH9sqRPmFljP7zU0XOtsiOlneJ8y1v1Zqn8eldUQ3Udje8LD5NcKef2jlJv4xFdZHbaUz6KNgYPS38F1W75X6RFqG9P4Fw/Hqp+Ud4e1aXNIGDFBuLQ6K6SvDn3eB0I4t39b9uGWh31YYu7zD1q4HxBcL17XN3m/ouwNVr1Pe5/2PsH1+uNdRep96uB26oKs4HqZYPE0GZzgur5YviO9OxpJ1nmfE/JOr7AUik/EMXvasLmw9euDmWRH30h+wnnW8/qHzMOij2GissYbrDL5S90NsZNS35c8l1LW+VKKje84CMH1og8gcVkziw81VFZt99RDBdd12UMDNfTguk6wk/XptPYQXFViX06JfYKeKj0eRmMPV2+l/fEIsxqfnwO6Z/m8D4Rwbg/m7EOVwNtscy1p2V/cww/Xvh84f5Zwg+tN3q8oe4NV79Pep71PcN0fH/U+dXA7dUHW89CDEuvaLOEG1322daZIZ2zy7joWSO9Je/n7LPSdPmEpFDeJY/YEfSu13jQcf5LOREmvZOJEG1PIpkI3N+0ZOm4aCE+itCWg/UubfX6bx/Wvt9QJRT9LvZaxnqcV9m9zzQ2xaYnrJ56qPFSNmIBX1bEdf2uosf225Pq2iZ/getmb54KUbb9osKzarp/rBQM3rz00UOu+XrrKBtdV91P7rHI4WnBfZpnyZpuwrEydqb34nsfW80Mg94SsB9xQGtI+7wMhnFu9Nv/NecA+WWIf5sfW+1PF+8Ftz2XJ5QVlnQ+cFzzf9z5mrK/INd3G/YqyN1j1Pu192vv92t5vuo3qs96nDm6+Lsga7/6bFBuOZ8jEdbKOs0y8J9S2zvnE/W+q9J60e/qp0Hf6maVQXBT0glumIs2a8f0uWVTowf1tRj4eCGQf0yZu+iz+xmO8K/7eOJ+23AxtATPt/bu8gYf/LLbJFn8uuc60HjJlJne55LmxvU+yxw8sY6f4Ca6XfYhMa6ifabCsjuY83M+ueJ41PW4pWGaT1SPIddK3Hy37+aBEozCvF+N/puE53XF9Ol7+Bw8PL3UYysj/7YHsn+/7QAjndrvDPmidPM9xH3bH9kEfQF07RFSZxLlI/f2fCUQVCUD4fOC86vlhPSsI+1OFY2zqfkXZG5x6n/Y+7f1+be833Ub1Ve9TB7dTF6yz7JvrtTVFvn/pmfXFTtGXp6G2dRZlrEOPb5WEN3FpmsUZebEw5J1en1Mx/CroNWk39KNki7MLOYGxWQHs4w5L46jqDPdZN1bt2VFmaKFtlvw8nbHMKtPIuGFphGStc4XHfD4o/oaqWJDSqLsv5b4ouem5sX3Ocpxl9u+4ZX15DeVkI0V7ccwouP3zKY38OQ2X1U+Wdemn1rZAsfZ4uh67pl17aoxkNJaaul6yjvmgh7LdDWoUKY+ax387PACNmzKzOfHwMGwa83r/fJFSLkclLGdTju1yIPvm+z4Qyrm95rAP38zDnObB7MRDnn6xob2x4r1iPxR4ILddMy71rWsbspvWFFjPcst6ygShH3gMCk217FuR8VvbvF9R9gaj3qe9T3u/X9v7TZ9jX/U+dXA7dYEezzspP/myXpcP5ftXxFljed8pmGehtnWOOZTPIknLlL7Y1QmZL5kYct12pezHw5CDiLMl/7OWW4JesyTlPK4kW5y9zrkmQugJuCZnH0+VvKlukPTPGN9I+eEFRiR7uIfuvs6M3fjOmN+/k+wXGdct6zvuOa+zGhq6f/Md1zEj5WHvUYmH8K534rfnyQ1Lfm4usT7bBJXLCwYrug2dKQXqv2RvhEMtlNXLOdfoc/NAMRJrNGo9rcO0vY09jO3OuT+PmLz5wfJA3MT1MteyjSsF6wtbHXy/4EP/ApnY69BH0vMdYq+JtOEl/glk3+q4D4RwbqeautzX9j8XfIBV7y3rW1fiXN2zrG9/gfXYvkQpOrnkaE75mVdwfVss63pZYD1t3q8oe4NR79Pep73fr+39ps+xr3qfOridukDEPpR193ljRaxO1LbDVlPGuvvzpzl3Y5b1aEfLpY51a6htnYPi9x6Ylp6Zdkxd0l5g7ZYA6Yk7Iva3P8nJUxYRc+0ZybeFTEpbTC8E14cdrtuXpgIaclzfiYwK/ZkJnPmuHPN6FGW9ENqZc+P5WENFf9DS4M7rObRYJvZKiAdFyziQk3dF35KPZjxgddMTKTYcx5qc83O1ZNl+6PBws1ImD+l0saWyujgnH/LSDZPvMwquZ6SF60XL0M2cbRTp7ZfXeH5bsB5e6THQ8m/g7aG0B+fFgeybz/tASOd2hnzvDVUlfSjxMHw8Z52PpdjLqJ0OeeQSYJwl9s474wXrnRs5+3W9YL7dy1mf68Nb2/cryl7/1/u092nv92t7v+lz7Kvepw5ur803nHKNFUn68rv7pdKY4zJferStM6tArLfqS6ENNd3/kvsfSoeh/9FxT/+qmHk6NtshQciSM0ePkSWV8i/5ScycQPZzXNx721w2N831ppE3YhqB+jb3XEblq8d6VvyMyaVvpT8VaGDEP8HUm+Bms5//OK7jq2nU7TSN4TVSbKy4NKtl8ifC8d60+jnaMpO3803eXkk0GvWc7S+43bnmvG13uOl2j/282f66lIaQNrR0fEkdB+6wY57qg9sRs8zaRON7xNxU95gAq0sg+KG5H202+zjk+CD51eTpNlN+R0zZ2mYacclt/9xwWS36YJR1n03eY285Lrujoetlpilfp8zDiss5/9eUfT3f01MeNqeYf1ta4EFFe4cdNeVylsN5rdL++c+UsRmB37/SxicMZeIfn9dWaOdW68RLFbb/RNx6i46Y8n6iwDF/NEHbbeb6SlvfoQLX3TdT1+9IBOLmmrrnjGNQs1uf7zD3lWRv73WmznA9zuex+9RIIqC01uzbkQLru2PuU2ss7aC271eUvcGo92nv097vl/b+SEPnuM56nzrYrQ6uq82n19ybEvl8NvG8OWY5xnsmn1fL5JeWobZ1svLqQQMB9nEp/8VTlrS5MPZIYC56ysCbxF+Dlnyjt48sKWTUcsMP6cVSt7K8Jd97hc40N1D9nOl1yev7q1ne9+evGx1usvdSbtZXPNVbOzwcw5ApA/8W3LZ+tveTlBvD8o+Kx/2mwMsj1xSfoGW9h/WNOAYrXNMLqTYWadmymma344PxN9M4T/vkb57Yex/8I98nN2vietnraRvDHtf53vH6PVyiUf6nFB9ztU3JMvBa/E8KFsK1FeK51YekpwW2/0rcJ/wVsU/8VuY62VFxfb86PKi6pvjn8Cs91l9/eKirvpQIrjd1v6Ls9X+9T3uf9n6/tPevNXSO66z3qYPd6+C62nyzTR3tsp+PM+rysURweMzkSV7AOtS2js2mAi+zyqbfa45bPyNE2a6VAxpUnpVS2OdTHAqbaW4a783NVW+W2wPbx6tm32w9NvUz1p2mgtKXYi/NDeSLSdpLVt+66pv630xDfWqN+6xl8bxpUHS3/5fZ9qoeKyN6c/zZPOy8N8fSPaY3Jr9/No3RIS6pSg84C03Z/NXcvF+bxtqXRDm67ClI4busan2ivQzuxq6/z2bd+onffskfNmWeOb4PZvlxU/b2Ur5KlalNJqigjfOPsbL0yTTgxsx5mdeDxzcn5WEmpDEK67wPhHJudazZ0+YBP74P4+ZB8pyUGw8V3K8oe4NX79Pep72P3kEd3FxdsMrU6c9i16XW5/pCUsc7tw0zczZ2H+7367Y7uam+3Jpu7oW7TTvlmmmrPDb123gsL7vJNcA+19P+6suT5Hw0K6ha2qNBirfmQh40ybeQrygOAAAMlCMy+TNSAAAAAP1PX6B2JwzWF64jFdenwzHpUDn6FYW+UHwl/r8aUr/I5CF90GIh6n4+t2UAjz/5Sd1ligQAAAPncaI9cIAsAQAAAPpafLJdHXp0eU3bOSfV546JWygT53PQ+bWGOZ3t0Iy/HStEUwYwD5Lj7m2jWAAAMHB0cqH4eP86JMBMsgUAAADoSzqKx7NY+/90zdvrTsZ60cO64hOw6jPMQk5nO/TtTHxig3sD+iCdnCBvBkUDAICBlBwqjgnpAQAAgP6jnY0fxtr976Te+TVUd/LRqkH85JCWmzid7dDPHJIz4J4YwHzYK5NnRwYAAIPrVKJtsJ8sAQAAAPrK+USb/1wD2/xNqo+YoRNHx4eD2cupbN5sU2C+yeTZan3MRD5kConO0q6TAOjMuTpzrX76cFz8DDujM9/qWx6dpbc7o7RuQ98y6az16wusayyRB2csv10mnbdMr832dALYowX3fbF0esXpLM33zP+m0Tdoh6L0SL7PEq2ffGynCAMAULursbbBF09tJAAAAADtWyyTY6I7GtjuLenEE8tOmDpPOrHP7j4f4lQ2S2ep1eBsWlA9K50ssH4NBmvw/H3OOnUfyn5moUH77lhIL6J0MEqLzN80qP9DbDtXHNf5IbF/G1J+MyPxkJ1MWROe6b7tlE5A/oF5OE8uuzlluZUy+auCePqB4gwAQO1uyMTPROeTJQAAAEDP+1WaD67Pkk5g/beSy+v48C+FwHqrnop7UL1owdJPEuLBYO3ZvS9K06QT9D6dWO+pgvuuve3vxZY/atabNDOxncM5612W+P3XlPXq26xXOfn0LGP9P0pnTPvxjOV0e8me/BqMz3sB8oLiDABAIy7F7r+vTKMYAAAAQO+KT2LaTb/WvE2dy0njg3NKLDsjts8aS9zJKQzD7UQhKvvG42hiPbre6YnfTEn85nWB9WuP+3exArTR8tvdie28zFn3j4nf/5H4uwbf35vt75FO4F0L9DmZHCTPszblwr2R+M0u8+86ocIas72dkh6UBwAAzTghE19wE2AHAAAAetdHmRxr09EmFtS0vW5P+TJBce2x3g2sa3xyNacvDBq0/ZooREtLrOdCYh23JL1H+ZCUCw7rEC2fY8vtzvn99YLbuZn4/ZHY3xZKJ7D+2BTkZMGOL/fZ8XiSw8LEJx3YJNkTKCQv+I8UYQAAGqXDuHWHkvtXOuMdAgAAAOg9dyR9pAjtDLzY43Z0XQ/Nuk+UWF6fObojheicjLM5deFYnyg870usIzmrrr5FyRpLfbkU77muE4fFA+uXHZb5I7GdJ5bfasA/Gexebv6mwXP99Pu+pE8y8Cix3FOHfZuVctF2e77p2Oz6acgvKcsNpyx3lSIMAEDj5pq2gd6L38baDQAAAAB6x17JHopZY4U/yeSOtq403qhx13gH4DKjheh8jNpTXYeOPiXpnZnRop8SBWes4PKHUwreQsvvf5Zi4xjNlYmz3+oD7AyH/doq38crf5/z0LsmsU8fYn/TcdL1ZcGIw3Kuwe4diWUem3/XbejwNTczlluVsr1lFGEAAFqz37QbDpMVAAAAQE/S2J9tvkONL96VzigXOtrEfJk8b6J2MtYOs/qVqw49PSbfv3btDuOyqeT+aQfcv4QOPcF6kCgwuwosuzqlwB23/F4D5fEe4i5jGCX378cC+zffFNzhnN8dl/QXDCdN4Z/luNx/5iE7z1hime7nINei9LekB/JFvo/D3k33Kb4AALRuJlkAAAAA9CztxNv9KrWOpHHAWRX3j97qgZom33t3d5PrTLX6RuYfmTzES1YgW9/oJAPl+3K2cTBl/XUUpuQbKp2wdKXJmzWW5W6lXDAub5HeyeQx7rdL52WDbTyny5IelAcAAAAAAABQnsbZ4sNSV00aB11Ftva3rYmT/rLAsidTCs3BjN9qYD05YeixnPVr7+0PUn8wWfctOaGr9njXFwfHc5ZNXnAuk5kuSyzzRjpjN7235F/Xi8SyXKAAAAAAAACAH9rp+Kx04nRlAuraoVbnpmQY5wHxa6IAXHBcTj9lSE4AqoHlqRm/jX9a8VE6Y47nSRtyZV4NebBRJr9g0HHhH+cstyxl/246bC85Rv1vUbohnbGb8i7uooF8AAAAAAAAAMV0JyPVCUQ13qedcD9JJx6qSeNyGoC/E6Ur0ukwy5joA0jH944HbLc6LpecBFXTpcRvdHgYDSTHe59rYZvtuI3XifU/qykPziS281A6w8EszlnuQEoeuMz4eycl3/TizBuO5wepNvEsAAAAAAAAAMAD7VGenPl2usNy+uYmOWa4pu7Y5DpUiX7+0A2qa+BYe8QvKrBva1PWf76mfHiUsq0zDstdT1luSc4yaUPQ6LAwRxy2l5wEdR9FGAAAAAAAAACap0OzxIO1jxyXWy/ZM992A+rvzf/XbQyX2LczKevfVkMepE3oqvvu8pIh+YLhncMyG1OO67m4TdKaHH9+PkUYAAAAAAAAAJp3VSYGa39yXO4XmRwg1vHJNSCuwfSFHvbtj5RtrKwhD7albMdl0tT5KctdKZl32x2WS47v/oriCwAAAAAAAADt0OFI4gHbDY7LJccMjw8J48vHlG1MrSEPkhO66pAtMxyW25myfy7j1f+VWOYfx/1MToJ6ieILAAAAAAAAAM3T3uXJoPKQ47LjMjmwPMXz/n1N2UYdkhO6XnFcLtnr/7NDHsxKOaZjjttLvtDYRhEGAAAAAAAAgObpZJjxYO0fBZZtIvDdxDbSgt0bHZd9KcV7ku9I2d4ch+WSk6C6TjwLAAAAAAAAAPDshkwM8h5J/F2HRsmaMLOJwPenlG0Med5GMtj9yXEbMyV/WBwNms9O/NtYYpkHjvu5IbHcw5TfLKNIAwAAAAAAAED9kkO7LE/8XXuy78pY9h+ZHFxeVGDbGrR/EaWllt88SNnG0oLHuFvsPdEvJ9Z/zXG9yUlQnyf+rgF6DYAnh3x5l1jukOP2jiWWO534+3rpvBgYLVkW5pi82huleVwaAAAAAAAAAJBOeznHg7UfEn/X4O3vluWvyOTA92nHbW8x27ua87vzKdvYX+AYNQD+Wew9ul8l1r/Tcd1nxd7r/5coPZOJY7AvSzmeuY7bS35lEH9hMM/k5/6SZWGtTPxKQPNsA5cIAAAAAAAAAEz2o0wM1l6P/e0H6fSwnmVZfp1MDhTrOOCrLcvoGOG/md/+7rCPq1K28czx+Paa32+1/GZ+yv7PcFz/74ll48O/bI/SlygtTixzuOSxqNeSPnmsDk+jveZvVCgL/6bk82suEQAAAAAAAACYTIPp8WBqN9h90Px/l57L92VyUFaDytqDPT5EzJIonZBO72r9jfZYn+K4n3dStnHU8vupUbpgfrc3Z90/JNb7qED+JYfU0V7jOhTMNpMHux2O5XSB7X1LLDvf5PFf0plYtezkpsMp+dtNI1wmAAAAAAAAADCRBmSzgqqHHdehQ5q8s6wnrWf70YL7OSdjGxelE7RXGtTWXuI6Lrn2uNYhTrY7rDs5uWiRYPdXy3GmrWdKyjIrC2xvPGNbmjfzK5aF1ynrfS/+J48FAAAAAAAAgJ6X1iO8SGC9SwO7zyQ/sK693JeW3FcN4j8WtwD+3SgtdFzv+8Sy6wvs06OM7R/L+P1GmRwUL+JSyrbeVsjTOP1K4bNM/PpgC5cIAAAAAAAAAEy2IEoPpBNI1V7RN6O0vML6dpt1jJt1fjLr14k9l3naZw1+X5bOGOOfY9vRQPe5KK1oMP/0mF6YfXgjnQlel9a4vVHpvBDR7Wlg/lfzb77opKh7TJrH5Q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NJolB5FaRlZAQAAAAAAAACAm3lRGo/SO/PfAAAAAAAAAADAwc4o/RelV1GaRXYAAAAAAAAAAODmZ+kE2F9IZ6gYAAAAAAAAAADg4Jp8D7DPJjsAAAAAAAAAAMg3FKVb0gmwv4nSYrIEAAAAAAAAAIB8U6L0h3QC7DrR6UayBAAAAAAAAACAfHOlE1zvppNkCQAAAAAAAAAA2XRomO7kpvH0MEoLyB4AAAAAAAAAQEiGZXJAO7T0RTq92Ec4XQAAAAAAAACAEPRCcL2b3kfpOKcMAAAAAAAAANC2Xgquv4vSMU4ZAAAAAAAAAKBtvTQszDROFwAAAAD8P/buB/Ku+vEf+MvMTCaSmZlEMjPJhySTSWQyyYxkMkkkk0wiSWYSSZJkJJPJjJlJkpgkmUQmkyQymWTGZGZmRr/z+r7P/XV3d8//c+45997Hg5fP99ve93XOfZ3Xed17nud1XwcAAG72bLg1WP8hKVs0DQAAAAAATPe/cHOwfkCTAAAAAABAtlVJ+SashOqXk7JTkwAAAAAAQL4TYSVY/yspWzUHAAAAAADkOxRWgvXfk7JRcwAAAAAAQL7Xwkqw/mtS1msOAAAAAADI90RYCdbPJWWD5gAAAAAAgHz3JuWfpPydlE2aAwAAAAAAit2dlN+Scp+mAObAY0n5KSnXwspNwYNJWaVZaluTlKeSciwpRzUHqdVJ2ZWUI0l5W3MwxeakPGIcN6YCAAAA82FHWFnCarIIMKq5MynPJuVEUq6PteOXmmapxZvtLybli4l+cUzTkNqSlNeTcqbBmLGI47gxFQAAWGrXMi70isqNsBJG9G1fzf2P5aTDzxz5LacvP6B5csVQ7NWkfJeOXdPaUBBU35oG4/AsyidT9vmOpOxO/+2PnNcK15dXnE0ew/APkvJ7S2PGoozjxlQAAJgjO1u+yI5h8tWkXErKt+mF85vpdlYvYftea9CWHwxg/38LwnUW37qCvvy8Jprqf2F6KCYIatfQw/UjY/v6XFLOVnitcH25xOVeXky/H1xtecxYhHHcmAoAAHMozhy6PaysURnXcXw3KX92dAEef84af5r78BK1b7zYW5+279NJOZSUyxXaa32P+/54xeN7Kr143ZHu91qnF3N0nub17Rc00VTxeRoH03HtWMHYJghq3kfjr5nijeqXkvJDGE64Pr7kRgxO42z198LKeuong3Cd/3xSoV+1Ha7PwzhuTAUAgAURQ9EyM8/iBcCdU14bw/O4nMjpgouCDUvavjF4Plfy4vJAj/v5bYWLYDN7mXd5NxUf1DylbEzKlSAImpWPSozN58PKOtZ7wsoN3jLlmaTsDSthZNzGZ0n5Pty83vN4OV6wn88G4Tr/fUccHy8OhnbD40Ubx42pAAAwx94suGD/tmQ9cfbzhYw6LoTlDa2eC+VC64thZUmAWdsaygfrPzldWAC7Mvr3Z5qmkuNBEDQrcV3zGwXj8xMtbi/+0i2uo/5rqL4EWNYMXOE637c4ZiziOG5MBQCAOfVywQX7sxXq2pJzYR0D9ruWsH3vDOXD65d62L9DFfbvTacLC+LJpPwcVmbo/hVWfjmySrNU8nEQBM3STwXjcxfLc8VQ/5eKx/bLIFxnuk9aHjMWbRw3pgIAwIJd7IzKxor1vZJT1zdL2sZFD/MalT9mvF/rQ/bP/6eVXU4XehZ/abFbMwxC1lIlgqBuHCsYn7v65dPDY9v4qsTfZ82+Fa5zwJixMGOqz2IAABjzRc7F+s816osX+HmB7cNL2MYXQ/kA+5keL3R/Lti3x50u9Cg+xO63NICgf8L12fo09BOuR6OHqp4t8bdZNwGE6+wzZizEmOqzGAAAJuTNqn63Zp15gf0nS9jGVR4YemZG+7Q63LxG/qWwsixN3r495nShR4fTfuiCfhiE67NV9CuzLsP10S/SLpT4W+E6WYTrizGm+iwGAIAx9xdcrO/oIAT4bQnb+dTY+z8SigP2R2awT89PbPOtKf9NuM5QPD3WD13QD4Nwfbb6DNcfCP/dhC0iXCeLcH3+x1SfxQAAMGF/zoV6XNql7oOh8mZA31jCdh4P12OAfSbkhyRfz2Cfzkwc641BuM4w3RtuflCyC/phEK7PVp/hevwuEIP1v0r8rXCdLML1+R5TfRYDAMAUX+VcqH/RoN6ikHbNkrXzZLi+JxTPXr+vw/3ZPrGtT0seN+E6sxbXdv1loh+6oB8G4fps9RmuVyFcJ4twfX7HVJ/FAAAwRVxzO+/Bo/sa1P1eEK6PmwzXo3MFbXS0w/35MkwP8oXrDM3nU/qhC/phEK7PlnCdeSdcn98x1WcxAABM8XjBhfqWBnUfDZaFGTctXC96eGhsp7s72JfNE9v5ZuzfhOsMyccZ/dAF/TAI12dLuM68E67P55jqsxgAADK8n3ORfq5h3b/n1P3zErb1tHA9BiEXQ35Y8l4H+/LhxDYeH/s34TpD8WFOP3RBPwzC9dkSrjPvhOvzN6b6LAYAgBw/53xhPtyg3q0FAcBbLez7xjRoiA9WupaUn5Ly5IDbelq4Hh0oaKurSbm9xf2Ia2ZeGav/t4l/n3W4Hut7Jyknk3Ihfb/X02P6T1h5sGu8CbS94+MTH9a3M+33Z9I2up7uz/mknAgrvzS4ewZ9ZUdYWQP/77CydNM0MUTbG1bCqvPpvsbyV/rfnuh4Hx9Oj1v8mfjF9HiN2uuPpBxPyotJWV+j7tvT9v53xhf08RcdB1vqaw+k7XMq7cej9rmSjruxnz3S8TGK4/Cb6bn1d8Yxejkp9zTYRp0gKLbvB0n5Lh2/R+f7X+k+7Q31H6Tdd9/t2izD9T/S41PHMobrfZzzfY8z8fNpd1KOpNuL59CN9H9/SPdt8heQXYfrbY7jyz6m9vVZPO/jNAAAS2RDwRfmXR1cHLS11MmG9MKm7XXiu5QVrq9PLxryjsWbLe7HqwXtNYtwfW1SXgsrofC/Fcqv4eZZ9m15vuK+fN1yYLEqfV+fhFt/yTAtLNsfVm5EFO3nj0m5q+W2ei6s3JAp21bX0/Gg7AXwo2kg8G/Dsq7k9jYl5ZWwckNl9Nq9DcOX0xX2M4YhO9PX/ZoGVU09WXEfYokPtn6g4yDowbRPltmfc2m4Mk99dxZmFa6vTj+rZx2u76pwfI40bKvJsnOOzvm+x5nYz14Pxb+8G5XPx773dRGutz2OG1Nn/1m8SOM0AABLZE/ID8DX1qz3vvT1WXW/3cK+Hyr4or1hgO2dFa5HHxRcPFxoKTSJIe6fBfV2Ha4/Em59kOsvYWUG0gPphdi9af/Muph9p6VjEi/Gvg23PkQ2zvq+M/33J3OCorNh5SbBtlB9Vlis/5m07quhXFgWw4mfKl7YxmPcRsB+d8ZF/OV0G5dL7MeOEtu5HJpfzBdd0Md/eyE99tPGqrqhzLMT9V1Kx7sYat2Rbnd7uu3vM/b76QbH6J4p/fmLtJ89mG7/zrR/f5mx/TgWre4gCHqjxjG8XrLPDKXvzsKswvVHx9qojrrhetz/rem4W/Rei8L12N/jLObH08+1onB055yc832PM/eHW8PPOGs9zth+ON3+hnScid/Vro31pfi53la43tU4bkyd3Wfxoo7TAAAskWMhf5ZTHTGM/COn3niR0sbP/YtmGT81wPbOC9fvDvk3JNqakT95Q+XAlL/pMlyfVveHBX3ilYz9eKNhW8Rlhc5VCBxicHG15sXlzpIXz3lh2fY0RKmz/R8bttXktv9K++O6KWHHcwVjQNGMybVpPaPydUY9H0/83WSZtDodF06mAUNee9UJZXZP1HEmFM+k2z0lMKgbCD01UVdckmFrwWu+zBmnywYiZYKgww2CmUvpuToPfXcWZhWuvx/6Cdcn5T30+0iN/foytBeu93HO9z3OxJse47+0i5+JLxS8Js4q/ybcfFO6brje9ThuTO3+s3gZxmkAAJZI3rISr9eoL86O/TWnzm9C9Z+HZlm0cD06WvCefm9hH8ZnBV3PuCjvKlzfPaWu0w0vNh+quS93hFsfuFtmNvxToZ1w/fGxc+G+ggvFGJbtGAs04kXna+lF/uimRPy/D4b85YXqBg3bws03Fb5O2y9PfG9ZMybjTaQqP03PCiuqrPMa2/9KheO1t0Z/ujRxbpX9tcCjE9t+rsYxmlzq6VgodxNzS04bnGgpCBoPg39JA5PNY/t3V7r/eTeODs1p3+3CLML18f7cd7i+KmTf1KwTrj8R2gnX+zjn+x5nJpfsicflkQrH8WRB3y0K17sex42p3X8WL8s4DQDAkvhfwUVJldAyfqGPa0D/k/NF92Bo9wF1Xa/p3oWicL3omDRdB//BkhdXXYTr6zIu9MrOxl8fps/sP12zLSYf0HW9xMXcyBc5bXMtoxStE/9MTp07xi4840X1bTn1PByyZ/OdqdFOd00ct7gkTdnlojaF7LD/fCh/o62NC/p43hxIw5kYMsWbJH+2GMq8WTNEGXln7LWvVXzt/oltn6r4+jM57fBIg7E4HrfXx86LlwvqieFQ1vrN10P1G7ND6Ltd6Dpcj+PL+AzVITzQNGvGbJ1wfV1oJ1zv45zvc5zZNuWzpeo4Gfvm2VA/XO96HDemdv9ZvCzjNAAAS+LVkP+T0TK2pBd7ebPI40ylrR3sf97yM68PtM2LwvXo24Lg5IcG25+cGb8l4++6CNdfzqjr5ZrtN16qric+bebiVxVef39o56bUuHty6hzdtHqhZF0Hc+qqetPph3DzTavNFV+f9yyBss9e6Gq23M4WQ5mfJ15/sOLrYwhwucb7enzK2F31oW7v5bTDZw2CoNGD8OIvpLaV3Jdnc/bl6Tnsu11oO1xflY6hcVx8N9z6oPAhhOvHQ3vh+qrQTrjexznf1zhz55R+8VXNfvFIqB+udz2OG1Nn/1m8qOM0AABL4uucL6Sn0wuW8RKX9Hgmvfg+PuVCa/zLcVx6JK6HfU/H7yFe8BxKL37iLJwzoZ0HWHWlTLj+aCievb69xrbvCjfP/P4652+7CNdPtBC0ZIVKVWfzT3sg6HsV6/guZK89Wkde4HOj4nvMmuUfy54K9bzYwnt7MOd9XQ3lZpZ1Fa6vbimUWTWlvffX2J93K7bz+nDr0l4v19hu3jIZZX7tkPcrorh/Wyq2ZdZny6dz2He7UBSut12GEK5n1XWk5r41Ddf7OOf7Gmey2v/+Bn04a/nAOuF6W+O4MXX2n8WLPE4DALAE4sVI0YOgqpb4JT0+6Oo2zZupTLgeQv5PiuvOGHs3lP9pchfhetZF2dkKdezPqOOFCnVkrYf6bMX382zOhW9dbT7I9sfQLPxfMyVkeKDm+8p7tsOzDfrORy2ck1daCGVuD+0EiFsqBh6TIevFUG9JkPh5kLU27zcNgqDLNfvMZxn1nZrDvtsF4Xr/4Xof53xf48z2MP3hnE0cCe2F622N48bU2X4WL/o4DQDAEniygwvwG+kX9Sc0b6ay4fozJdq7ysyl28J/PwWP5eeCv5/lzPUq4frzLVzY7W/pIvz2nPa5t6fAp0x4cbzk6/eF9m4aHM95b2XCoS7D9Yst9IdpS/rEm5d31tifX0K5ZQM2T9nmBw3a4fUG7VD08L2qXgrZyyPNW9/tgnC9/3C9j3O+j21G027UvtiwD7/d8pjRxjhuTJ3tZ/Gij9MAACyBvDUKvw8rM5XizObH0ovNGMbHwPdA+kX114KL8Tjz+n+a+RZlw/X4M94/C9r4kwYXVs8V/H0X4fru0HzN9edbaItjob21WX8O7T50ts1w/VDDi/PJ93a0Qb9/I+e9XZzxBX0Xocya0F7w937JMODDKdtremNzPNCJM0H313hdG0FQ1lhxfQ77bhfaXnM9zrK9Jx23Yv+bnHErXB/GOd/HNrdlbHNTwz68LwwvXDemzvazeNHHaQAAlkBeOP5GyTruDbc+IHNyJvvLmvomZcP1ELJnWI+3b9kL3N/GXhcfPruq4O+7CNej18N/a8bG/32r4uvbCNe/yqjjlRrvJ2t2+DM126fNcP1Ag4vzaTP44oOL19Use0KzMHDo4XremHqwg3Eknr//TBkPVrdQdzxeD1Wsq+0gKO8BhfPWd7vwScf7dEe4+ZkSwvX+z/m+tnk41H/gfZ6hhevG1HLa+ixehnEaAIAFt7HgS+i2li6SRuUtTf7/VQnX1+ZcMI7KuzUuql4r8ZquwvVR/4v7tKHGa9sI10+1UMfIK6G9WfBtBT5thBcvhNkuO1HUn+YhXH8t5/19HprP9By3Y8o2/upxXBtSEDS0vtuFrsP1kPbX0XNZhOv9n/N9bHNVuHk5uVH5ooW6hxauG1PLaeuzeBnGaQAAFtxzOV9Ar9as872CL7bPaPb/UyVcjw4UtGv8mfG6gjq+mzi+t5fYbpfhel1xqaKvQ3cz10/W2Kc9Ybgz15uEF0dnfOFbtIzOPITr8Tz8u+BcjcHYqhb2+Z3QTeC1CEHQ0PpuF2YRrkejhyAK1/s/5/vY5iMh++H1TQ0tXDemltPWZ/EyjNMAACy4YzlfQI/XrDPOsv4rp974c9s7NX3lcH19+G/2YFbJm4n+v4m/fb/kfg4lXI+z2+NSMr+H9tafP5lRR52fumetY1p3ndahhOs/TXndkz2eN/MQrodQ7kHR8UGC2xru8+ctjt1tGFIQNLS+24VZheuj8U243v8538c2s36ZdaiF9zC0cN2YOtvP4mUYpwEAWHD/5HzJfrFBva8Hy8MUqRqu511klVlDfTyEieuH3lNym32H63HG3Inw3/rs8cL5g5D9IN4q4frBnPe1teJ+ZoXrG2q+76GE69emvG5Pj+fNvITr0Ruh3Ey62Gfr3nC8FNoJLNsypCBoaH23C7MK10dLyAnX+z/n+9hmVpu/3sL+Dy1cN6bO9rN4GcZpAAAW2IMFF2JbGtS9ORSHwMuuTrh+T4kL6BemvG5y1nuVZU/6CNfXpBfcv4xt58ewssTKqoL9qhKuPxzauwG0N0yfMVjXEML11Rmve6nH82aewvXoQCgXfF2qMA6MuxEEQfPSd7swq3A9iiGYcL3/c76PbX6TUV8b+z+0cN2YOrvP4mUZpwEAWGB5s53aCL8vF1zk3bvk7V8nXM8LFkbltxIX3lV+Ij7LcD2uIRuXthlfR/Z0WAnBy+5X1YeRns2o50JYWeKorMNT6tjfoC2GEK7f1lIbt2newvWQvv5aKBd+xf5e9lcTa0P2wwz7MpQgaIh9twuzDNd/CcL1vs/5vrZ5KaOe/S3s95DCdWPqbD+Ll2WcBgBggX2b8wX7SAv1fxk8VChP3XD9gRIXzuPrfMeZQRfG/u2Hivs5i3A9zkZ/ZeKiON7gebLGflW9KNue894OVNj/8xOvPReqhfOThhCurwvtBWJtmcdwPbov3PxLjLxyPT0fQs3j812Px2coQdAQ+24XZhmuN7Fs4XpX53xf27za4bg7pHDdmDrbz+JlGacBAFhQMXC9kfMF++kWtnG84MJu2ddUrBuuh/RCL69tvx/72xcbHtuuw/X7w62zx+NF2x0196vOjKc3M+qK58iDJV7/wpTQ4pGG7TLkcP1Mj+fNvIbrUQw64w2bsrNLv0iPQdXjc6XH4zP0cL3PvtsF4fpww/Uuzvm+tnktdDcRYx7CdWNqN5/FyzJOAwCwoHYVXGxt7PBielSeWfJj0CRcf7zEBfMoFB6fxfZnjf3sMlyf9jP2zxruV92fE2cF7BdCfsD+ULh5CaSroZ1fZQx5zfV482BVT+fNPIfrI/HZCSdCueDrh5AdfK3Ned2mno7P0Ndc77PvdkG4Puxwve1zvq9tZs1cP9nCfs7DsjDG1G4+i5dlnAYAYEF9lPPl+peWtvF5wcXcU0t+DJqE69HZUDwb7ZGJ//Zqje10Fa6/lHGBv6rhfjVZqzMuQ3MhTJ/B/n5YCdlH+xcf+Hsw3HxzIK53/7+W+scQwvUQbn4Q7nh5qKfzZhHC9ZH4LIEzoTj4yguwsn6B9HRPx2dIQdDQ+m4XhOvzEa63ec73sc2sNdf/bmH/5uGBpsbU7j6Ll2GcBgBgQf2e8+X6w5a2URT+Pr7kx6BpuL63xMXyz+HmnzXXmQ3XRbieNfP+/hb2q+mDsOJyNB+EcrP9RiXOXI8z39sMsoYSrp/LeO3Bns6bRQrXR+KveP4q6GNZywz9GYa1Zu2QgqCh9d0uCNfnK1xv45zvY5uncl5zR8P9Glq4bkyd7WfxMozTAAAsoE2h+weNFq3pfmNAF/19GV83vU64virnInBaea/mfrYdrt+WcYF/uqX9+qSFY/PcWD/9KqzMqL88sZ1r6b/FNe3XddA/hhKuZy0rcK7D8+LNGVzQdxHKhHRci695oOK2Yx/Ke07FsYrHJ84GvL3lY1OmviEFQUPru10Qrvcfrs/6nO9jm0dDd8/oGVq4bkwtp63P4mUYpwEAWEB5YWlboffOggt+Dyta+Tl1k3A9ejWUC9bjcb27g/5SJ1zP2ud3WtqvpuH6aP/iTL27Jv4t3tC4LcwmsBpKuP5Gzr60PaP71RLnw7yE6y/V3IdPM/bhYo0xoO0AIYaXRWHokIKgofXdLgjXhxOuz+qc72ObL4XulrAZWrhuTC2nrc/iZRinAQBYQHmzlr5r8YIh74L/FYfhpgvAusFgDHr/CcXh+tEG+9l2uJ619uszLe1Xk3D9UKj2UNUuDSVc35azL3Fm2dqW3m9cX/VGel6sqXFBf6jlc7JpuP5FzX2Ir/8jYz+mPY/g/pC/XNGGlo7PnrTO3QV/N6QgaGh9twvC9eGE67M65/vY5oM57RRndK9v0DeGFq4bU8tp67N4GcZpAAAWTLxoupLzRfatFrZxV8hfEiaGwbc7FDcdh8MN6jkYisP1BxrU32a4via099PyrJl0dcL1ePH2dfr6bwfSP4YSrkd56/S+38J73Rj++yVH0czALzL243AL+9FmuB4Dp7rLBb0cqgWlv+Qcn89baJf7wkqo9H2Jvx1aEDSkvtuFw0G4Pip1boreFtoL12d5zvexzfM5bfV2g74xtHDdmFpOm5/Fiz5OAwCwYLaF7h8y+mUwa71IvMlxI7TzoKz16QV2Vnt/33Bf3y04njsq1JU3+21/xf36tKULu/h8gG/GXn/vQPpIm+H6uw0vzotu4DzdsP+Ogox48VsUFJ0M3T1srs1wPZYXau7Ho6HaLNaXCo5PkzBhYxp8xPFqa4m/H1oQNKS+24WjBe/vtoGMZ22G65+2+Fn3RGgvXJ/lOd/HNvPOpfgMkntq7kdWvT/0OI4bU4u1+Vm86OM0AAAL5kDIX5d7dcP6i9YAP9Xhe4sXLHHW8uX0Qu+npDw50OOweaJdfm5Y36GcNm/aBkVL/FR5AO5jOfUcr1BPDBbOt3Rh92G4+eftawfSR9oM1w81vDjfkJ5TecsC7K6xX/FXLr+O1fNciddkhYltPMcha4ml5yr2zabn9b1T9uG3gm0WPdz4QI39uGes3rIzUz/O2P5XNdtiV857WjVnfbcLnxcc920DGc/aDNdfzfkOU2XJjlXp94Smn519nfOz3ub6gnPphxrfIeMxyJolfrnncdyYOrvP4kUfpwEAWDB5F5LnG9b9cih+iOkdHb2v+MX874zt7hvgcXh2SijQJNTdnPHef29hX78tOK4HK9S1vuDiaWPJevKWQvixwv5syein8QJsW+hvSYW85XPqhOuftXARXGb5oXijouyST3GN/Us1goK3Qnawlrfub/zVRNHySFkX9283OHZ1AoFps2mLHvj7VInjE2+mlH2w8d6x4xP7SdnQrM7DGfPsCc1nZQ+l73bhfMH7emogn3lZNwGO16jr0Zz3W/b5JbE/Hxv77GkSxvZxzvc1zhwo6G9xNnOVgPbDgvq21nhfbYzjxtTZfxYv8jgNAMAC2VLwpbXuLKE7Q3Z4NyrfhG7XWc+buR0vnDcM7Fj8ENq/CTAtvHipYZ13hvz182P5pWKdeWv+xyA/7ybDuvDfA3kvh/KzF9eF6UH56yUu5qqUuO2rSTkbVm4APFaz3R/I2UadEOX7Fs75tSF/HdrxOj9Mg5vbJsKgGIq9FlZmR46/5s9Q/oF4u0P1Z0ZsSy+yTxS8v6x6q6zlvGbKe6t6U3EycIph0aYSrztaso8eS9tx/GZWDHriA9/irODxmX6XKoRH0cmc7a6q0Xfzwrztc9Z323ZPiff06UA+886F9n7NFvvRhZz3/GzB6+OM7dPhv3A/a1b91wM+5/saZ9akn295fe67ULxETBxvRsudXM2pK45FMSR9JD3f7y9xrrcxjhtTZ/9ZvKjjNAAAC+bTEl9an6lQXwww3ww3zwyZLFfSC4uuzcvsvRCyZ/tcKHHhmGcykL0Ymi9xUqbPVF1/tKjOeBEaZ3itGwtSHkq38ffYxfvekP/AsXXpxe1zabBz55R9eSm0G65PK/En+/dVbPe8X4FUfbjX+pB/g6TKRf69Bed7nRL7/eYK+7Cu4P0cHDvWcX/fSf/+Qsi/yfZkTp1VfgEy7VcHX4fysxRjX5mcSVv2eQTxfP+hxWNztWLYEkL2esf/psFHVXm/nHlxzvpu206GcsHfQz1/5m0N+Wt11wkI3yx433E5swfH6o7jYFwO4/jY+PFNes4cy6nnUPq5vGpg53yf48w9If/mxmhSQ1ym74nw343tVen58lI6psa/i2uPH6hwzhXdjGlrHDem9vNZvIjjNAAAC+S5Cl9E4/qOO8LNM31XpxdUO9OL2m8LvlTHC+YPQvllPpoaari+Lv1SH9stBqY/hnIzoPakF03rQrU1TL8P9ZZrWZ1ua2u6r/GGyNlQ7QLmx/TC7IGCIGJrKJ4Nn1dOpBe8d1SsZ9pDrDaUCAnauqAu++DXuE95a71eDtXC+hMF+1Z1WYaHWrz4je9zS43z6mjF7VwOxQFj0fJHZR+Gl7Wkz+lQPJsz7uPk8lafVGybO8J/s3KblEs1gps3SowRd1aob0+J/rN5zvpuHZPj82sVx+fxz5XH0s/lWT3U746Q/cuZUXmtRr3xPPu1wfGLQfRo1uuxkq+5NqBzvu9x5sEWPjsvpZ9l+0r87dm0n2ya0ThuTO3vs3hex2kAABZQvPDanl60FF3YtlXiTKW4/uTzodq6jW34qCBY2NTTMWijXZ+vsM2dod5SOI910B9O5mxvX6gXUE/OrPu85GufztmXe2Z0jsSLynsz9iE+dCvO8Hun5EVlPL5H0vf1SLj1Bky8gH+xQgAXQ6pX0/5TJnS7N1S/+TJZjob6z2CI279SIdCYfKjj+rTdngjVbiR9nZ6P20P2evxrShy3+HP6rWlb35v+/0fDrTeL3q3ZPvHm0+EGx+annL46bl3474Zr2Tb8Jw3y4nu+P6O+/RXCrBvpWPN0eh4Nve/Wsb2j8agL8cZq/DVMnCUeb7BfLLk/8btD/OXcjjRcK/O8izh2/1Xjvb8Xbr4BfCynb32b9u+HQ/ZN4z7O+SGMM7H9f67Z/86F/9ZTz/o+EG8AxF9q/S9j+12O48bUcmNq08/iRRqnAQBYQJ90FBBeS7/In02DzSNpiDct4JuleJH1R8Y+7+9pn/oI16NfQ/VZaF2E618WbHNvyF43ffJC73CYvnxJ/G95s+f+SPtmGTtz+lBb5YuMbR9rWO/4z8wfaljX0xVCtFdqhFvfVLjAzvN4iYv6bzPCgS9bGgu7Ou9/S99fU/Emy5mKgVeV8WZXw/c5+UC+pxvW99Gc9N2q5ilc39vS/pV9cPPG9LiU/XXVtoLx93L6/z8dys/u7+OcH8o4MzqXys5ij5/n70+07Xi4Hm8MfJbuV9FyQV2O48bU8mNqk8/iRRqnAQBgIdyZXghcTC+Y4gXQU5pl8Mcszjg7lYYa8bhdTS9I43Il8cZN0UOoYsAe13G/lL4+1vN5ekFbZS3f0cNN42yn29NwZ2/ap+J/+yINZy6m27iabm9Uyl743bVgx3BV2laH0ovaf8baJF5wx5mNx9JjeXfL244zJz9M+8uo78Qbfx8P6OJ6tM7w7rQvxX50Pm2baxP7/WloJ1SfFJdqis96+HLi+FxOQ484w/jRJRx/+uy7tGtbehx/Hhub4zGMv0qKYW7eUhTvjZ17q+b0nO97nInbfzIde09PnEsxeI/Lk8WJDtN+UfdCev7F5QvXzkl/M6bO7rPYOA0AADBw8WI+BvmjB541XYs4LokUlxCIM9DeTS8268wMBwAAAACAQRp/UFn8ufoDHW3ng9B8fVsAAAAAAOhdXG5m/GFsb3W8vdHDuT7R9AAAAAAAzKP4MLjRjPVY4pqwXa/1OnrI8FuaHwAAAACAeRQfvDW+DvoHM9jmx+m2dmt+AAAAAADmzdZwc7A+q4eMfp6U66H5A1MBAAAAAGDmPgqzD9c3hJVg/WPNDwAAAADAPBp/iOmofNTxNk8m5XJSNml+AAAAAADm0T/h1nD9WlLu7Wh7o5nyezQ9AAAAAADz6utwa7gey/mwsh57W2Jdp9O639TsAAAAAADMs+fD9HB9NIP97aSsr1n3qqQ8lpTjY3Xu1+QAAAAAACyCb0J2wB7LjaScSsqrSdmZlHuSsnqijrVJ2ZKUJ5LyclKOJeXSWB0X0tcCAAAAAMBCuCMp34X8gL1JiUH7Bs0MAAAAAMAiimuhXw3therfJ2WbZgUAAAAAYNFtSsp7SbkY6gXqcfmXD5PyP00JAAAAAMCyGT2M9GBSTiblj6RcCSsPOY0lznCPAfzXSTmSlJeS8oBmAwAAAAAAAAAAAAAAAAAAAAAAAAAAAAAAAAAAAAAAAAAAAAAAAAAAAAAAAAAAAAAAAAAAAAAAAAAAAAAAAAAAAAAAAAAAAAAAAAAAAAAAAAAAAAAAAAAAAAAAAAAAAAAAAAAAAAAAAAAAAAAAAAAAAAAAAAAAAAAAAAAAAAAAAAAAAAAAAAAAAAAAAADR7Q+SAABhW0lEQVQAAAAAAAAAAAAAAAAAAAAAAAAAAABgzn2SlLWaAQAAAAAAyvs3Kb8kZbOmAAAAAACAcv5Ny+Wk7NEcAAAAAABQ7N+JYpkYAAAAAAAo8O+UYpkYAAAAAADI8W9GsUwMAAAAAABkeDQpv4bskN0yMQAAAAAAMMWqpLyalEvBMjEAAAAAAFDJnUn5OFgmBgAAAACAGv5dsnJtrFxJyvVgmRgAAAAAACr6V8ktlokBAAAAAOAWAvTiYpkYAAAAAABuIjwXrgMAAAAAUJHwPL/8nJR7dRMAAAAAAFjxYlh5sKkHmgIAAAAAQIF1STkaLAMDAAAAAAClbE7Kr8EyMAAAAAAAUMozSbkSLAMDAAAAAAClWQYGAAAAAAAqsgwMAAAAAABUZBkYAAAAAACoyDIwAAAAAABQkWVgAAAAAACgIsvAAAAAAAAAAAAAAAAAAAAAAAAAAAAAAAAAAAAAAAAAAAAAAAAAAAAAAAAAAAAAAAAAAAAAAAAAAAAAAAAAAAAAAAAAAAAAAAAAAAAAAAAAAAAAAAAAAAAAAAAAAAAAwHzbkpRXk/JdUp7VHIOxLil7k/JZUn5OypWkXE/KtaT8k5RTSXkrKZs1FQAAAABA91Yl5fGkfJCUP5Ly71h5XvP07vakvJOUqxPHJq98mpQ7NB0AAADAfFgTygc/Vco6TQuti7PTX0rKF2Fl9nPW+Sdc79cDSfkzPRYxXH8jKVuTsj49Nn/nHLszSVmrCQEAAGB+XQ7dBK5Nyg6HpRPCdRi+x5JyvsL5J1zvz/1JuTR2LJ6Y8jcbk3Iu5/i9qhkBAABgvt2WlG1J2Z2UT5JyI/QXrMdtr3ZIOhOD8LuTsjMp+5JyuuKxOZ6UPWFliYpNQbAObduSnpuxfBRW1ukWrg9PXNLlz7Hj8E3O396f87l6QlMCAADAYtkXioPWH5OyK+SHq3GmdAzuYwi7I/37l5NyNGT/VP6s5p+5j0oc77gsxUOaCnrxVhCuD82hiePwQsHfv5dx/A5rSgAAAFgsj4X8oDUuWdB0xnJ8QN+zSbkYbn3IG7MV1wYu+rWC4wL9uSMI14dk85Tj8HDBa+La6j+FW38NdL/mBAAAgMWyI+QHrR+0uK0HJ+p+RvP34mzBMX9KE0Gvsp6PIVyfvUNTjkOZB5PGmyQfJ+WfpHyXlEc0JQAAACyeuPb6LB84+uVY3fdp/l6cKDjmD2si5tTWdEybdxeCcH0IYoh+fcpx0HcBAACA/3Mg5K+9varl7b2e1n1V0/fmSMgP12/TRMyhuHzVb2HluQLz7q8gXB+CpzOOg74LAAAA/J+vQnbI+kUH29uT1v2Vpu/NJyE/XF+jiZhDh9P+K1yn7T7Vdbi+SH0XAAAAlsbqMP0n76Oyr4NtjmYCvq35eyNcZ9GMzzAWrtOWH0L34fqi9V0AAABYGo+H/JB1cwfbfDat+0nN3xvhOovk3nDzA0CF67TlWug2XF/EvgsAAABL4/2QHbD+0dE230nrv0Pz90a4zqKIa1X/MtF/heu0YXXOGKnvAgAAAOFsyA4PDnW43VWavlfCdRbF51P6r3CdNtweug3XF7XvAgAAwFLYGPID1l2aaGEJ11kEH2f0X+E6bdgeugvXF7nvAgAAwFJ4LmQHB/Ehp6s10cISrjPvPszpv8J12pD3TBJ9FwAAAJbcsZwL/FM161yflNeSsmEJ2zP+EiCG1vHhdPEheD+F4T60ddHC9YeS8mZSjoeVNYyvhJUbRNfT/zv+t6NJeTEpd3W4H/8LK88x+Dvn/Hg7KT8n5WpafkzK3prbezisPMMgLi9xMe1319N6/0jb48V0u23akZRP0/eZdRNuTfq+4jhzfux4/JX+tydqbjsu1XGioP8K12djlv39sbSvn0zKhbSu62mf/ycpX6f7sr3F97cztBuuL0vfBQAAgKVwOecC/9Wadb6XlBth+cL1+H7/zmjLfQPc30UI19em/fRcwXuZVr5NyqMt7cemsHJDafL5BZOeDishYNY+vVxhm/FXJ79VeL8xhIyhXd2QPT4j4fG031ws0Vf2h5UAtGi/YtBa5WZHPGZ/1Tjek2VdRv2ft1B3mfJYifdaN1zf2XDfhtTf16bbOl/xPfya9tey9nZ0nLfPsO8CAAAAM/RQwQX81hp1xpnbcRbhd0vYnodCfrA5tJsN8x6u7w63BlXfJOWZpNwfVgKou9O/O5weg2nv84uaxya+Zl/a18uElPtDcWh2qcR243v6ccpr442yCyH/htm/6d/sKPke70zbM84yv1qyr8T9+ylUCwvjPpUN2C+HdkLPrIDyy9B9sB5vBt1W4r3WDddXp+9va9r/84LpeKwOhpXna/wvp1366O+PhFtvnMVfoMRfYjyQ7uu9SdmTlNMZ23inZL+aRbjedd8FAAAAZuhAzsX7nzXrPJq+fv8StmfRzMqnBra/8xqux+DwcLg1nC2aCRxn234VssPdh0ts+660b8eA8UYoPwP4uVA+OMsLXWNQd2nsb2P4GgPPybBtXbrNP3K2s7vgvX5UYZ/XZOxflfJjyeO/Nn1/o/J1Rn0fT/zdZMkyXl+cof9uWFnaaUtBfeNlV8F7faTke21rWZjDU+qIywXdN+D+/vyUv43rlK/K2d9XMrbxRslxZdqx3B3yQ+6isnqGfRcAAACYoe9zQoNPa9Q3HijdtYTtKVzvXgynJgPyGIzfXaGODzLeb5yZXbSMxLNhZb3kuK5zvDl1NhSHjY+l/3f8RcdnSXkr5C+XktXu28LNs8djMHdHwf6uyznPY1iad0Ph8fBfkBdD2D8K9nlH+h5HoX9cyiPOnB6FofH/Pjj2N9NKnXW4s2aa1123+tfw3w3GDTX7aF5bfVKhrjbC9bg/47O//w7lf7nQV3+fFmifLrnPWTeFHqrZH9pec73LvgsAAADMSAzN8mYi7qpYXwzirqSvPbOkbZo30ze29d0D2995DNenrYf9cI16DofsgH1bhXpicJm37nm8yRRnP8eg9t6x18V1z6eF3t9mbCfWMz4j/Kd022XEGftZgfb5UH4m7DM573NH+C/4j/0qb/Z9PF5ZS/TUGTvaDihH68nXfcDsezntFMPy2yvU1Ua4fnyifzV5sO0s+vu6MP3XD2WfW7E+47PtdM33LFwHAAAAbvFUyA+CywR38W9iCD8ZeL62pG0aQ52sGauvD3B/5y1cf3PKPh6qWVdcqiFrFm6c2XtnhbreDvlLncT6NmbsQ3xPf6Xn3FcZfxf9MHF+bq74fj/I2ce3S9ZxT04do4dWvlCyroM5dVW9CdV2QBnXxY43ClbVeO0DBefUzor1NQnX4/l7Mty81MiqFs7Drvv7y6H5w35PhezwvyrhOgAAAHCLrJm7owcjfpKW+HdHwspa6nEGZAzST4f8B7NtXuJ2jQF7DHzjzMs4OzfOxN070H2dp3A9LikyORu16a8B/pfz3o9WqOfpUP6BhnW8GG5dj7mqB3P2LwbJZWavrwr5N+R2VTxPsn45s6fie2s7oIztcaLG62L7/NJSnxqpG67H2fHfjP19m8/A6Lq/n8io91gLY9uuGvsjXAcAAABukRXaNC1nNe3cmKdwfdpM1FMt1Hsi5/0/WLKOvIdXftpw/+IxmFyv+oGadeWte/1syTqyXr+vxv78GLIf5lhF2wFlvCn2do3XvZnTPrHt76xRZ51wPd64OJP+XXwvT7d8LnbZ3/OOZ5XPlv0ZdbxQY3+E6wAAAMBNtoT8UDWunX491AvXD2reuTEv4XrWUhttzMZ9KOf9f1Gyjrzw7aGG+7cv3BrS1nU8Zz/Lzgpua7mT6EhGXccr1tN2QBlv2jxaY0zNe4bF7pr7UjVcj0v3jB5eernG++i7v0dZN7yqhOvPt9gnhOsAAADATbJm9Y2C9XExYI1rq69LS1xuIAYoMSw6NuX192neuTEv4XrWfu5oqf6spTxiWLqxxOvzwrema1z/HJovLTLyRs5+XixZR5vh+qGMur6sWM8QAsofc9rmRIN6q4Tr8SbU6NcJF0L9Xzj02d9D+tnSdM31rHD9k5bfb1PCdQAAAJhDX4XmM1hHxh9u97umnSvzEK7HsO5yx/uX93DNF0u8vqvwbfOU+uLSI+tqlj0tHO82w/UDYTHC9Zdz2iU+e2FDg7rLhutxnfPRQ2XjA0W3dPh+uwybR+IDoEe/BIj/+1bF1wvXAQAAgE6sDvlLvjxfsb6NY699R/POlXkI17eH7FnlbdkRms067ip8eyF081yErPJYiX1qM1zfF+Y/XI8P1L2S0y7PNKy/TLge10C/lv7386HZQ35Dj/192mdL3FadmxPCdQAAAKATj4f8gG1TjTrbXG+X2ZmHcD0rgL3S4jbiDaes9bLLLJfSVfh2NMw2XN9V4VwXrq84ldMmX7dQf1G4Pn4D5s9QbhmjpmYVrte1PW174ToAAADQuvdzgoJfatS3Nn3tX5p27sxDuJ710MvLLW/nXKi/jnRX4dtPU+p7sufjIVz/z96c9oj9c1ML28gL1w9M2ea9M+gDQwzX4+z2uJTM7wVjmnAdAAAAaOTXnKDggxr1bW3wWvo1D+H656H7met524llc8Fruwrfrk2pb0/Px0O4vmJ9WFlPvcla/WVkhet/hOwbpOs67gNDCtcfCStLN41+eXIx/Sz6IAjXAQAAgJZtDPlhap2AbHf62kc179yZh3A96+G711rezmeh/lrkXYRvqzPqe6nn4yFcX3E8py2+bXE7WeF63s2gox33gb7D9TVp3/llbLs/hpX17Ue/MrHmOgAAANC653JCgviQ09U16nwrKRc07Vyah3A9b03rVS1u5+Oc7ewoeG0X4dttob1wsE3C9RCeyGmH+IuKe1rcVt6yMO/m7EeXN2H6CtfjjPzXkvL32PZOJ+XhKX8rXAcAAABadywnJPiyZp0xkH9A086leQ/Xb29xOx+FYc1cX5dR37Gej8eyh+uxz/2V0w6vtLy9ogeafpfx73GZlG0d9YFZh+ur0na9OLad8yH/+QPCdQAAAKBVMaC4khMS7NdES2cewvUvQ/3Qu4rXcrZzX8FrZxmun+n5eCx7uJ73C4cfOtheUbgeH+R5IeNv4gzv9R3s0yzD9fuTcnZK/7ij4HXCdQAAAKBV20N+kLpVEy2deQjX835t8XSL2/mwQTvMcs31uHzTqh6PxzKH63ljaDwumzto76JwPXo0zGb99y77+zR7w60P9f2s5GuF6wAAAECrDuQEBH9rnqU0D+H6Ozn7916L28makXy5xGu7Ct+uZ9T5UI/HY1nD9Xgu/JHz/t/sqL3LhOtF4/t7Le/TLML1l8L0XwaUvbEkXAcAAABadTonIDiieZbSkML1PWH6muJP5ezfqRa3fyRjG1+UeG1X4du5jDoP9thnljVcz3t46M+hu18TlA3Xo29y9vHJFvep63D98Yy6769Qh3AdAAAAaE18CN+NnIDgKU20lIYUrv+SbvOFif++MeQvxdFWqHky1J+R3FX4diKjznMdHYPvSrzfZQzX789533Fcva/D86JKuB7XV/87ZP8C496W9qnLsPm2jPd8umI9wnUAAACgNU+H/HDoDk20lIYSru8d2+ZdU/79TM4+Pt7SPvwZ6s+W7Sp8eyOn3r0tH4NXQ3ZoO27ZwvV48+Zszvt+u0Hdj4bim0NVwvXokZx9jTew1rXQJl2Gza9m1PtOxXqE6wAAAEBrPs0JB37QPEtrCOF6nKl6Pt3e7xl/sz9nHw+3sA/rMuo+W/L1XYVv23LqjbPX17Z0DOIa7vEm28USx3yewvVDLbRN3g2OX8PKg2fr2Fqy3aqG69ErOft8tIU26TJszrqR9kzFeuY9XD8UAAAAgMH4OycceEvzLK0hhOvja1lnBUpxWaMrGft4NTSfjbsro+4XSr6+y/Dtr5y632+h/o1j40OZJXCGGK5/Ebq58bIlKddy3vODDep+Jq1ja83j/3zNNonlpYbt0lV/X5NT79MV63opzEe43lXfBQAAAFqyNeQHqA9poqV1OPQbrj86sb1dOX97IGc/X+2gHeIs+rLruXcZvh0sOEZPN6g7rtE9Wus+BuxlblK0Ga5nPSS0arietV7+sYZt/33O+32vYd3H0nraXhZmJC71lbXUUfyVwrYG+95Vf38wp979FevK+rXW4QG93y77LgAAANCSV3OCgauap3VxJnCcHRkfIBhnvf6UlCcHuq/HQn/h+sNJ+Sfc/HDSvO3F5WPOZexn2WB4mnXpedBkLfcnQnfh24aQP3s6ttvuGvXGte1/HavnuZKvazNcPxTaCdePZtRzpkG7v5TzXuONl6ZL8lwIK7/GKFI3XI9Gy/1knTPra+57V/39sZx6j1eoJ44j50N7ofWTOfu1uuF77qLvAgAAAC36OScYOLkA7y/OIL0c8kPiaSW+5vWW9yUGoVlL8OwbYNudKmijTR1tN85CnQyMvy3xuryHNb5bc1+mzYiv+jDBXTn7taqF9jpYoj9/GFaWzykjLklyaey1X5V8Xd6yHXXC9c9CO8HiWyF7hnZegBxnSj8w5b/fVTCmPNLweI5C5J9L/O3FUD9cj17OeR9xZn6dmwRd9ff1If8m0saS9eT9IufHGvu1p8Mxsu2+CwAAALQo74GIi/bT8xj8PRtuDg0nS/y3GDbd0dE+HAr54dCGAbXXqnSf8vrHay1ub3V6fH5tuK2sGcV1lrq4N9wa8n8Xqs9G3Ru6WZd7JAagv4RyN4xiyB5nFt82cW48mrbxbxOviUuHlJ3B/EDOtuvMnv8+531UsTtUf6bEtnQ8ODHl377Mqa+NB03+EMrf3Mx61kCVddNP5ryfrwbW36/k1P1tyL8ZEH+FcnysD2WNExumvC7vVzN5N7eeaPh+2+67AAAAQEtiYHA25IdxMVhbu2Dv+7WQvQTOfR1v+3xBez81oHZ6NhSHtTGIeiesLJFyW4W6Y3AfZ5nG2czxZkYMvK4VbKvKLMys9dfjUhv3lKwj3mCZDKx/CPVuvBzPeV9vtHS84o2AS6H6LzTySmyvzRX2IW8WdNWHq64P2UuWxHJ3xbEur64Yjt451o7vpH8f3/9k0Jo3S/l8aPbw3LitE2P1fVrw93fl7MuRiu2TNzZ9N9Y+fff3Twv6bLw5t3fsOMSxJi5/Ex/G+/fY+8m7AfB5+vp4UyEuh3Su4P1/G7pbe7/NvgsAAAC0ZHsoN9N1tDTBrtB87dihyApVDsxg2/MSrseHYNYNaq8VlOs16rxU4z1kzWCPoVPReunxIb+TM+hHgVtVMYzNC8fiuvJt3dR5KLQXsMcba1sqbHtDyH5A5mimcJX3eaJg/45XbJujofqyUJMPc46B/8WC83ddyRKX6Hk0HVtfScoXU86NN3PeT9yXkwX9qsqa6W8WtMffJcenrvv71oL6i0rsV/GG8R0V68k69x8t0Y+2NDyv2+i7AAAAQEPxAZExjLlQM5SIQUQM2o+ndc2rrFnNm2aw7Y8K2ndTD+0Rb5rEpSwOp/2j7dnPbZRjDfr8byF7Nm6cnf+/sBKcxRntMeg8Em4O3WJQ9WKFbcYZ/HEpiA+S8kfJ9xdD1bi+eAwmY/C/PVT7JcC4OHv1bMP2jmFemRn6d6Xv9Z2S/eZ62r7x5s0j4dYbdo+mbV12/+MNkPhA5p2h+MZHbJcrofzNnGlLCB2dcb9/emzbd6b9M85U/jaUC4b/TNsztuvtU9podfrf7k/K6ZL7FG/Kvpa2+Yae+vu+Gm0Zf5m0f6Kezyseh7g0zEPpPu9J+8ONku/3aDre7Ez7/l0Vz+mmfRcAAABoaG9oL/TZO8ftMG1G7JkZbTvOJM0KoPb31B5rwvDC9MnyTIP3typt2z8rbjPOUH47VFsOIzoS2g9W67znOBv6r4rb/CZUC+aONXyP28fqemgG7RVD0aKQMgbXWcHntRn3+/GHwD7fUp1rWqzzYo/9PX4GlXlQdQy/443DacsIxf+Wd7M5jtXjD6fd1/LxraJp3wUAAABoxbRA5p0Zbj+GtXEGewymYlgXg/2nHJaZiGHuu2Flxmps/6vpMYj/G4Pok+m/PxZWAup5F99DDGjjLxNicP5P+G95nhjUxV+ixIA8zm6+e0n6QPyFQnyo67mxYx9nyn8czPidN3Esjb9cOJWO66PjGY/t8bRfFy2NE/t9XMf9Uvr6y+n48PwAxwB9FwAAAOhV1uzYxzQNAAAAAABMN+2hfXH23ypNAwAAAAAA08U1aSfD9ZOaBQAAAAAAprstrDzcbjJc36dpAAAAAABgul1h+nrrWzQNAAAAAABM93G4NVg/p1kAAAAAACDb7+HWcP2wZgEAAAAAgOnuDdOXhNmtaQAAAAAAYLoXwq3Beny46e2aBgAAAAAApjsRbg3Xv9csAAAAAAAw3aqkXAm3husHNQ0AAAAAAEy3PUxfb32bpgEAAAAAgOkOhFuD9auaBQAAAAAAssW11SfD9WOaBQAAAAAApluXlBvh1nD9BU0DAAAAAADT7Q7T11u/S9MAAAAAAMB0h8OtwfrvmgUAAAAAALL9EW4N1z/SLAAAAAAAMN3mMH1JmF2aBgAAAAAApnsx3BqsX0/Kmha38WxS7tTUAAAAAAAsipPh1nD9mxbrfyIpN5Jyh6YGAAAAAGARrErK1XBruP5ai9s4G9oN6wEAAAAAoFePhunrrT/YUv0vpPXt09QAAAAAACyKt8KtwfrVluq+KymX0jo3aWoAAAAAABbFj+HWcP2rFupdl5Sf0vp+1MwAAAAAACyK9WH6kjCfNaz37vBfsN72+u0AAAAAANCruA76tHD9dM361oSVIP3KRH1bNDUAAAAAAIsgBuG/henheiyfJ+WJpGxMyqopr4//7bakPJSU3Un5OCkXp9Tzq6YGAAAAAGDexVA8BuLfhuxgvc3yliYHAAAAAGCePZuUG2E2ofqoPKjZ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gPm5PyiGZggTyWlJ+Sci0pfyflYFJWaRaYu3NtdVJ2JeVIUt5egPZak5SnknIsKUd1HwAAAJhPW5LyelLOJOXfpHypSVgQO9I+PVkEWTAf59rdSXkxKV8k5fpYvcfmtJ3uTMqzSTkx8X587gIAAHCLNRkX203LOk3bSJxJGIOQD5Ly+5T2dZHPovgtZxx5QPMstR0dfT61Xa4t2bl2R1J2J+WTpPyRU+c8hevxBvarSfkuKTcy3o/PXQAAAG4hXB+OuNxLnP13MilXC9rXRT6LYF1BP39eEy21nWE+wvV/l+Rcey4pZyu0yTyE6/8L029g+9wFAACg0kX33WmQsS8ppytcPMcZXseTsicpjydlUxCs1/VJhXZ3kc+ijD15/fwFTbTUngzzE66vWoJz7cX0c+q9sLKe+skw/+H6fWFl3flD6f5e9rkLAABAGz4qESbEtUgf0lStWTv2f29ML/hd5LPo/szp5w9qnqX2VM5nTwxCYyAcbwrHZUpW59RzLaePnSwYk+MvimLI/2bIv/G8dknPtWfDYiwLM/7Ze8XnLgAAAE2tD9nrjo7Kp5qpc9+7yGfB7cro459pmqW3J+NzZ33FeuqG69PEZUR+CfO5FFpX51rWbO95faDpcZ+7AAAAtKFobdWnNFHnPnGRzxKIM4N/Diszkv9KyoEw/GU26N7krOi6N3TbDNejOFN+cp3uB5f4XPsyLFa4/rHPXQAAANpwIuSH6w9ros4dcJEPLKnnx8a8v0P92eFth+vRYxP1PLbExylrpve8husf+dwFAACgDUdCfrh+mybq3D4X+cCSentszHuzQT1dhOvR+BrsO5f4OB0LwnUAAAC4RdaSJKOyRhN1TrgOLKvx5Tk2Nainq3D9ubF6nlji4yRcBwAAgCmE6/0TrgPL6nA63n3fsJ6uwvXbw38P/t69xMdJuA4AAABTCNf7J1wHltVn6Xh3sGE9XYXr0fdpPU8v8XESrgMAAMAUwvX+CdeBZTUKbZsuudJluP5uWs9ex0m4DgAAAOOE6/0TrgPLPP7Fz6GmD8/uMlx/MN3H7Ut8nITrAAAAMIVwvX/CdYBmugzXEa4DAADAVML1/gnXAZoRrndLuA4AAMBc2hhWAvDLaXjwU1KebLH+RQnXH0vKO2ElRLmQlKtJuZ622T9J+Top74fuf9a/Oim7k3IkKT+n+3Ej/d8f0n3cMvGaZQvXdyTl06T8nbbXNLHfxfWNY3BzPj2WsfyV/rcnOt7HVUnZmZTDSTmTlCvp9q+m+3MiKS8l5e45Pg4Pp/3x86RcTM+V0Xv8IynHk/JiUtZ3tP3NYeUhltuXpE/11d4PpNs9lY6Fo+1eSceo2McfWYBxZcjh+iKca7MM17cm5c30uP2d0V4vJ+WeBtuoE67H9vsgKd+l38lG3zH+Svdpb/rZsWj9aKjj67KMbQAAQAMb0ouZaReA+1raxjyH62uT8lp6IfdvhfJrUh5veV9iO72eXvCW2Yd4cTwKZuuE67sqvN8jDfvAZNlZsW1Wpe39yZT2mda/9oeVGyRF+/FjUu7qoF89X7FPfT1nF/DPJeW3Cu8vhhUftRTYbErKK2HlhsWo/joPiZynPtVXe8eA8nSF7X6Xnttb0zFy95x9Xg4xXF+Ec21kFuH6kxX7bCxfhZWQtaoq4fqD6dhQZn/OhZUQfJ770dDH12Ub2wAAYO7FWToxyBzNYB3NiL6cXoR1OdvxUMHF04YWtjGv4foj6UXs+L7+ElZmbcUL7XVJuTcpe3Iuwt5paV/un3LhG2dNvZxeZK9Lj9UT6TEdhUCX0/2rE66vSS8UnyxxDIvC9bh/m9OL6edLXLSWCdfvTMozafBytWT/ijcbfqoYrFwI7YWhMYj4dqL+o+lxuzP99ydzQqazYeVmz7bQ7ezFuu7OCIgup+14uURb76ix3di/Xkjb9saUessGfvPWp/pq7+jZiba+lJS303P3jvSYbE+Py/cZ2396zj6rhxSuz/u5Nk2X4fo9U8beL9Lz/cH0fd2ZjsVfZuzHByF7VvU0ZcP1NyqOH6PvZzvmrB/Ny/i6jGMbAADMrfXpF/ZLJS4WPhx7XQzXTk2UwzX3oWj27FMtvM95DNefzzgGeYHmKxnv742G+/LkRKhzNb2oyxNnFH4Tbg5lmy4L81KoH65P82WoH65/VOFCe9S/tpc817JmwzUVl186V+ECfGdBANHmzP82TLZv/Kn+vjSIGBf//zhL8o+c/S8z6291Oj6dTIOmvPYoE/jNW5+adXuP2z3x+jOheAZrfM3l0F4Q24ehhOvzfq5l6Spcf2qi78Xl07bW/Hz6dko7Vx1Txj93D9ccP0ah78Y56UfzMr4u69gGAABzJwa0MSC/Em79qe+rYWU2dAj/rS/5Z/rve9L/Pi0Q/7jmvgjXiy+uYjnd8GL6oZr7Mrk0SwxbH6nQz04WtP2XFfttVthbJ1x/ItQPhx8fCwDuK7joj/0rzqy7NhYgvJaGK6ObJfH/Phjyw7MmF8txttvvofqvGp4K8xGub5voG1+n7zlPPH5Zs/7irMG8ZQ92Thk/mwZ+89SnZt3ek315PPCKYWvZWaKPTmz3uTn77B5CuL4I51qWLsL1V6fUVeZXP1ty3uOJht8Hvpzy3Sj+Ki4G25vH9u+udP/zAuZDc9KP5mF8XeaxDQAA5kq8cPp5ykVJnN2c9XPjOGsmLgkS13F8IOMiYlfN/cmbTRT3q42HKc5TuL4u40K27Prz68P0n8qfrrEv28KtswSrXizGtj0b2gnXQ3oB3la4vi60Fw4/k1PXjrEQIfbF23LqeThkz8w806BfnQi3/qT/jpKv/SLnvV3LKI/P8Jy5a+KciT/hX1vytZtywpHzIXuGaBzvDqT9JIYa8SbEn6HdwG+ofaqP9h73ZqgXNI68M/ba1+bs87vvcH1Rz7WRtsP1/RP1nKr4+jM577PMTe68cP31sTH85RLfG7OetXI9lJ9JP5QxZKjj6zKPbQAAMDfiTN3LUy5Gyjwo69GxC/hpF1era+5TDIOzZhC93tL7nqdw/eWMfXy5Qh2nMuqosgZoXJt08kGzX9V8T4+E9sL146G9cH1VaC9cvyenrn/S/32hZF0Hc+q6u+Z5/2+DY3l/zv48NIBz5odw8w25zRVf/0HO+3u7Qj07Q7uB31D7VN/tPXlz+GDF7a8b+xz8aM4+w/sO1xf1XBtpM1x/PNy6hErVh2++l/M+Pyvx+qxw/a/w39rg20ruy7M5+/L0HPajIY6vyzy2AQDAXHgxTH84YZWLvawHS33dcN/iPhxKLz5jUH8mtLte5DyF6ydauLjPer9Vfl0wLWS4v8H7+jW0E65nhR9Hau5XW+F6XlB/o2LbZ/36YHxppiqmPYztvYp1fJexPx8PbFyrsz8P5hy7q6H8TMjVod3Ab4h9qu/2XjXlfeyvsQ/vDqT/VtVnuL7I51rR50vVcD2ebxdC/RvkI3lLl5WZFZ33y8C4f1sqjkd/Z9T16Rz2o6GNr8s+tgEAwOBNmw1dNViPsmZE7x/4+5+ncD3rIWZnK9SxP6OOsrOwtofpD1Fr4khY7HA9r659Ner6MbQTZmet2/tsxXqezQlo+rIm3BpgPVCzrgs5x69KW2WtDb235f7ZR58aQnvfHtqZVTw6Lz4N86WvcH0ZzrW8z5eqfWzyO8fFmt8z4k2ErPXOvynx+qxw/XLN4/dZRn2n5rQfDWl8XfaxDQAABu25MP0nwRtq1JV1kbd14G2wCDPXq4Trz2fUUfZnwtMuEl9s+L7eDssbrtepK+tmxPGK9WTdaKkaQN2e8/7u7elc2RfaC/qP57y/KgHHxTCbcL2PPjWE9p62lEP8tdOdNfYhPsDxszBf+grXl+Fcy/t8qbJfm6e8/oMG+/R6g/dZ9EDTql4K2cuozGM/GtL4uuxjGwAADNajYfoDCOvOFJp2YX9uDtphnsL13aH5mutZ4fonJV67LeO1mxq+r31BuF7FoY7bq04A9XNo92HGTU3uz9EGdb2Rc/wuVqhnyOF60z41hPZe0+L5/36o/6DKvvQVri/DuZY3XlbpJx9Oef0TDdt/PCSPM/b313hdG+F61veT63Paj4Y0vi772AYAAIO0KePis+4M5LvDMNdcLmOewvUozlQbrb0Z//etiq9vEq4fnvK6Sy28J+F6NQdaaq+vMup5pcY+Zc3Me6aHc2Ta7NA3w8pau3XKnpbGiCGH60361JDaO+v5DQfD4usjXF+Wcy3v86VsUBnXzf4n3Lp+9+oWjkNsu4cq1tV2uJ73INl57EdD+8xe5rENAAAG6fvQ7oNHnwrDmrVaxbyF69HG9AKvzvI9dcP1GAxMe2jtFy28H+F6P+11KtS/0TLpldB+mFXXCwXndNvlsZL7NeRwvUmfGlJ7v5bzus9D81/ZDFkf4fqynGt5ny9lw/UdYfoyfH0ZUrg+xH40tM/sZR7bAABgcF6d8sX8SsMv5tNmNMefAq+Zg/aYx3C9rvgw0q9DvUD1kYzXtfFgLOF6P+2VNXO9ThCXNVOwj5nrR8Nsg5qyNxEXNVwfUnvHWat/57w2ftbFkGrVAn629xGuL8u5lvf5UjZcfyd0c3O6riGF60PsR0P7zF7msQ0AAAblrqRcDdN/ftvEX1PqPDUnbbLo4Xqc3R6Xkvm94H0WhetZM5MPtbCPwvV+2utkRj11lvrJWm/3iR76/E9T9uPJAZyLixquD629nwzF4Vp8qN+2Bft87yNcX5ZzLe/zpWy4/nlo/hDqNg0pXB9iPxriZ/ayjm0AADAo02YHxZkwaxvUmfWQy/1z0iaLGq7HmeYnwn/rs8ew4YO01AnXs4KF11vYV+F6P+11MGe/tlasKytc39BD358WMu4ZwDm5qOH6ENv7jVBuBmsc9+5ckM/3PsL1ZTnX8j5fyobrl0Kzh6G2bUjh+hD70RA/s5d1bAMAgMG4L+ML+KsdXaBtnZN2WaRwfU16EffL2P7/GFaW5hj9VLjumuvfZLzu+Rb2W7jeT3s9nLNfVR+UuzdMn0E3a6sz3s9LAzg/FzFcH3J7HwjlQqhLLY1jfZt1uL5M51re50vZgPxGEK7PUz8aari+jGMbAAAMxrRZ63GJmHUN6oxh7pUp9Z6bo3ZZhHA9HsO41ub4epynw0p4OqluuH4pdPcLBeF6fxfqZzPquhCq/aLlcBjGr1duC+09pLVtixiuD7m9Q9q210K5ICqOmfNyU3iaWYfry3Su5X2+lAnI14bsB1H2ZSjh+lD70ZDD9WUb2wAAYBDiWuvTZk191LDefWHYwUoZ8xyux9nor0wECedD/lqldcP1qxmv+6iF9yFc7+9CfXvOvh2o0A/Ph1tvsK3t4ZxYF5rNLu3SIobrQ27vkfirrV9CuRDqejqmzqNZh+vLdK7lfb4ca9BW3/XYRkMJ14faj4Yeri/T2AYAAIOQtUbj9gZ1xkDtXEa9u+aobeY1XL8/3DrrOF6o3VHwurrhelZwc6SF9yJc7/dC/c2M+uINuQdLvP6FKRfxj/R0XmQFNWcGcM4uU7h+ZmDjZRzHD4TyMz2/CM1+1dWHoYTri3iu5X2+NAnXr/TYRkMP1/vuR/MQri/L2AYAAIMwbemHCw3rfC5kz46Zp3XK5zFcn/Zz4M9KvrbtmetthDbC9f4v1LMC9jhO5AXsDyXlcrh5qak+b66tzhmXVvV83i7TmutDaO9p7gkrD3ouE0L9EOYrhBrKmuuLeK7lfb40WRYmlk09tdHQ11zvux/NS7i+DGMbAAAMIkyY9uX6swZ1xouhPzPqPTVn7TNv4fpLGRdKZS9C215z/e8W3pNwfRgX6nE5oQth+gz298NKyD7qZ1uScjDcHOj9lpT/DeAcuZ7RPg/1vF+LGK4Pub3zxOdRnAnFIdTJMD+u9fA+luVcy/t8afJA01ie7qmNhhKuD7UfzVu4vshjGwAA9C5rhvlzDep8LecL+7yt6TikcH1PwcX64xn7eH+FbdQN10/ltNEdDd+3cH04F+rxWH4Qys1+G5U4c/3NMJwbUVnLVR3seb8WNVwfanuX8UxS/iro34+E+dBHuL4s51re50vZcP3PMKy1xYcUrg+xH81ruL6IYxsAAPTuSMaX6kdr1hcfjhrXCc2ahbV1ztpnSOH66MFUL0z5t9syLpROV9xG3XD9aE4bNZ15J1wf1oX66IZcPMe/Ciu/jLg8sa1r6b+9GIb38/Ksn8af62h78aGEb5b4u0UN14fS3mvS7T5Qsb7Yf4/ntOexMB/6CNeX5VzL+3w51rCt4qzt21tupzL1DSlcH2I/GtJn9rKPbQAA0LuvM75U31azvjiD+UZGvefmsH2GEq7vHdvmXVP+/dWM/Xun4nbqhusvhe6CG+F6P+0VcvrZqSn9cFU6bgz9mQpv5LT33pa3NWqv50v87aKG60Np71EA9VLNuj/NeA8X5+SzrI9wfVnOtbzPl2MV939aebPltjpSYr+GFK4PsR8NMVxf1rENAAB690/Ni51pXh67EPw9VA9oh2gI4XoMLM+n2/s942+y1tB8puK26obrD+a0UZx5t77B+xeu99Nekw6F5s9jGIJtOe0dbwCubWk7cT3gG2lAUWacWNRwfSjtPQqgvqhZf3z9HxnvY9Uc9Ps+wvVlOdfyPl/Khuv3h/yltTa01Faj5eV2F/zdkML1IfajIYbryzq2AQDAYC+4q4rhagxRf865SNw1h+0zhHD93bHtHcq5sGpjSZasGehlboycz9mPtxu8/67D9Tph8W1hecL1GFyMfony7YKMe3lrzb7fQv0bw8rDfKvMOl3UcH0o7T0aJ+PnVN2lil4O8/Fg6yqf9V0/vHAZzrW8z5cqS2v8ktNWn7fQVveFlaD++xJ/O6RwfYj9aIjh+rKObQAA0LustdGrzFbZlF6UXE3K5qQcCNNnL8/jl/TDod9w/dFQfIMib9b4/orby/p58OESrz2Ysx8x2LmnZhtk1ftDS+/t+xr79EQYbrj+bouhyOqkfDNWx70LMu4dLDivmzwnIP5KYxSS/V0h7BhyuN60Tw2hvcdvQr7Q0ng8T7M789r/c+faIML1lwraqsnyMDE8/iv9zlfm2TdDC9eH1o+GNL4u+9gGAAC9u5rxhfrBChdsv098qf9pSn2nOtr/uP04qzrOxrqWbvvJFus/FvoL1x8ONy/bk3WD4rGc/TteYXux7vMNAoL1IX92ZAzDV1dsg1Uhezbf5Yp1Za1pG8OGDRX36aec91mn/7V5oX6oxVDkw4n+t3ZBxr0NBX01vtfdNeqN69D/OlbPcxVem7VE13M13+OQ+tQQ2ns8gPq5ZpveO2Xff5uD/r6u4HPsR+dao3Mt77tClXA99tE/C47VgRr7ds9YvWV/RfZxxva/qtk+u3Le06o57EdDGl+XeWwDAIBByFqr+/USr906dsE2mtm8MaO+Vzq6aP87Y3v7WtrGqYIL3U0dHZf9Uy4ks5bkWF9wwbmx5DYPtxC+HChor5Oh2kyoDwvq21qhrkdz6vmoZB2rx0KU6y0FNGtavlD/LKOuMxXr2ZJRR3x/28L8/1y8aCbkv2n/u71kffH5BpdC/RAqKziqs6TSEPtU3+092SZ1grhpv1h5Zw76+s6Cdr/mXGu8fNnnofkN7uipEm0VQ9e7S9a3d6ytzoTyN7jbfsjlnpz3c9uc9aOhja/LPLYBAMAgHMn4Uh9D66yHUMZw9LWxC9Rvxy7YXgzNQ9CyDoX8ULnpA8BWhewA9f+1dz8QVyV/4Mc/HnkkjyVJVhLJSlYiSVYSyUqSyCMrSSRJksjaX5JEVlayIslaSWQlWSuS1S9Zy0rWWolkZSWRPJLkYX/n871zf51OZ+b8m3PvnDvvF+P73d3nzj1nzpy5M58zZ6afjng8Hy3DnfLhLKqy3/XacYx6fVwzjidMAKA/G7zs7O4J+TjAqv/8Z0GZ3ZHiJWK0LPqvpb9x5PW3GSCvTdIa6a3377qezx157Sw4Jp3ZdS8VMLHNVLxZ8bqvcBxTnUHyXfEz0//rEoGMKmnaXEutH/ogZ/2Q2z69J/4qcdxTJmCzKRME0rq+ztyXDzOf+UeqbeI70/H9dfYECLFODbu8x3M+M7tiOWQf9ulv4HwJX5mg5BrutUabNT+x5Fnnrb3LJdvTK+Z+/jTz26kbcx7O9CU0iLywwjFcc3xvnaVCjnmoe6HUo9Da15jbNgAAACAIX4o7cLneDKQ0aeDyG/nwtWVdHiM9S+h2Tj5PWjr2pwUDrG0N899ZcoB7ypTjrAp5j5kBsc5y0o2kror7lef/zIDO5oeCz+q11BlsE6nv1wG4ruHan/1/x/yNa13eCTN432Wu65ycY9HA+fOC49GHFhfM4Hc8dUy6Zr+uO9tfauhfKZ4NXyWQcbTg8/qwaWUqeKCD7S3m+vT3J7htBvmuJYPOmfulTBDigPjbqG2u2PdR+K9icGW/+A2u5yV9hf3zIbZ/i+XDmYs+0nNTj6vY7MjvUY3zCrVODbO882ab3pTyM3k/l48fth6U8OmyFy9KlONvUn8zxJjvNbVU3G8FVA1GzzTXw1c56UPNqg9PXHVmXY0y+tWR396O1aPQ2tdY2zYAAAAgKA9rDkh0tk16dsyEZZBwsaXjbjO4PtlgAPe2IL2rkefLEoP76QaDy5/MgH52xXxswZiVUhxgL3POOujbV+JvdTa0zkYrmmmlg9C/GxyTDlj7D1GuVKgPNvo2gGuN3SmpFnz+qeBYqixRMM/DNSwb+NkwxPZvlcdgjV7LJZ4DT1U3Wgy5Tg2zvG1LOejbKItKHHN2CbILAf6Wa3usD23Xm98w/e19XaE89WGmBge3mDzmid+A+6jda2J+M++K/zfcZsv7N6Wa/o5WDYZ/I8Vr9M+pkN/2Etfys47UoxDb1xjaNgAAACB4OqOpamD2gny8JIhtALWlpeP+Xtwzysu+0qqze86ZQMQ18T8rykcqsynaPqkX2MzOULpe8rOTBcejg7oHNc9XZ8UvLTivZyYQtLxivVlkgkhVj+m0fDgD8Yqj7mkAR2fJfyEfz1rUmaQ6Y/9UybqmD2N+NOW9Vj6ejaaBE53592fJ89CHC7pkwMYSgbNFJQJHPpIGJBYPsQ1cXKH8bOmylHsVf665jpvMdSj7vfpgZ7dpr8c7XKcGXd5FAah0eWw17c6EOcat5nuyv4/fBvpb3ta9yb32nrbnC02/5oyUeyugv066LmGmDxJXSbk9K2aKey+UovRHyXZ1wty7RyuU0SvTD9R7ZJklP+1blH1AMG36X5OmPQupHoXevsbQtgEAAACdsFns622nk653+aUljyuWjn1bGx/qwPmx5TirvNI6LuEF07Ppq5LnsqPkdZw2g/a8V47137lmLD82A8YyNBBxSMrPgNbj+i4zgNyXqU+XTB0ca1B3dHbn7ZLHpLP0VhfU9ynzz5MlgotXGtaF9Ov9qxrmNVmyvDY67jVf6caQ28B+Xa364OW2pX7Y/OyhrN6OQJ0aVHn7bOcfOn7/QtCF4HrX77Udnsq1ysaXGoy9L9UeTu+ukP+WhueS3eR0smF+3wdWj0JvX2No2wAAAIDO0IDjSenNNn5jBpU6sNZZuGfEvWbnmOSvGX6r5WOeYwZiL8z36wB0W+TXUcvksCn7KVMub8yAW18x1hlTRRt3aYBd13F/maoH182AvU5QWz+jD3DOS28m2yt5v0yOBt711Wh9IJK3Ce0eMxjWdd5nei4rHWCfy9R5XUZBZ2t/ZwbCNqdNGTUN9HdBf3NTnen2iQkM7TD3nv47DYz/bu7DqVRZvpXivQTSaUEA5zpmzu+cqXfpuvra1JUr5j5aKOhqeff3eNhq6rHW4afmO9+m2s0/U/c5uNeGSfddOSG9hwbpskr309ZRj6KvR7RtAAAAQEfpK7N5wbJDFA3QWfow46q83+yv6frLul69LpWjMyX19fMnUm/WMwAAAAAAADAydO3NvOD6EooG6KT0hnq6XM+Klr7njLDeKwAAAAAAACKmm0vmrfsJoHt02aD0ZrQnWv6+/sZuFyh6AAAAAAAAxMS2QROBMqB7dHO0e6n7WNfEn9nyd/bffDlB8QMAAAAAACAmupRDXnB9C0UDdM7ZzH18ZgDfed5811aKHwAAAAAAADF5KB8H1t8laQZFA3TK0px7eRCbjF43bcYElwAAAAAAAACx0A1L82at36JogM75XgYfXJ8nvcD6eYofAAAAAAAAMTks+cH1QxQN0DkPcu7l71v+zmtJmkrSfIofAAAAAAAAMUlvfJhOSykaoHNe5dzLb5O0uKXv68+U307RAwAAAAAAICa6nENeYP0JRQN00k3LPf1U/D4w07z6D+aOUuwAAAAAAACIjW1JmB8pGqCTdlvu6f4M9pNJmlsz77EkrU/S1VSeBylyAAAAAAAAxEZnrT+X/CDcEYoH6KzbYg+wa5qW3obF+nBtY5IWJWlGJo+Z0tvseFOSDiTpSpJepvJ4bj4LAAAAAAAARGVdkh6LPfj2t9Sf3QpguGYn6Y64A+xNkgba51HMAAAAAAAAiMG2JB1K0qUkPZJyATSdpXoxSTuSNJmkLRQj0Cm6Fvob8RdUv5uk1RQrAAAAAAAAYqIblL5omB5SjEDnzE/SaXMP1wmo6/IvZ5O0nKIEAAAAAAAAAMSmvxnp8SRdk96yUK+lt8mpJp3hrgH4m9Lb0Hh/klZQ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jrlJ+i1JyykKAAAAAAAAAADKWZikqSQ9N/8fQLvGk7QtSVeSdJniaNX6JP2RpLdJepak40kao1gq+yxJa7kGpS1J0uEk3UnSTqoP9yLlDnCvNTQjSVuS9GOSTtIXBgAACM/2JP2XpCdJmkdxNO78agf7kOkA/5ykF0l6bTrc0+Z/XyXpnulUagd8c5I+KZH/SnOtrlDUnTJHekG2n5L0zlzD/0z9QDs2pMo5nRjElaMB4q+TdL9BXY3lGmgA5csknUnS48y57qYqcS9S7gD3Wg066Wlvkm5k+o5dHQPQFwYAACPvW9PBeSi9pWJQ3swk7UrSL5nOYp2kgSwNti/L+Z4F8j5wc41iD1569uq05XozoGjPQ8d9toLi+ciYCRBogPiRp7o6ytdA7+/98nHQI5sIrnMvUu4IzYaGfdVBpbeR3Wuzk7Q1SRfk4we16dSl4Dp9YQAAEJ3L8j7A/inFUWh+kk4n6U1LgwrtWOvs9+/N/75O/bcbFH+wdP+CRyWvMQOKdkwUlDsBzx5d7kVnxV0r0Y79zDX4H30z6WmFdnw39yLlQ7kjMBulG8H1/yK513SCzp8VyqQLwXX6wgAAIFo6c/G66ej8m6SlFEkunamus8uLZqlrcFwD47qm4ArzuXRZzzEDnG+kN6OjymCDjmi4Pjf145wZAE1xHYMb7O6hiP7nQottzqheA52Ft88kbd9vCUFM7kXKHd2yWboTXB+L4F7ba36PdcKOrqd+TbofXKcvDAAAojbDdHL+Mx2hLymSD6yS4pkY+oDiixp569qK30m5pWV+51J0hr4F8poBxcD947h/VlI8/zMzU0+Pex78xnINTgjBdeoB5Y7u2GapF9r/1ECoBoR18sdsMy6weeuoY9cKfnv0zSkN8h+V3h5EtnxmRnqv7ZTRWBaGvjAAAIjWgkyn5xhF8j86s2Ta0dnVVzqXe/ieRUn6VdzB9edcjk65yoBi4LZYyvwSReN012NdjeUazBaC69QDyh3dsT2nXvwg1fdcqhtcz6P9579y8pmI+F6zzfbu6oam9IUBAEA09PXLb3M6PjqrZHHE5XJG3MHuc+L/1dVvHd/3kqraKecZUAyFzop7IL3ZeLrU1TEJ/xXzYbvgua7Gcg1sQRCC69yLlDtCk50V/UPNfHwG15U+qMy+Hboy4nvtZxmt4Dp9YQAA0LpxCX/dw7emszgR2bX5vqBc9rf43Uct3znFLTMSdYgBBUJzjLpay3MhuD5MukfMVooBKGV3qo161qBf7zu4rtZn8lkf8XWyzfTuanCdvjAAAGhdF4Lr/fRCeptwxuC4DC+w3pc30+MttwwDCqAF+6irtfwrBNeHRQODD007C6DYyVQbdbRBPm0E11V6DfaNEV+nK0JwHQAAoJIuBdd1ht7XEVyT7QXlcHaAdePPnO8HAwrAN4Lr9RBcH56LpqwJrgPlpCdtzG+QT1vB9V2pfDZFfJ0IrgMAAFTUpWVhZkVwPRaKfQ1dTbqu4iDXLV2ecwysm8qAAvCN4Ho9BNeHYzJV1gTXgXL6D6TuNsynreD6J0maNvnEvNwTwXUAAIAO25nT8fktSUsiKoNb4n7QsHwIx3QucwzjVFUGFIBnBNfrIbg+eLrJevohOMF1oJxL5p453jCftoLr6q7JZzLi60RwHQAAoMOys6SPRXb+W8QdWL86pOOalxnITFBVGVAAnhFcr4fg+mDp799fmbImuA6U0w/aNl1ypc3g+rcmnx1cJ4LrAAAAXaNLjdw2nR2dERbjRkJ/izu4vmKIx/Zt6jgWUl0ZUACeEVyvh+D6YF3PKWuC60D5dv6CNF/msc3g+kpzjGsivk4E1wEAADrqJ9PR0UDB0gjPf7O4A+t/DPn4Fsj7dSjXUl0ZUACeEVyvh+D64Jy3lDXBdWCw2gyug+A6AABAJ/XX9H6UpE8jLYPb4g6uHw6os72eKsuAAvCM4Ho9BNcH46zj95ngOjBYBNcH098nuA4AANARR0wHR5dEmdvi92jQXl/znDKdcp0JvjmQMpgn7sC6plHd1PWLJJ2S3qv2L8y1eZekN0l6LL115ve2UDdWmO/VDWRfpb73dZIeJOmitD9DX9/QOGoGgs8s534gSYsGPKDQV6HPJOmOuV/emWP71xyTrkM6RtNVyWfS28DNx2vmG5L0g6kzMyx/M26ukw6En5pr+M5cQ/13m1o+Xz2urUn60dxPWqenzf/+Zu69bJvWdnDd5zVI03tho2kz7ps2pH8fa9nrW1n7pb3ltLoWXB9Wm1+3Hnwi79+s63JwvWvl3vU2MOa+zSCEHFwfhXttkMF1+sJh1aNQ29dY2jYAAGrZZDo3T6QXYG7LPNNJyOtY7QugHPYUDNyfjuC135Wkh1L8UKGf3pnOcdNOpHbi71X4Xu1UbzSf0wdAWz2c++aKx6DpF6m35n6VAYWuM/p7yeN5Yjr+Ze2oeL79NJ7JZ0vNfP4zgxMpGEiVyaes+Uk6JL2Aa/+zdTZI08Hbl9J7OPiioHzUwSQ9L3Eeeq0XeL6v9Xi+zjlOW9JBYz/o3EZw3dc1sNlt2ueydfBmC4O/usH1jQ3upf861OY3qQfrHOVbJQ1zE/AulnuX28CY+zaDFGJwfRTutb5BBNdj7AuHWI9Cb19ja9sAABFZLb0ZEY/MD2fdTuD/NT+COpvx/7R8zOcKOiXzhlymVws6CldGqP4stHRap0xnbaqgLPRvNtT87p3yft14TS+TdNJ0wmabAIgGWPVhx13L9082OHeddfNrJr8bSfrKdOb1++dI76HTz5bv11k0M1oYUHxTI2D0rsK1WCy9mTDTJfO9agaK2VlB2lHXmSsPKhyntlWXzHV10XbgdJL+dOT1Q0EeE+Z7frWca9nB7hxTL/TefyPlHj7ovfVHxWv43GNwaVnOgFCv0wEz+JwwZbzJtMlvU/f+dvEXXPd1DVzm5tzLl825zTH/fbMjQKF17Ij5PW06861ucH2GKaulZvDpekjwh/nd14dby6VasHhYbb6PejAlzQPrwwqud7ncu9gGxty3GYaQgutdv9fytBlcj7kvHEo96kr7GmPbBgAYUWMmKHLABLte5/xoza6Rb96P89kWz6NoZuG2IZdz0SzPIyNSn9aYjlH/vP41AbWJnAGDztx47CiTqjMRtmY+f1+KZ3lszenM1h2sbMvk9ZsUb9xrG1T8WiFYU2ZAcbFB0Eiv56cV68B0QX7zS+b1VcGxvZL6r0Vvz8lvjyNIuc0M6N8VHNOOBtfMNfDJ3ltV0u8e7u3NmWDHGyl+mKHXOb3XxJ9SP7ju+xq4aH1/UmHwtrFg8OpKG0scj69lYfLaAf3d/7xDbb7vejDTHFs/3bTkdT7zd9k06r+1sbeBMfdthiWU4HrX7zWbtoLr9IWHX4+60r7G2rYBAEbMPvMjVmaW6ZaKeX/myOvLls4n5OD67BbKOESrMwGmm1L8YEY7kbaZCFo3v6hQxulOoQ5Iys6kWJf53l01zv1wzuCkzGzVJY468ZOnAcWF1L/7y9z7n6WOb4E5flen+lzF8nB17C9XzOukI6+LDets+pwfWP5Gg5+vKwwyynTyv0wNqD4vGETpwGdDKtCgA7IjZrDav4b6/48XBCOaDD6yS/XofV526ZMxEyRwlVlRcL2Na+BqSx5l8jtVMqAQcnBdg8jpBwbPpPlMvEG3+YOoB7YgT0hrro9CuXepDYy5bzNMIQTXR7GN62sjuE5fOIx61IX2Nea2DQAwYnQ9u02mI6eBk7OOH8yjFfNe5sjrdkvn4wrmaSdk4RDLusy6t+s7Xp8WZDpJf5hgThnzHR22p1Ju1srRmp3xvlNS/y2Cg5nvvlXx8/cd9WJtg7qvA4qvzf/X8j1QkI8OMmxvWLyT6stETHsauOn32l6VvdCw3r4uMTDQ9vGYuY+1Q69B1H88D3ZdM/Q3pAZler6zHPl8IfaZbvcbDArfNTxHHby5luIpCq4P4hr0/ZRT98u+vXXDcUxvLanMA2cfwfX00mQ6G3BuB9v8QdSD0IPro1ruobaBMfdthm3YwfVRvdf6fAfX6QuH2YaE2r7G3LYBACKw1/KDebVGXo8cAYY2aKDA9mT+6yGX63YpDq7P6njd+U0+fJjxWcXPn3GUzckSn8+uz3284venA7hVgihfysevjVYNWp12nPulBgOKfkBO10NcXfJYdjqOpeqahrZA46Ma9ctWP+42qLPz5MONUKusi73R82B3kbiXvnEtWZN13JFX1YeMumZndqPoX2qW91qpH1wfxDVQmyR/c7WyXA+WVzWoq02C6+Py4ZsD56X5GvAhtPlt1YPQg+ujWu6htoGx9m1CMOzg+qjea30+g+v0hcOuRyG2rzG3bQCASDy0dEyqyr4Cl15OoC3akTtnOnX6ZP2+hLEO234pDq6PdbjOZB/KnK+Rx0pH2bwR9+yMMfl4lvTBGsfwbcXjn2s66+nvPVDjezc5zr3MTBDXWxt6fEsqHIuW5TOpt9Fn1gbHcS2vmJctaKnXfU7Neru95kBXzfA82B0T95s3Wyq2g7a3BrZ7GHwva9BW/C3+guu+r4HK2yvkdMU87oh9ze666gbXP5EP17w/KH4Mu81vsx6EHFwf5XIPsQ2MtW8TimEG10f5XnP9vtcJrtMXDr8ehda+xt62AQAicUyKdxMvSzdHyS7n8CDCMj0nxbvQt+mKx5TtnI7ndKpX1DzO544y2lkQQPIx82ZJxY7zhcx3vqh5n+jAybbGY5lllGwDiqma1+KSJb9bNfKyvc5cZ3Nj27Iie2rWt+upPBbV+Pxrz4NdW93fVyOv36V5gHeN5G8u1sSP4i+47vsaLKnR9uTZ6Rjc11UnuD5X3r9mr78xk+JHCG1+m/Ug1OD6qJd7aG1gzH2bUAwruB7DvdYfG/gIrtMX7kY9Cql9jb1tAwBEwvbqft2Nz7Ib4Z2LsEwviDu4/rbl79fZmG+k3mZ76ZkNupzH55m893kMIF11fL+r05X3uqMGk+rMaP5Lyr1+mrdp75kG5/51g4FT0SZOVdnetHhVIy/bwzodQFV9W+MbS173ahxXeuZN3YDxiwEFljbWyMsWxK6yxFfe4Glvw7bopOe66vMaHPSU1yeOa7m45nlWDa5rm/gkFVhY5/H3JIQ2v816EGpwfdTLPbQ2MNa+TUiGFVyP4V4T8RNcpy/cnXoUUvsae9sGAIhE3qtadZ9s5/2gr4+wTIcdXO/TVwc3m+N5J+WC6tpRWiv2QGh2zbzLDY7vG8dxvHB8btzymR9rHMN3JTuqeRsAb2p4fdIDA52ldLDG53wMKLaKvzcsFoi/JUoWir+gZbqubatZTiEHls41rBOrLZ+f7zloEVJw/YrHvB5Y8tpS8zyrBNdXyPtZbs+l/ky5suc2jDa/zXoQanB91Ms9tDYw1r5NSIYVXI/hXnP95lWpJ/SFu1OPQmpfY2/bAAARyVt+oe5T4dny4c7mMQoluJ72hRQH1ouued6MFd39faJmKtr41fWaqW0t5+MtlJ0+aHglH8/sn+Ehby2HVRXz8j2gcG2eVccv4m+ZmbvSfHMw9UTqbWTalcDSsYZ14qLkv23QVMjBdVs9PVQjL9usrq9qnmfZ4PqaVNuk68Uu8dz2hdTmt1UPQgyux1DuIbWBsfZtQjOM4Hos95pqGlynL9ytehRSHzP2tg0AEJG8Dtf9mnlNpvI4Eml5npHiJVeG4U7Bca0p+PweabbUTNXkeuvhiONzurb2fI/llrdR579DrF+hB9e3OOp9lesySz7ew6HOg7v09TvVoNxDDiw1CWKPWcr5hoe6GnJw/ZYlrws18jrkuW6UCa5vSQWj9H5Y2EJbE1Kb31Y9CDG4HkO5h9QGxtq3Cc0wguux3Gu2sV6V4Dp94W7Vo1DaV9o2AEBU8p5I1910s79poHYMJyItz10lOkbjQziuoqB/0YyRywPuPLqWVNC69czx2demIzfmodxOSTuBx1EYUOQZcwQHj1bI57CnQeoNab4G9igHlmz7bvjYMKqLM9frBHFss8zamrmeHsjrJsKfttTWhNTmt1UPQgyux1DuIbWBsfZtQjOM4Hos95pqGlynL9ytehRacD3mtg0AEJFJyw/dgor5pNdbPhxxeW4t0TFaOoTj2uk4njclPv9Hzuc2D7GcN5coZ934ZnXD77kuzTaKHOUBhc0JS36PS35eO9f/FFzbHyu2Sb82LPdRDSzZZl372Iw65OD6NbFvvuurza+7Fq0ruJ59GK5vHSxuqa0Jrc1vox6EGFyPodxDagNj7duEZhjB9VjuNdU0uE5fuFv1KLTgesxtGwAgIms9BQa+M597JH7W4Ouq1SU6D5uGcFyTjuOZqjnw2T7ksv5Gys3y0KUe5tT8jpcNBiOjPqCwcW1G+kWJz+9I/f1ty0BT364pejsmHYicJLBUacD9tYe6GnJw/bj4e/hpC67Pq3metuD6Y8dgtI03xUJs833XgxCD6zGUe0htYKx9m9AMI7gey73m+q0v25+lL9ytehRicD3Wtg0AEJGZHjpxn6Y6FxsiL0+ddTtd0Gk4OITjcs2oLwquz7B8bn8A5X2sZEdNBwa7a+Q/zYCiltuWPC+W+Gx6k2XdC+C0Ja89BffhU2m+kemoB5Zs12m3h7oacnDdtcnziYp57ZD8gHddtuD6dccxX/bczoTc5o9ycD2Wcg+lDYy5bxOaQQfXY7rXRJoH1+kLd6sehRpcj7FtAwBEJq9Te7bC5y+2NMDvqj8KOgzDKKctUj+4Pkv8bf7Xhh0FA7N0uiflZ6baHjxdZ0BRyPamxBtTrjbrU3/7u/l3Sx3X0ib9+ukpD+U+qsH1l9LeA8CQg+vqT0t+zwvqqO33z1f5uZaF+dZRd3wO5kNu80c5uB5LuYfSBsbat+nKOKTN4HpM95pqElynL9y9ehRycD22tg0AEJm89Y0vlfzs8lRAgle4er4r6Cg8H8IxNQmuT0izGS+D8Ln0ZouW6ajpkiKHSuRpO+87DCgKjZl6npfvLsfn7kj+pk33LHl9ZsknPSPbx5rUoxpcfyPtBRdDD66vcVyHYxXq+dPMZ59IteB8VtGGpncs/11nFvpaqzTkNn+Ug+uxlHsobWCsfZsQDTq4HtO9JtIsuE5fuHv1KPTgekxtGwAgMjek3i7wGljoz/7bTDH+f+tKdBSWDfiY2giu3w+s3MelFxQrOxvihrjXKrad92sGFKWcsuR71/L3y1N/8zDz3/ZY8jqZk8+i1H//1VO5x7TecNkNYwc9IGsj4HBU7IHqlSU+vydnALi2YbkVBdd1LXfbg6tnSZrbYuAphDY/xuD6qJV7KG1grH2bEIUSXB/Fe021EVynLxxuPepCcD2Wtg0AEJnLOT9gf5f4XH/dtIsU4Qdcs3brruvbVJPgum1NwXfSfC3rNmhw9aeSHbXfHB21mY7PzY98QFHGYkfeiwvaoezsdn31Nm+W9dOcfNJB/UlP5R7bzHUfwYwuBNeVLcCubbgrwL7KtJ3pJY+2eCi3ouC6cj3A9fFAKeQ2P8Y110et3ENpA2Pt24QolDXXR/FeU20sC0NfONx61JXgegxtGwAgMudzfrxeFXxmhfRm9z3iRy7XyYLOwdMBd7yaBNfFdBTzPrsq4GugmxbeL9FRcw3cbJvTTg7pnLoUXFe2JSyyD5cWpsradm9csOS1PvU36QdbLzzeY7Gtuf7MQ5l1JbiuNkv+A1Gtk7rM18pUXVqSpOOZYJC+abHcU10rE1xXrk3BTns4jlDb/FEOrsdS7iG1gbH2bULzdgjnEcu9ptrY0JS+cLj1qGvB9VFu2wAAkdkr+U/dbTSY/sh0hpdRfLkWODpc/bRzgMfTNLj+xPLZ4x24Fl+JPWDVT7alHP6RsNZT7FpwfYfYHy6lpfcpOOTodBdtELxd/G5kOuqBpVuOY5ndsMy6FFwXc75npNzMqXTbqTPfxz3WtbLBdXXbcWxNl2oLtc0f9eB6DOUeUhsYa98mNMMIrsdyr4k0D67TF+5WPepqcH0U2zYAQGS2W364Zlj+vv/q1h6KzqloY1N9QDGo2etNg+u21/WetHS8OuP5aM6/Hzffu6JifvpA6KqjDK5UPG99cPKJ53Muk1/XguvahthmR/dnnGtQs788iQ4qXZtBPrRci4lUvfG5kemoB5YuO46l6Yy0rgXX1S55P2P9F+m9fjyV+b635r/tlXbe2qoSXNf11Z852vUm90AobX6b9SDE4HoM5R5SGxhr3yY0wwiux3KviTQPrtMX7lY9Cim4HnvbBgCIzGbLD1de4OCIsM56WRo0LFp7/esBHUvT4Po3js/v8Hyshx3BpH4nbX/NvH+wnMOLgmPJS0c9n/ePJTqLXQuuK9ts4P6M8/Sa10UzfY5Y8tIHfUvE/0amox5Y2t9iQKNrwfX+va6z+Rdk/ps+BJ0lfmeo21QJrqu1jmv4l9R/ABBKm99mPQgxuB5DuYfUBsbatwnNMILrsdxrIs2D6/SFu1WPQgyux9q2AQAis8Hyw7Um83f9AK3O5ptBsZWyTdzB9UEtrdM0uL7a8XmdnTHT03HqGoXTptM07uik3aiZv37+seU88t4iWFZQbvM8nXf/7ZGtHRpQlLVU7DOe5sj7B1BvzD+7zJX8tT+1TUq/KbLd8/0zqoGllY5jeWfKu64uBdfPmbwuBfCbUTW4rg45ruPlmscRSpvfZj2wBdfPDfH6x1DuIbWBsfZtQjOM4Hos95pqGlynL9ytehRicD3Wtg0AEJnPLD9aG1J/s8YEv542DLjE6Jy4A+zaaZjT8jE0Da67gj6avvNwjJ/K+yUOjhZ00tJLgVR1wHIOts7qX47zvu7hvD831+Buib/tYnBd3bN8x70adeiGox773sh01ANLYtp02/GcbFBmXQiu66D3prTztkNddYLrrvuiyYyxENr8NuuBrcwuBloHRqXcQ2sDY+3bhGQYwfVY7jXVNLhOX7hb9SjE4HqsbRsAIDKzCn6E9Wn5K5OWUlyVjaUCOLb0m7Szfm+fj+D68YJzaLJG89xUx/2ZoyzG5cOlQOpYJ9VmQOwvOO8mr8R+ajrl0yXvra4G13cVlKGe/0IPx+x7I9MuBJa+bVgnXPe1BjwW1TzH4462LoRroG9fpTcEXSxhqBtc12XI/nHcX6s9XsNBtvlt1oNrEuZarqNe7l1qA0e5bxMSV/lf514LIrhOX7g79Sik9jX2tg0AEJkxy4+WBmSXS29DQu3wbAjomLUjdkF6gWENAP0hvbXjQ6UzJG9JcYC9rbcCtkrz4Po8cc8ueifFr3Lm0fWN/07ls6tkJ+1BzbJYnHPsDwu+85+Ca3esxnEsSuVbdobwecv3/1KzLFwPXXx2WrUMXzu+62LF9uqZI6/PWrh/Xlm+a1cAgaVzDQc+cwvu6zrLgI2JfZbbVCDX4Gym7ZopYagbXFf918bzPv+sxu9LCG1+m/XAtqHv/SHXgVEv99DawFj7NqGYKOhf/c691uheUz6C6/SFu1OPQmpfY27bAACRyvvh1Cfx/fWQtwZ0rPPEHlzbF3AZjzs6uP2kSzSsbuG7XUvTVAl2Fc3O+M8ErT4pmd9X0nt4U7ZjPJ75rjr1cpNUn+28rcR5a0ez7OzrHanz1kBO2eCl7419tjvOZ5bnOvi947uWVMzrpCWftpb2sA2aTtZsB3wOfC5J8wDhsYK6fU2qPWw5W5Df0iFfgyWW8tpl2t9hvmpsm7W4u+TnDzjKXV+3r/oQYdhtfpv14ITYZ/q7HkToXgUrWq4Ho1zuIbaBsfZtQlD0Ntpb7rXGy7Rdt+R5tWI+9IXDr0ehta8xt20AgEi5nrjvCuxYXYFinR0wL/CyPiT22YX9dEb8rcO+R4oD+mVpYOavEh3IKdOJ3JTpmGonS1/vOyK9WQfpz/wjxTMrx3M+M7tieZzNGbjNL/G5yyXOW6/rFdN5/DT1WR0w6KzSw/LhLJSXFQYh6prje+vMNHcFVdd4rvfLxN9rvIsteX3Vwv0601FGdTbAXOHIr86g4640f2im99WfBXX7jhQvEaP1vP8Q5Y0jr7/NtVpr6tmyAV+Dr0vcy1XStDlfLUN9C2N9g/pme8Njv4d2oj9An9GhNr/NeuB6o+uE5TOrTbv9U8v9hFEu9xDbwJj7NsNWJii5hnut0YbbTyx53qqRF33hsOtRaO1rzG0bACBStkDI3gCP9WlBx2VbB8pbg0kPCs5Dgyynpfqs3nQH6+eC79BO04KK+S6WD2dT+Ej6hkSZ5TzyZmTcrBAs0g2T3mU+f7BCx/k3j+f8psaA8YUjv3U16sivjvzauPd/z/melTXzuiMfz1hqY/3FzY4yelQjP9fM4qobX80V94O6KoPVRfL+TSXXw8sLZlDYn909Zu7d/aY89O/+leLZ8FUG+L6vwX7P7VdeemDamyoWOPL7sUI+EwW/k3rvzOlIm99mPZgouH+Op8pJy+CU+Xs99kE8xB/Vcg+1DYy1bzNMCwr6NYPal2hU7zW1VNxvBVTtN9EXDrsehda+xtq2AQAiNpXz4xfqj9coBNf79FX/ojUMNelsCJ2xP2k6odlX+2eYDvQWEwAoCtxr8KvJGwmrPHYg9fzLPkCwve54T4pn1eoxZ5cTulDxvGeb72p6zi9rDAC+keJ1SasEzLaXuC6+1y/PvkVxt0Fe2U1ST7Z0j/5aUE5VNhmbV3C/T0m1gOxPBcdW9ZXvlVIcYC9Tt/Uc9pX4W53prbO05g/wGvSvw3NpP8CuQYOye5XoINY14/yVVJsBebTg2J5V/K0cVpvfZj1Qlyse+5Qpi0EZtXIPvQ2MtW8zCBoc11nM601fVt/yeV2hPP81wcEtJo954jfgPopt3GyxzzzupyM1jpO+cJj1KMT2NYa2DQCAD2SD6yGvXe5au3lauveq2JgJFN6Xwcym1Gs7w8NxL5bipSSK0mWp9nqgay1Bndmgszv1tcelZtC12PzzZfl49sW3Nc97phkU1j3nP8xxlRmIbjRBsrLl/Mp0PPWcl1nyO1hhUDRtAn46EF7goc6MZ9qaJstnzEjlpce50MPxafBSlyrRmdmHK5S7zsLRB2Vr5OP1uheY/E6VHHD16/GkOZbsvaoD0b0Vju1vcy4bSwYiFknxwzlbeiLv11Pf5wjqaoBk+QCvge087w6gzZ2y3O9zTJDouAmoTEu5gfZeUwc+ybmeM8y/W1bhHv/LBFc2SvFs7EG2+YOqB4srBPj0/m1jTxQZ8XLvWhsYa9+mbW21r9xrH44nFprfFl1e8kXJPPUtV12qbYMJaJZpO+kLh1GPQm9fY2jbAADIDa7rD932wI9VO6SPLT/UXX9VTDuBJzx0ytIdQg0gHZPidY3r0I68riH/b8Xjul0zSDHuoUx0LcMvPZy7dkCrPBB5IuU3JRQzOGpyntmNnSYb5ve9pzrT34z0dw95nZbma5Gm/eyhfmU3X7vSML/069KrGuY1WfG+fl6hnfkuM7DalxlAXTL33dgQroHLRsfvia90I+d7d3vKe9xjni8CavMHWQ++LBFg/1X8PGAM/beWNpC+TczB9a7fazs8lWuVjS/pCw+3HoXevsbQtgEA8AGdCaFr6C3vyPHOMR2cF6ZzqR27bSN2TfozG0+ZzpPOsNBZCW/MOffTlAmC6UZ1+oreBdPB1g7TjAEd65jpjJ8zHcNXqePToMUDcw46G2Kh5+/V1zW3mvqgQayn5jv739/faPCHljpnurb9CTNQepW5LhqQOSP11oAcVbNNR9nHwx4NdulsXjY2au++1jVgz5v2J12/tc3RV4b1gWbejOc9pi3Qt3JmBnyO/c1NdZbUJ6Yd22Hak8umTfnd/NZM5bS/ZQeHC0awbgyjzW+Lvslw1gR+0r8b52U4s9VjKXfqebh9G6499xp9YepRG+VB2wYAAAAAI0AD/vowsr9RXNO1e2cl6QvpPRDVV5efSL0ZswAAAAAAAAAABCm9GZsuabOipe85I6wVCgAAAAAAAAAYAbpnR3rD1hMtf19//4wLFD0AAAAAAAAAoIt0Y63+jHVNum582+vBX5DBBPEBAAAAAAAAAGiFbliZXgf9zAC+87z5rq0UPwAAAAAAAACga5bKh4H1QW0yej1J76T5hqkAAAAAAAAAAAzc9zL44Po86QXWz1P8AAAAAAAAAIAuSm9i2k/ft/yd15I0laT5FD8AAAAAAAAAoIteycfB9bdJWtzS9/Vnym+n6AEAAAAAAAAAXXVTPg6ua3oqvfXYfdG87pm8j1LsAAAAAAAAAIAu2y35wfX+DPaTSZpbM++xJK1P0tVUngcpcgAAAAAAAADAKLgt9gC7pukk3UrS4SRtTNKiJM3I5DEzSUuStClJB5J0JUkvU3k8N58FAAAAAAAAAGAkzE7SHXEH2JskDbTPo5gBAAAAAAAAAKNI10J/I/6C6neTtJpiBQAAAAAAAACMuvlJOp2kF1IvoK7Lv5xN0nKKEgAAAAAAAAAQm/5mpMeTdC1Jj5P0WnqbnGrSGe4agL+ZpB+TtD9JKyg2AAAAAABGw/8D54/yACVExlAAAARvdEVYdE1hdGhNTAA8bWF0aCB4bWxucz0iaHR0cDovL3d3dy53My5vcmcvMTk5OC9NYXRoL01hdGhNTCI+PG1zdHlsZSBtYXRoc2l6ZT0iMzZweCI+PG1zdWI+PG1vdmVyPjxtaT5GPC9taT48bW8+JiN4MjE5Mjs8L21vPjwvbW92ZXI+PG1yb3c+PG1pPm08L21pPjxtaT5lPC9taT48bWk+YzwvbWk+PG1pPmg8L21pPjxtbz4uPC9tbz48L21yb3c+PC9tc3ViPjxtdGV4dD46JiN4QTA7S3JhZnQmI3hBMDthdWYmI3hBMDtkZW4mI3hBMDtMZWl0ZXI8L210ZXh0Pjxtc3BhY2UgbGluZWJyZWFrPSJuZXdsaW5lIi8+PG1zdWI+PG1vdmVyPjxtaT5JPC9taT48bW8+JiN4MjE5Mjs8L21vPjwvbW92ZXI+PG1yb3c+PG1pPnQ8L21pPjxtaT5lPC9taT48bWk+YzwvbWk+PG1pPmg8L21pPjxtaT5uPC9taT48bW8+LjwvbW8+PC9tcm93PjwvbXN1Yj48bW8+OjwvbW8+PG10ZXh0PiYjeEEwO1N0cm9tc3QmI3hFNDtya2UmI3hBMDs8L210ZXh0PjxtZmVuY2VkPjxtdGV4dD50ZWNobmlzY2hlJiN4QTA7U3Ryb21yaWNodHVuZzwvbXRleHQ+PC9tZmVuY2VkPjxtc3BhY2UgbGluZWJyZWFrPSJuZXdsaW5lIi8+PG1vdmVyPjxtaT5CPC9taT48bW8+JiN4MjE5Mjs8L21vPjwvbW92ZXI+PG1vPjo8L21vPjxtbz4mI3hBMDs8L21vPjxtdGV4dD5NYWduZXRpc2NoZSYjeEEwO0ZsdXNzZGljaHRlPC9tdGV4dD48bXNwYWNlIGxpbmVicmVhaz0ibmV3bGluZSIvPjxtb3Zlcj48bXN1Yj48bWk+RjwvbWk+PG1pPkw8L21pPjwvbXN1Yj48bW8+JiN4MjE5Mjs8L21vPjwvbW92ZXI+PG1vPjo8L21vPjxtbz4mI3hBMDs8L21vPjxtdGV4dD5Mb3JlbnR6a3JhZnQ8L210ZXh0Pjxtc3BhY2UgbGluZWJyZWFrPSJuZXdsaW5lIi8+PG1pPnE8L21pPjxtbz46PC9tbz48bXRleHQ+TGFkdW5nJiN4QTA7ZWluZXMmI3hBMDtUZWlsY2hlbnM8L210ZXh0Pjxtc3BhY2UgbGluZWJyZWFrPSJuZXdsaW5lIi8+PG1vdmVyPjxtaT52PC9taT48bW8+JiN4MjE5Mjs8L21vPjwvbW92ZXI+PG1vPjo8L21vPjxtbz4mI3hBMDs8L21vPjxtdGV4dD5HZXNjaHdpbmRpZ2tlaXQmI3hBMDtlaW5lcyYjeEEwO1RlaWxjaGVuczwvbXRleHQ+PG1zcGFjZSBsaW5lYnJlYWs9Im5ld2xpbmUiLz48bXNwYWNlIGxpbmVicmVhaz0ibmV3bGluZSIvPjwvbXN0eWxlPjwvbWF0aD7hDq8LAAAAAElFTkSuQmCC\&quot;,\&quot;slideId\&quot;:260,\&quot;accessibleText\&quot;:\&quot;F mit rechtspfeil darüber unterer Index m e c h. Ende unterer Index Text : Kraft auf den Leiter Ende Text\\nI mit rechtspfeil darüber unterer Index t e c h n. Ende unterer Index Doppelpunkt Text  Stromstärke  Ende Text Klammer öffnen Text technische Stromrichtung Ende Text Klammer schließen\\nB mit rechtspfeil darüber Doppelpunkt Leerzeichen Text Magnetische Flussdichte Ende Text\\nStapel F unterer Index L mit rechtspfeil darüber Doppelpunkt Leerzeichen Text Lorentzkraft Ende Text\\nq Doppelpunkt Text Ladung eines Teilchens Ende Text\\nv mit rechtspfeil darüber Doppelpunkt Leerzeichen Text Geschwindigkeit eines Teilchens Ende Text\\n\\n\&quot;,\&quot;imageHeight\&quot;:157.41008771929825},{\&quot;mathml\&quot;:\&quot;&lt;math style=\\\&quot;font-family:stix;font-size:36px;\\\&quot; xmlns=\\\&quot;http://www.w3.org/1998/Math/MathML\\\&quot;&gt;&lt;mstyle mathsize=\\\&quot;36px\\\&quot;&gt;&lt;mtext&gt;F&amp;#xFC;r&lt;/mtext&gt;&lt;mo&gt;&amp;#xA0;&lt;/mo&gt;&lt;mi&gt;&amp;#x3B1;&lt;/mi&gt;&lt;mo&gt;=&lt;/mo&gt;&lt;mn&gt;90&lt;/mn&gt;&lt;mo&gt;&amp;#xB0;&lt;/mo&gt;&lt;mo&gt;:&lt;/mo&gt;&lt;/mstyle&gt;&lt;/math&gt;\&quot;,\&quot;base64Image\&quot;:\&quot;iVBORw0KGgoAAAANSUhEUgAABHgAAACeCAYAAABJoL3PAAAACXBIWXMAAA7EAAAOxAGVKw4bAAAABGJhU0UAAACZSfe5fgAAMNNJREFUeNrtnR1Ybc37x28IggNBEBzYEARBEATBhiAIgiA4sCE4EARBEOzrCg4EQRAcCIIgOBAEQRAEQRAEQRAEQRAEB55/99N0/Xr672rtte6ZNTPr87mukfNS875mvnO/iAAAAAAAQC4MP5fWm/KdLkmawXfjqWWIbol6zTE+AAAAAAAAUOjCP/Vclp/L5nM5fC6Xz+X+ufzzSfn7XG6ey/Fz2X0ua89lhstoFIw+lzk3JnvP5dyN1VOB8Tx7Ln+ey8ZzmRcEPZ/rru3W3bZbR7duHD4aoxu3PnWddp7LGN0IAAAAAADQ7IvltLsknn1x6S9brp2wsPBcRuhy77TchX/PiQTW46mC3y83b6Da2lPRbP+5PBqNzdVzWXdzAAAAAAAAABrAhLxY2jx4EAC+svQ5dgLEMMNghlpvrLkLfsjxVPFOxZ5RhqAwk2Ir6nxUzt06G6DLwQftwJsNJVw5YXoDAAAARM+Au/CFFgE+KmottCO4llRBXa+O5HNXnlDlD2P5KWrxdFrDuKjF1TzdDwg8lKLljOkNAAAAEC3qCrIkL9YWsZ4nVRzACqQ4s8/lgrFMgtZzOZD6RTgVAicYDkDgoXxVbpjeAAAAAFGiL/c+4rD4ct/6LQTy/Yxpd1G36Os7JxKduFIkmHY/P19jwTTdPahj2KdWVnOrLCNA4KEg8AAAAACkw5i7tFcN2KpxepbdRXXOnem1zLg/W3P/5krsLBQ0LtAi4sB/0L7QTFZV4rZcu/FS65/BT37XkBvfDSf6VI0DM9HQ8dqWuC3mvrGsoAoaMV9NQzfdR+DYLfgnQSBB4AEAAAAAK5alXPBkPZfvOSGnTHpz/T8/3OXRInizurUQiPklKG8V97qTAqLOZ6jYU8VqSIW/VWmOYDci1cVVta46dPdmDWLddeW3W6OXUl1QVVEWVzowRxf6hPsYbIit+k8JZ+oHAAAAAPXyzYkiZS7gam1g6Rqlwsyau6hWvejONHhMl6X8g7h1301JtQDd+5K/1Yjea8u4RD45QafjRJciYpgKqrNOALqR8g/1LbZO8M2IE3yqKp+UcAUAAAAA6kMvhWWC7l6IXxcaPdfvGJw1Vxo2nnrBP6jQX2rlMeypXluC1chH4k6/8XZU2LESV+ekXDDnW0QeCMmkxBshnoLAAwAAAFA3bSkXyHVHwrnNzEr1YLOb0gw3H7XMqPLQvRagjhojqWw8oDt3x2u6uLMvfgKKq9XWufQvvOEOCcHQjXyvRvFCN6FTV4fdiMqR/C/qvYpgamL3UFMfDTJNAQAAAILTkXLhDdZqqOt3qW6hf5D5uXO4xOW8LkunaSkv2j1kJPKolVo/blmPbt36vj93pT8R7ow7HYTmMLBooapqqlHfh1zdXzMcbLoPogpBPgJbt2psq7Zxy21KrwccbaOKcr8i/HgMuDFRke7m3YdORbt1IT0oAAAA+BN3Nmus8zeDM/1xphdRPU9XCaa8UUOd2xXuFjmIPAPuzlG0zRoceSxg/cb7nFO/2VYhJHrprZIasJ+ynXE/6kakZrJrThRJVeDRD0LRVyAV62Lw910suMnqh7Ir5TJYAAAAAOLOZxYwdbs5DUp1S56jzESeIamWkrzOi/lShXrfS9oxedalv3hXdbhBtfqcW4tsrxCSKkG9+ilNsqDQTVUtXaq4d4UWeJak/9cC/ffzNfWxHqTKBBhUC58xlj0AAAC84UdJcedW4nk8+lZR0Hh9wMshJo/2RRW3LI2fUrfYVeWOdiNpxn+Z6OM+clbz2hvqY449CkGXISDtAOLOWUP7Vhf+dsk+mwpYz7WK47tUg7hTxRQ5Jx9lAAAAqH6pLGvRPhdZW1pS3Tr/VwZjWiVblgp945G0o4pV1qGkJdZpXYumjL+KRDDRWEFFkxf9YauFkIvJdyDhXw3v4wXp3zqmHbBufyuOr/7/2YD9uW0wJ0lfCAAAAGrVWzao7XGkbfppcE76mfCYVn24XI+oLaNSLdZnSnewovP2UeKyxh/t4y49JQCB8B1s+Sdd/K/vZT9CSgiBpyXV02u+zYz2LUCd56W6IPX2ZQMAAACaibrgVHFpmo64bRbZcucSHNOyrnav5Vrii0O0WnEcFxIYtwF3l0g1ns1MwbqfSx4ukJAAVTeOr8osXfwvG5H12Y7xOId48bgyrvM00xIAAKCR7Eq1rFMxo64jVS309f+nFKy3n/gtH5WZCNulgtNNhTbFZvHSi6JBpfcibsMvIeAyRMSM+BV42nTxv6hiW/SlqOO5Lt/EPoPag/h99Wh7mJtHTEsAAIDG0al4fphPoI0WiVTOJA2Lg0Gpnsn2JOL2zWU+jkXGTsMrDEc+B4sIcedsvxCCMQSeYBQVKTqR1COmse56qO+T5JUSFAAAAL4+91axbrlORPQYEps4m90E2mphlR77feW8YvtWI21XS4q51XUSmIedgmORchp7SIRvCDxB+RPBJtb1NNY+3bROPNUZNy0AAIDmUPU8sZFQW9eNzkoTEbdxVqrHZzxNYCznK7YxVletlQJ1V8uYFETVASlmxdNlG4YQWLvrIPB8zJTUH5h619NY73qs842nOneYkgAAAI2g6iU5drHjPerSYmHFE6uLj1op3Rm0bz6R8byW6m5osY1jEfeslYTW3HKB9lyxFUMIfF2eEXh6cyH1KrsIPAg8AAAATUJdsm8rnhkuJb0sOBaxeLQsRdi2TYN2XSc0pj8lr+zGLfna+krDKXxLaL19k2IWZWMC4JlLQeAJyVfqrm+BZ9PTWG97rPO5pzovMB0BAACyx8JdaSvBdo9KdRcmLfcSV5DbUameNSs16xAVDyyyow1F0p4FyTMhSpFwHEsC4Blf8U0QeHoz/MXH1rfA05H0rGF8WR21mI4AAABZ891IDJhJtP3HRmemzcQu0UXKSGJjaRFQOhahckPSsjgqSpG077/ZlgGBJz8OP+mznQAHnb+Slliy6KG+N0xDAACA7PllcGbQeJUDibZ/SWzOTY/uDFk3baP2nCY4lnNik0U2hnHcL1DXyQTH6LsUi2sFgMCTGZ99bHcD/H5rl6cTz/UdFvtg4F2mIQAAQNZYuLWEOOf4PkNZWDDFYnlgdYbtJDiWKjLeStxhFYryVYiQlEXVrx7SeWQGBJ4MmahZ4JkzHucQCrtl7KA7SStoGwAAAPSPRWDa1NKj+zzr1239YXV+1Qv4SKJjuWnU/tGa2/GV6Hid8Hr7KqHOI1szIPDkyUfpDvcTG/dQ9R0Wm3SYqfr0AgAAgM1ZK9dU2h+xani2r9OKx8p6J2UXmWmJP/vtVwxIni50rxwWaN+AACDwZMeB1GsGrC8w9wYfyMGAfaYvN1XjB20x9QAAALLH0lp5OPG+GDfsC3V5q8MKum3YhuXEx/Ne0rbiKRKnZi/h8SmSHOa7ACDwZMey1O/nPV7hI3FW04FHAy6XjcejAaxRzAEAAPJnz+gse5VJf1wZnu9Xa6j/H8P6jzG3a43F05K4LYxCCDwttmhA4MmPaYkjkN/3PueAKv7qiz5YY99NSX9m1/ra1GHKAQAANAKr4MqpXzR9iAJaLgPXfVzsMsDmEOC2Y9QX91KPNVZLEHhabNPgEwSeehj+4GNV10tRx82Fp08+iGoBMxpJ/6nApFZQ55989PUAoulRh5huAAAAjWHB8Cy7nkmfLBuf8ScC1v2XYb13MhjLltgJXnVYYxVx0ULgAagAAk99XEt8LwuDbtw6riwksAnp68PMmzprMMRhphcAAEAjsbRWWcikT0aNz/ihLuBWqcFzG89Lo/64qKn+X9XrKOGxOS7QvkEB8AgCT31MuD56W6boFgAAAIDSWAShfS2jGfXLnWG/3EmYuIazxneTXB4A9w37ZLqG+n8VT/My4bH5Kt7VX7Zo8A0CDwAAAADkQNv4LJvTS/uhcd/MJCZknGc0lh1J223tq5T3KYsgX7nPXQmAZxB4AAAAACAHVsXWSiUnLGPZhBAG1ELoXoi/04tJ43keOtjykeQZp2asQLv+sE2DbxB4AAAAACAHsPj4GMvg069ZmHy6ac0Z13c5o7G0Fr/mA9e/W6BOiwmOy1KBdm2yTYNvEHgAAAAAIAeuDc+xJ5n1zZjYn/V9xo78bVzXsczG89iwb34HrnsRsTFFS5cilkk/2KbBNwg8AAAAAJA6Q2KXPlrLXoZ9ZH3W3/BYV8ug0BrUdyCzsdwWW2uskPGmRgqs1ScJ7zpWheGC+8+oAHgGgQcAAAAAUmda0kwFHpJ74z7y5cY2mkg96+SncR+Fdom6KlCnTkLjsSbNi+sFkYLAAwAAAACps2x8js0xVsaxcR+pxYKP1ONrxvXM0RprLPE+KhL0+zSh8biQZgX6hohB4AEAAACA1NkzPsd2M+yj3UTO+9ZC1Hqmc/5J0gma/Z6imcCmEhiHxYJtmWGbhhAg8AAAAABA6liLAt0M+8g6VbqWVeM6qsjwYFzHhUzn/KVxP4WOD1PETetC4o6fpHUrEtz9TvKLAwWRgsADAAAAAKljmUErV4Gn4+G8f2hcx3EPdRzPdM7vG/fTUuD6L0n6Ke67BduwwhYNoUDgAQAAAIDUsbb66GbYR/MezvvXxnW0Dh6scYIGM53zG8Z9dRC4/joutwXqpa5orQj7f0qKZc5S97chtmgIBQJPNb65DedtGWFaAQAAAAS9KFqfY7sZ9tO0h36yFlCsYyndZjzvO8Z99VBDG4oGR7+UuNKmq2BT1GoQ6x0ICgJPNVZ7tPuEaQURof6+i+5Q5xM1f/4hLy9v6+5grFkw5iVf02gAAIiD74LAU4RR8XPmt/zO3xjXLedzedvDWH4P3AYVBy+kuIVRDCKP1qFozK9LydeCLCZ0TCbdmmi7PamxMY8QeKrxWxB4IE4mnsv2u4OS9WH6p/vAPUox89Q9Vy8AAIDYhYscUxoPezrzzxvVb8RD3X5nPO999NdSDe2Y7XM867y46+8+6KO+s2zPXu866qaoIlqvjHIPbqxmmib2IPBU4yyAwNOuuUwFWJztSMpU4vNRzUXVWudIevsEWx2id6WYz/FHZV/wRQYAADt8uB7tZtpXfyXeTFpzEn+Wr9iw7q+tmtrxu8+1WceFXS1xDvuo5zZbsxe+O+Gmn71M7+yN8ShA4KnGYwCB55+ay03CczC2tvpiyn2QvwowWQX9kKrr1ZNhX48KAABAddoIPIW5kXitndYlXuuiWLk17q+LmtqhLjZX0t9jYUh3rSHp/bD/maCAa5afvf6+5NzWO0wHgQeB5zM+8vdG4EHgCYGaWa/2+bEpy4QU94/up1y5dkCeDLh98q1PdNvNpxYHHwCIXOA5yrSvfHzP/xjVbddD3aYyn/vW4/lY4/d5TPrLhncVaHynpT9h9E7CxzJqAjNi89DcReBB4PmI2UACzx0CDwLPu4/MvhSLe2Mh8CyJndVOk15Im8SQ++iuubmpvtBFX1f036lIuSkvQbqx6gKAWASeU87+hcu5Ud0uPdStlfncP/DQZ2M1tkctrvpxvdF/+0v8uP4PufNJP/V5Ev+JTZrIpPF9ZA2BB4GnF2uBBJ5XRtyGoVYbewGFn5sA/aivZBfudz0JAk+vTU0/XlXNcPtlPVC/T/LdSooBJ+hsuguQ9ZpVwWfF7XkAAHUJPLmm1z6OuK8ePNQtd2vRHQ99tlhzm/oVeV4D6naNhJ5h97P6nY9aZ4Iq+zl3XhnP8b85C3EIPOU5Cyzw9EIn5oHkJXroh3jMbZBrTsy6l+YJPN9d+y03tBjFnVc/aoibQXfgUjP8x0Dz4q/b30K8JE6JXbB2zLIBwjPlaQ/KER9uUBaJHHykun9owNz3cV6LwbqhI+UCgj+4u8O89BcGYMjdPXZLnnMeEXe8seppzzqXTLNrIfCUQ4N6PUUg8LwyI36C5sUiegy4w9uO+LXwuYlgXnXcHPKR5aIomxLWcupWIFZmpLxLoLUI6Cv7wbjhetP9qcW0AQhOy9Pek6MloS+Bp+pFyUcmtOsGzP0lyffh7YfBuf/KzfmuvFgHd1xZcX+m2bsuKv4eFZWwRvfHtcfz5WKOHYbAU475T9p9UlOdRsQ+kn6Mbksj7sOTi8Dz1jLCt3taEUJa7uR+iE6VAXeoqvJ9UEHoyImFXVf0Re2ygpjy1/0ca3P7LcN5/IvpA1ALw56+TTma8PsSeFoGl3niKNneSeqOqWSBrsG645F+JSBNsAV7Y9Lz+B0g8CDwvLIfocCjTIm95UescWl+JyzwDLgPsh6yHiTcR+grOuLHcqhImeMbFoWwsyTl3QIfnVjy1SuWmkEvuANk2RSuLaM266XQygVU2/+NaQRQGz6+TUsZ9pMvK92q+/IvD3U6asC8b0v+rm36rT6MUNxRzwIygvpl2fMYPkiGbloIPP0zIp+7K5zUXD/rYGuxCjy6oV4n1Fa9+Klv7l5gUaeowGOVerBs6fANq13YKbuedD9cKyluzEk599I7sTGHtrRY22AqAdSKj2/rdob91PX0Ha/qRrvnoU5NyNQ54Wk8hyJsa6fGM/T7M0ibLTcIewHGM7sMrgg89h/GugWesYYIPMpyAm0dc6Jb3TFMPhN4WhIukDUCT3wHwyppaXVuV3Wv08CaRyV+twqSUxV/t1XsslvBegegbnyk2M7RxceXwFP13O8ju9d2A+Z9y9N4xup2pNY8/aYutyp67tiIVPzKlZMA49qm05ot8AwVuAifRFBPy1g8N5GPx1Pkbe1IPKakvdBL6VUEdfvBNywo39zBt+z60dcrS7c6tSIqkxFQX/LKvrzMM38BssJHfL47yc98P1aBx0cg1W5Dvuc+xnMm8naPOLHlVvyfUfV+sCr9ZeUCBB4EnkQoEvflJJF65iDwWM/hJgo8X12qVQDQF0w1kVT/57/sF8lTNeuerjkfqcD1EnVWct2WOXRZvRZfSKZpNgESw0cMFwvXIwSeYvhwE+82ZO433bJ63p1RLefQnTsjL/CNr5UjQeBB4PHIbMHLbQwCj2XKxNgFni1JQ+B5eCOU6IvDsvwvVeNPeXF1uZSwAs/KF32hdXvvdqIX6W3jeum6wtzVP69WO1VEuh3PB52WlHNnPOzz91imRp9hagFEgY8sTP+47zUCj99z/5CnOi01ZO77cLNfSbAfBt081LiAGn/pTIrF7NF/c+7O6Pp/pxB1osGXcJ91Jl8EnmKM9rF5xiDwTDdI4IldzBruU7z4If4CyL1l4pOL9C/5Op5IW+zil5wL+GZMymetei0/A9X1Z4DDqFUw+lOmFkA0WJ59ck6jG6PA0xLcv6tw46HvckocMOLuctNunr6WMfd3iDnxMif+3e+yA4Hna9Ry5076c1+om1aDJv5chm1ViwAfrlBvRadeh4EHN9/7mWcW8Xu6fL+8Mi/VgnzrXFwIWN+BkvPqUYq9wgyJnYg6neF8mXL7A4XyWhYSmbv6eu/Dzec+swtgjALPpKc6NcXC8txD3+0KQBz7us9EMFsIPM0SeNTCYa/ERTsGgWekQQLPVKZt3fQo8BxKb1/jMhmJ1NLnuGKfk33IH1VNW3X/q8PEvWwA5CIH0hXhVf8z2uLfHJqSVukkNH/PPPXBJAKP13N/W7iLxHaf+8MRCiJhS/x936bYEPLfVFvyEiW9ihJ+EklbmiLwtDJt64jYW/Eoa9LbcqdKEEl92Szr8kL8En9YBFuv8+W+bEaVMU8/933w8RYCDwWBJzo2PfXBJgKP12DUi57qNC3NwMd97kQA4kAtr+8EEROBp8DledJdXlTQ2Rc7/1UEHgQeK049rMn3otGj2L1M6gGtqBmlXpB/CvhAzVkPDeZL3cEpy1ra7HzyM61cOn9lPH8QeCipZ9Px0QfXCDxfliqid8dTnUYb8t3/46HvLjhOQcZnk8ec9wefAs+F+/kxlEt3eb8T/wchBB4EHivWPBxQfVtoqMq+/lxuv1gjE3yrvDBktK93I2jLsJSzYnuSj9OmW6RG10NBzm6FCDyUlAUeH9avubn7+BJ4vleo03qEolNK7HrouxsByPNepOfEuZw7yqfA09SCwIPAY8Ws57nq2wpBTaOX3GFSD28/Kh4A4XNUdLAItKixx2IJKFr2G9XLOmzK6OK3mfk8QuChpCzwKJee+uE3As+nZSDCOiHwlC8PHKsgQtYrnuWyF3cQeBB4EHjibuuYx3mqlgyDfCeyEneODObFWWTzYrVkO456/CyL/lEXxCEEHgoCTyMFDL0YjGSwxn31T4x1asqj0m6EYwrgiwUplw1VPRmmmtBBCDwIPAg88bb1m6c5+ihY0uSEvppaxNzRj2Vs/sjjFeb429dkbZeF9U4T4kYh8FBSF3h8Po6sI/D0LHcV67Qj8VkVpcQ2/QcNY9jtG48F5vGt27sb87CNwIPAg8ATd1t9xBJY47uQFVbpI2PNNlI2AP6kcR9dNuSwi8BDSV3g8Xm+vcvgkuBDDKgakBcLlPhEuyZZQEG66H6sLlcb8vLY+Rp/948TddpNFCoReBB4EHjibuuN8fy8Fl5kcsIq4Fw34jYeSDVrG/343xv00UxD5hQCDyUHgWdRsOL5iEMPfXKIwJOlwNPimAWAwENB4EHgiVvg6bDtZXURt7DwupC4X6Q3SrbrNV36T4M+Om3YvOJbTkn9u6EPGdee+kMF4+GE1/iNhz6pGoAagQeBBwAQeBB4EHgQePost4L1Ti4My+ep6PsJGjoWeVsXKu7FFhl12gg8FASe5Fjz2CdbrO//lA0EHgQeAEDgQeBB4EHgCSvwbLPlZcMfoznRTaCto1Le6sbiMnPYsLmFwEPJReD5ZiSE9ypqPTmRYJ/4ElKWEHgQeAAgf4HnlzsUxFBW3Oa34T4iejlSt4R7QeBB4GmOwPODLS8LfhrNh9hds97yWHI9VxXC9BI31rD5hcBDycm1d9ljv1w5ESkVxsRP4gaLGGUIPAg8AJCAwNNOpA/04zztRKCDkhcJBB4EnhQEnkm2vOTRF+Mno/kwl1C7L0q079HgMrPVwDmGwEPJSeAZcEKMr775nVA/HHvsh1EEHgQeAEDgiVnw0YvPYcnLAQIPAk+sAs8gW17SDJQUOnqVg8Ta7vNi8lkg1SGmHUDyTIk/y5W3GftiZstj+x+lenw/BB4EHgBA4AnCuPSfThKBB4EnVoEH0sYqYOhjgoc2X4f/r9yMASAPfnvcK1Q8mo647Tue98orgzr+QuBB4AEABJ6QrCPwIPAg8ECNjDyXB6N5sJ5g+zcF6x0AKI/PgMuvwvlsZG3WbIuH4n+/tLAI9SVQIPBg+Q2AwIPAU3nzROBB4EHgAWusLFju3aE/NXymO07V5QIA+sO3q5bGR1uMpK3z4ieRSK+yGrFAMdCQue2r/wAAgSdrgUc5ReBB4EHggcBMG15Kuon2QSeguHPdoEsBQNNYCbCH1LnPTns+2/cqUwb19pXtrNWQeb2BwAMACDzlKJJiEoEHgQeBByw5Mxr/O0krpW9dAs8CUw4ga/YD7CP6IDgesE1zht+KfuMPWbjx+NrjmyLw+Igxdc9WAYDA0wSBR/kqEwECDwIPAg9Y8UPyeFWuymKgy4pmKcN6ByBvdI2HiE3z150ZRzy1Y9Tt60XPCU9i78pzYdSWBQSeSvhIRHDDVgGAwNMUgWdcPrfiQeBB4EHgASus0qJrcNGUgwa3Awk8M0w5gEagViehLF70zKgWFtNSTUAedD9jw9W9H9ddDdKvQaB/GLdtO/I9fhSBp3Q5Y5sAQOBpisCjXCLwIPAg8IBn5gzHfj3xvggh8Bwz5QAaxZCEd2vSbFtqPbTixJqW/H8XJ7X40ZAAKjhrbBq1Ajp1/7eswP/qLrZn3J45o7EY99Tf0w2Zy3se+u6ELQIAgadJAs8aAg8CDwIPeObUaNyfJP2U3yEEnkmmHEDjUHHlj4SPXROqqJj0/U17LTNrPYldGu2WcBeJ7T63x/YAwIbQpE11DIEHgQeBBxIRNDbpjy/LFlMOoNFoqm+fKdTrCH6sj5FvXcKmjH/HqWH/D3jq/6a43fq4z22yLQCwITRNNb9C4EHgQeABTxwZjvt4Bv3hU+DR2BRDTDmAxjPr9oPUxZ2TD/b9X8a/Z9W4/2899MWPhsxdH66Ga2wJAAg8TRN49hB4EHgQeMADGn/hyWjMzzPpE59ZtLpMOQBwDIutwB6y3MlLzJ6PuDT+fWPGfX/qoU+WGjJvbzz0XYftAACBp2kCz08EHgQeBB7wwIbwevmeJY8Xom9MOQB4x4KnS7OvfWz1i71s1Ph3+jgv+RDWug2Zr/eCexsAIPBUZgyBB4EHgQc8cGc03ppxJRfXo01P36klphsAfIAGENZsVz5ch0IJO6+sSvzxWXY89NFGQ+YqKeYBAIHHAA0I94TAg8CDwAOGWKZGzykDho8sN1fy3wCkAAAfCT2d53IRgaij584j963ox/rQ2v3JR/rxVQ/9tYvAU7oMsvQBEHiamJrwEoEHgQeBBwzZMxzv2Yz65U7sv1GLTDcA6BPNRPXLnf9CZd16cN+GH1LOpXTcuK56LvEhjs956Lv9BszJ7+LHOgwAEHgaKfAcIPAg8CDwgCFWfvT3ko91inXsiJyCTwNAfahwolYnu4aCz1/3s9RdSV1Ixwz2cmsXV1/ps33s9ScNmIdj9BsAIPDY8RuBB4EHgQeMsHy93MmoXzp8nwAgAQac6DMvL9msuvJi7bPbo2y6v9eEHWqZMykvGRR91Mk6AO+kx/6ztoo6a8C8a3v4Rv5mOQMg8DT1AL2GwIPAg8ADRuwbjvUM/fJh+cNUA4CGYO325Nv68dq4vjcNGOMZD3e4VZYOAAJPUwWeEdfOt2UCgQeBB4EH+kRfLh+MxllfQHNJ/a1BHp+Mv00TTDcAaAjWqcd9X/wPxT5+Ue788HCHI0U6AAIPJvARgsCDwIPAkw7ThuN8lFG/zBt/l3aZagDQEDSmjaXLk/6sYc913vJwH8mdZQ991mL5ACDwIPAg8CDwIPBAeTYE0+peWGYVe+TQCgANwjq48l6AOi96uI+MZD7O1qIYGbQAEHgQeBB4EHgQeKAilmb0Uxn1y63En/kFACA2hsTO7Teke6uPTFrTmY+1tVvbIcsHAIEHgQeBB4EHgQfKYxln5sn9vByYMJz72i8jTDUAaAirxmf6i0D1HhD7uGvz3OX6KhssHwA2BQQeBB4EHgQeKM+UEH+nF2uC2xoAQBmRxDobVSdg/c+FjFD9YD3WsywhAAQeBB4EHgQeBB6IQ8hYy6hfTsUunsAg0wwAGoJ1VqVrJxqFwjqmTM7B9fXb9te4v76zhAAQeBB4EHgQeBB4oDy7wsvbeyYND61LTDEAaBDWFjCdwPX/aVz/s4zHety4r/TMOcASAkDgQeBB4EHgQeCB8lwI2ULeYxU08oLDKgA0iDlJ23pHGROyQhVlwbivDlhCAAg8CDwIPAg8CDxQnm9iZ6lylUmfTBv2yRxTDAAaROrWO69YZwD7lul4rxv3ExavAAg8CDwIPAg8CDxQActMUbm8vB0b9YfG8MF6p3+m3L5DobyWBZZFEnTE3rWprj1037gtE5mO+Z5xP7VYRgAIPAg8CDwIPAg8UB5L8+ocUpuOip31ziTTqxRtj+cCSpqlw7KIHhVirjI6x1vH4VnMdNzPDPvoVngUAUDgQeBB4EHgQeCBSiwZju+PDPrjwKgv9plaCDwUBJ4GYe2qU/ceah2HZyPTcX807KMdlhEAAg8CDwIPAg8CD1Sjazi+U4n3xbRRP/wVzMwReCgIPM1B97snw/HWPXQ0gnZdCi7Moc6/OWXhBEDgQeBB4EHgQeCB2vhtOL6pB5G0ypxFFhAEHgoCT5OwjsOyFkm7fhm26TLDcbd2YxthKQEg8CDwIPAg8CDwQDUOGN9/mTXsh12mFQIPBYGnIWgct79iK4QMRtK2ScN2qYVTbvFltg3755SlBIDAg8CDwIPAg8AD8ezBN4n3wykCDwIPBYEH+mLI+IygQtFYZG28NWxfboH3jw37ZoXlBMDlAoEHgQeBB4EHqmMVYyDl17c5428PAg8CDwWBpwnsSp6uWW/ZMmzfakZjr9ZI92Jn3TTEcgJA4EHgQeBB4EHggXjG90/Ch1TLQJoIPAg8FASepqxTS9esM4nThWnasI2/Mxp/S/c14tYBIPAg8CDwIPAg8EBk45uqqLHi4duDwIPAQ0HgyRkNhmvpunQrcQfYtbJUySnQ8pLh+C+ypAAQeBB4EHgQeBB4IK7xTfFlUk3CHxB4EHgoCDzQF4eGY6tWQDORt3fHsL25ZIqyStDwKOln4AQABB4EHgQeBB7Ibnw3Emz7pqdvzxHTCoGHgsCTKWvGY7ucQJvHmcvezg47LCkABB4EHgQeBB4EHrDj2mhsu4m1e1ReAjv6+PacMK0QeCgIPBmiljaWcXf2JZ3U4Vax2vYymAdjhnNghmUFgMCDwIPAExsTCDwIPAljlR48NYHnQPx9e66YVgg8FASezPj+XO7EVggfTKj9VjFn7hIStT5i2agvLjPoCwBA4EHgKVFuG3QZQeCBVPfglAQezYpi+Qrd6wBvhV5st+XF4giBh4LAA3WgQsy54XhePJfhxPpA48RYxWybTHw+HBn1wxpLC4DLBQJPMwWe2IWBRQQeBJ6E2W+YwKMXlWvxfyG14u2lSgObjjBlASAwlkGVrxMUd17ZNuqDjYTnggpdFu7N+jO+s7QAEHgQeJor8MR8GNhA4EHgSZgto7HdSqS9qxLG4sBCiFH3z7eWRg+SlksDAKSPZQYptchuJdwXo2Jj/ZmyG2/HaC4QXBkAgQeBJ0EsXSBiDsJmGcsDgQdCY+VLn0Jq8DHxkxbd1/fnvfhGdi4ACInVA8CruJODq6nVmW8s0fb/MWj7X2mW2zFA4/BpKo/AUy+WwfhWI23joPGFEYEHQrNgNLYpiA+Wbga+U/+qBdCjEK8AAOphXbDc6UU783PtZ6g1vYV71h7LCyBvLC+PpN6LiyvDsTyOtI1LxnMWgQdCM2o0tqeRt9N6rX5VtivWt5crGS+eABCCruFeeJnh3mXhfaAP3KllkPppNCemWWKQGcNOd1h1+6cWfeiblIZmivNpLr/IfKsVy9dyNef8HuFivjWes48IPFADjwZjexdx+1oVvzVlxOoqgteA/H/r1jOmKQAEwNJy51TSDaj8GW2j/plIrN1nBm0+ZIlBJgw6Eee0wPlY47U2KkkGaTXzZdN4PDcja98fT/P2GwIPBObUaHxjDQBcZa2qiDsp5cTasv3R6fHzVpimAJDQue1I8g4Kb3EGTCnQ8KTRvJhimUEGzJW4Hz00RZsY8SzwEK+gXqyz1ejCGIqkbVse521sgfcQePKnm/HBbaninvPqWlDm/8+VqK9a71z2+FmkkwUAn1hmy9qV/DP+jUv1ZCJPks6r/r4QewdAnL5QZe1nvz9aqcGpWHw0jelMx/Sn2GYIe1/mEXggMDNG47sUWbtGpbxr1pP8N45bmcCSZeLw9BKkjpmiAOAJfTg7Ejt3en3ca0rMid8GfbaRQDst0sPrN7TFcoPEsXJhzdrCcdGzwLPPPKyVAbGJth9T8OzNDz5yj4bt+5WxwDPCsoh2rVrEQ9uIrE3nFS4pcwbr4KrPi45+7O8i2/MAIF++V9gn35d7aV7w3GHX7lys0z9i12B+4GYMqdMxvs8e5NpR6+JX4LlkLtbOiYdxvZPw7grf3EL86DI4mfG8tRSvxlgS0WLxgnsSUXuquBt0evy8y5I/a7aPOveKf3EjDc3AAABeaYtdooirBn/fLS593YjbZ2G9c8p3DBJHRVgfiaGWcuysA88CzwMbSu10PY3thYTLzKDizfUndfnp/p1l+yYjGkPLds2yJLI+pMYST2CxwoF0wVgAKxpzYOKDOm8wNQHAwx5pZWF9InlmyuqHqo+ZMVvxVA0m/SjpZQsDeM8vT/fZO4nfgq9vbsWvwKNlnDlZKxbKf10ij1rtbH5xCNr2JIScSBzZtKwDoa+yJKJlwGhPXqy5HeNS/pVl+ZOfWyXWwlcv2/pxv/pAMCO4MgBYoXuNRbDcV+vldeEhVdxZtOr3czfCds0KFgoAyr340yqycl8cDSDufHVghzAcexxfVT7bxvXVC1W3wGLWdg16EnhefTPrFnkmjNu0y3KIGosUuX9qrL+u3TKxcnrF3HlPFZfiz8zT9c8PxS5IMwBAL9pi97CqVs2ku/4vc1L9QTOmGEZ6vr0UznwAVolIPjsjZsPPQALPKfOydhYCjLN+RFoVP2R6+Nkr+IHWS+R76yEf7dLfoyJlXW4vS2IvyPHaFy86z6qa7as5dh3mpiqGXkg50/ipAPvY7x5z/7PsNX+FjCMAYHNR3xQ7a+oYHp9yvdvcRtS3VR98LgXXPcgD3zGDn3K6G11IGIGHwK5xcBlgnP+6y1JHXizEPkM/OuPu3+5L78w1n4kUvS5evtt36YSsrqv3rBOlXosPdj20Y5rlEDVbkp4rnh6Iy1gK9hMY1MKa7dSt3bY7MNx8IQgBAFRBxWvLLFmLwiPNV2xX7OcYMgBXtUa6FR4oIB98xwz+RzKJUzUr4cQd0qXHwVzgMX8VYlQUOXlTLqWaH6W+9n8UAPmfmos1VjFZcDtJi2GpningTsK9Qg6WFHfOpb/XRV0Pj4HW8iOHYwCo+P3eFjurHbVuHqFbg10I64xXOF7xW6dn7FGmAGSEj4zQ70s79U4akjDBld+XOeZn7RxGIIJUzXLwWXar3ASejviztCJwbNxYuOaFyP6k4s5pyctKGQHqNNBa7jIFAaAkamVzbbQX3QpWO3WJPPM11Hm44tz56pwMgMCTocCjG8e5xHk5B/+0JNwLeB3zp876PRmPlQqxNx7re8yBMXoODeakz1e84RKCi9ZppcLc2w6wlmOKwQAA6dAWOxFa98oue1El9AFiv+IYhHyc1oe3KuEU9Hw/w7BDhvwJcPZLVqPQF+E7qf8SvCb/zXwEYfkh/tKm+xR3xgu0LXS9VIDZkZdXHstDmF7KQ8TI2kXkiZqyGamKZo+qwniJup0ZCE4hAsa3mXoA0KewY/l4elTwzAPFqBrX7keAOuq3EcsdgN6ECLKclDah/rorEjagctGN6JcQ46AuNhISd876mCchBEpVkZfdh9T64txy6+IpYP8esw6jRgNiV7W6sw4WPC/9xQj66w7YFh9PXXP3HtcDgZUBoCgaz9LSbfREEJh9sSTVHjf1Mc+XNZU+XFR5gNdzMoIg5H4WbnTGbxV05twF/iTwRbGKFcSeuzRPCdY9ofidwNzY73M++LTSaXuamy138DiQ+iyrntwFfIJlESVzBnPDIh7PN7dv9FMXPXhavyrueFoHl4I7BAB8jorMatFhbbEzK1jU+qYt1axi9f9aukB9l2ouZP+4syP3JmgCVx7vQSsxNLDlDvyr7tC+78ScOgIn+woAqxZHx+7S2XUX4AUuoOZsRToHVHDolGiP1e+/cvNuykOf6wVy2v38swj7Xi+5akWkVhpjHDijEnmqCvZ6EBwu+fsX+jwYP7hvlI+D57jYi6FF3UABoJno2XtT7CwIdT/fdd9ZCMeQE9SqWj5PVzgfjbn7W9WMsh2GExrEsvjzKhqKoYHdTIScsuarYMuKxBWTp4qpaRVRUefWmvhxV1pyB7kLScOq7v3Gd+kONLvuUNJ1bcLaISx6KKyamUUPlOsFhR4d35/SX9DHRzc/fH8sD8RWUJ5legFADzFg1Z1LrM5J1+6sMUz31sqigVinD+v6UKoPYp9lJlUhaMKdm44MzoH6M0iDDk1jQPw8jC/F0kAEHrBmTuq3AFP/445Usxjp93deuIOW7w/lTabrscXSqeXCYZFN4K/7UHbdQbftiroeqAXXofQX+0d/3s4Xh1xLWkYXrgcJmyUFAOLmuzvw74td1lH9OXtuj8UqNq7v6Y6heKeC0ZW7q5y4b+yN2D3sqTi4wLBBw/dnyziMhzHtyQg84OtDtyXhLUzuxe7Fv6gPtf6+kNkGEHjAGrU4uYxgDty69VTHa/SKVHdHZA4DgLpjW1vqqKijYvyiRGL+Dx8y6sYq1gyzry7PiIMAL3GwLO6qFxKZJSUCD/hE1dHdAELPnftgWbr5fPZx1OCw7Zr6FIEHfKCHvaUahJ6nNxeXut30ygaL3+fSBdBIhpygo2fpI7Gz0nk91+iepC47BL5Nj/FA599+LqDLzCWAniLPg1QLB4KbLDQSnfgrYvuipYtxzy1MHx+sXnF1fvBxhAYIPTNubfk6mL4VdWITRlb6uKSducsXADSHMflfHDzrpCB6ztDHqmnOGtnwGn/uRMJb9bx+a2cYBoBPUcu70xJ79hZ7NcALeqFTv99tt5iKXqbUX1iDoWpg3inxb16qr/Lq/6xBZEcYNmjowXTGrbljKfc6/detXfVN1ng8bYnf2uVVkNYD+cObdqj1nL7SdwWLM4CmMi12LuVH7owxIyQaaAL6bVGx549Usxj47Hur51aNBTQrWJYC9MuiO+9+JsY+ujsi2bgBvmDAXZgm5X8BWrWMuz/HVxggDlTsnHIfwY67nHTflGX35wtu/fKyAQA5MSTlYuioYKyp0dUSmKxFIO58q99SffBUsU8fPe+kmGWOxqw7lxdrW03woQH+EQkB7PZ5Fd5X35xv9eFvmnUGAAAAAJAXj59cvNXS762Yg9ANZdDHlFaPwlwCAAAAAAAAMOLcFbW6UCGnIy8WyFy+AQCgFv4PbO9WXqELgd4AAADEdEVYdE1hdGhNTAA8bWF0aCB4bWxucz0iaHR0cDovL3d3dy53My5vcmcvMTk5OC9NYXRoL01hdGhNTCI+PG1zdHlsZSBtYXRoc2l6ZT0iMzZweCI+PG10ZXh0PkYmI3hGQztyPC9tdGV4dD48bW8+JiN4QTA7PC9tbz48bWk+JiN4M0IxOzwvbWk+PG1vPj08L21vPjxtbj45MDwvbW4+PG1vPiYjeEIwOzwvbW8+PG1vPjo8L21vPjwvbXN0eWxlPjwvbWF0aD5tYdFOAAAAAElFTkSuQmCC\&quot;,\&quot;slideId\&quot;:260,\&quot;accessibleText\&quot;:\&quot;Text Für Ende Text Leerzeichen alpha gleich 90 Grad Doppelpunkt\&quot;,\&quot;imageHeight\&quot;:17.08108108108108},{\&quot;mathml\&quot;:\&quot;&lt;math style=\\\&quot;font-family:stix;font-size:36px;\\\&quot; xmlns=\\\&quot;http://www.w3.org/1998/Math/MathML\\\&quot;&gt;&lt;mstyle mathsize=\\\&quot;36px\\\&quot;&gt;&lt;mfenced open=\\\&quot;|\\\&quot; close=\\\&quot;|\\\&quot;&gt;&lt;mover&gt;&lt;msub&gt;&lt;mi&gt;F&lt;/mi&gt;&lt;mi&gt;L&lt;/mi&gt;&lt;/msub&gt;&lt;mo&gt;&amp;#x2192;&lt;/mo&gt;&lt;/mover&gt;&lt;/mfenced&gt;&lt;mo&gt;=&lt;/mo&gt;&lt;mi&gt;q&lt;/mi&gt;&lt;mo&gt;&amp;#xB7;&lt;/mo&gt;&lt;mover&gt;&lt;mfenced open=\\\&quot;|\\\&quot; close=\\\&quot;|\\\&quot;&gt;&lt;mi&gt;v&lt;/mi&gt;&lt;/mfenced&gt;&lt;mo&gt;&amp;#x2192;&lt;/mo&gt;&lt;/mover&gt;&lt;mo&gt;&amp;#xB7;&lt;/mo&gt;&lt;mover&gt;&lt;mfenced open=\\\&quot;|\\\&quot; close=\\\&quot;|\\\&quot;&gt;&lt;mi&gt;B&lt;/mi&gt;&lt;/mfenced&gt;&lt;mo&gt;&amp;#x2192;&lt;/mo&gt;&lt;/mover&gt;&lt;/mstyle&gt;&lt;/math&gt;\&quot;,\&quot;base64Image\&quot;:\&quot;iVBORw0KGgoAAAANSUhEUgAABg0AAAGCCAYAAADTz4OGAAAACXBIWXMAAA7EAAAOxAGVKw4bAAAABGJhU0UAAAD/7SZ9EwAAQJZJREFUeNrt3S1wFc3aMOpbICIiEAgEYgkEAoFARCBGIBARCAQCEYFAIBAIBIIqBAKBQCAQEQgEAoFAICIQCAQCgUCk6kQgEJyqiAjE861+1rBfNjsJyZrutXpmrquq6zvn3XvDmqbvu/9muiOAPvrnkLI9LZdUEQAAmDOYMwCgz9PnAZJhKj+n5a5qAgAAcwZzBgD0efo8QDL8Vd5Py0R1AQCAOYM5AwD6PH0eIBmmsjst11UZAACYM5gzAKDP0+cBkuGv8mJaTqo6AAAwZzBnAECfp88DJMNUdqalUX0AAGDOYM4AgD5PnwdIhr/Kg2k5oRoBAMCcwZwBAH2ePg+QDFP5OC1nVSUAAJgzmDMAoM/T5wGSYSo/puWm6gQAAHMGcwYA9Hn6PEAy/FXeTcsp1QoAAOYM5gwA6PP0eYBkmMq3abmkagEAwJzBnAEAfZ4+D+iXz4US4s9w+QsAAJgzmDMAoM/T5wG9kpLVw2nZK5QUP03LOdUMAADmDOYMAOjz9HlAf5yfli9Rbjf1bthNBQAAcwZzBgD0efo8oDdSsnrQJq8SSfF1uPwFAADMGcwZANDn6fOAXrk4LR8LJcTtabmsigEAwJzBnAEAfZ4+D+iPlWl5FOV2UzfbvwMAADBnMGcAQJ8H0BMXYnZJS6nLX86rYgAAMGcwZwBAn6fPA/qj5Blu6c+8rYoBAMCcwZwBAH2ePg/ol3SGW6nd1DfTMlHFAABgzmDOAIA+T58H9Ec6X+3BtOwWSIg/puWqKgYAAHMGcwYA9Hn6PPrrfcxu+u5b+f+nZUuJnd/+v1/H7OKVg8rDNhGm8jbK7KSm8nRaVoUWAIA5gzmDOYM5A8j1cv3Cc7160OdBZ9sFg0IZb/kas8+8AAAwZ1AUcwaQ6xVFnwc6BUX59/KXOzG7YAYAAHMGRTFnALleUfR5oFNQlH8/8Toj1AAAzBkUxZwB5HpF0efp89ApKEoq6UKZa8INAMCcQVHMGUCuVxR9nj4PnYKi/CrPw+UvAADmDIpizgByvaIo+jx0CooSLn8BADBnUBRzBpDrFUXR56FTUJTfypdpuSD0AADMGRTFnAHkekXR5+nz0CkoPrvy2RUAgDmDopgzgFyvKPo8fR46BWXE5fu0XBduAADmDIpizgByvaLo8/R5f9NkqOgHqlGnoFRbtqbljFCTNwEAcwZFMWcAuV5R9Hn6PItfOgVl3OXOtJwQZvImAGDOoCjmDCDXK4o+T59n8UunoIz7Epc14SVvAgDmDIpizgByvaLo8/R5Fr/65fG0bPaw/H8x+5xn7GVnzv/dh4KJ8OW0rAgteRMAMGcwZzBnMGcAuV6urzrXqwd9nsUv4F8Xp+VzgSSYLnG5pnrlTQAAzBnMGQDQ5+nzumjC4hcsQjoz7dG0/CyQCNOu7EQVy5sAAJgzmDMAoM/T53XVhMUvKC3tmn4pkARTYr0XLnGRNwEAMGcwZwBAn6fPy6QJi19Qyq9d071wiYu8KW8CAGDOAIA+T5/XA01Y/IISUqIqcSZbKs+mZVUVy5sAAJgzmDMAoM/T5+XWhMUvyCndyP4wypzJ9m1aLqtieRMAAHMGcwYA9Hn6vFKasPgFuZS68T2Vt9NyWhXLmwAAmDOYMwCgz9PnldSExS/oKp3J9jjK7Jqmc942VLG8CQCAOYM5AwD6PH3eIjRh8Qu6SGeyfYoyu6bpEpfzqljeBADAnMGcAQB9nj5vUZqw+AXzSje+l9g1/af9s13iIm8CAGDOYM4AgD5Pn7dQTVj8gnmVSIIucZE3AQAwZzBnAECfp89bmiYsfkEtyfBluMRF3gQAwJzBnAEAfZ4+b4masPgFy06GLnGRNwEAMGcwZwBAn6fPq0ITFr9gmcnwQ7jERd4EAMCcwZwBAH2ePq8STVj8gmUlwxQ7J1SjvAkAgDmDOQMA+jx9Xi2asPgFi06GLnGRN+VNAABzBnMGAPR5+rwqNWHxCxaZDDen5aSqkzdVIwCAOYM5AwD6PH1ejZqw+AWLSIYucZE35U0AAHMGcwYA9Hn6vOo1YfELSifDrWk5q7rkTXkTAMCcwZwBAH2ePq92TVj8gpLJMMWHS1zkTXkTAMCcwZwBAH2ePq8XmrD4BSWS4Xa4xEXelDcBAMwZzBkA0Ofp83qmCYtfkDsZpktcVlWPvClvAgCYM5gzAKDP0+f1TRMWvyBXMvwRLnGRN+VNAADMGQDQ5+nzeqwJi1+QIxmmS1xOqxJ5U94EAMCcAQB9nj6vz5qw+AVdkuHPcImLvClvAgBgzgCAPk+fNxBNWPyCeX2ZlvOqQd6UNwEAMGcAQJ+nzxuKJix+wbxc4iJvypsAAJgzAIA+b1CasPgFIG8CAAAAQFj8ApA3AQAAAKDVhMUvAHkTAAAAAMLiF4C8CQAAAACtJix+AcibAAAAABAWvwDkTQAAAABoNWHxC0DeBAAAAICw+AUgbwIAAABAqwmLXwDyJgAAAACExS8AeRMAAAAAWk1Y/AKQNwEAAAAgLH4ByJsAAAAA0GrC4heAvAkAAAAAYfELQN4EAAAAgFYTFr8A5E0AAAAACItfAPImAAAAALSasPgFIG8CAAAAQFj8ApA3AQAAAKDVhMUvAHkTAAAAAMLiF4C8CQAAAACtJix+AcibAAAAABAWvwDkTQAAAABoNWHxC0DeBAAAAICw+AUgbwIAAABAqwmLXwDyJgAAAACExS8AeRMAAAAAWk1Y/AKQNwEAAAAgLH4ByJsAAAAA0GrC4heAvAkAAAAAYfELQN4EAAAAgFYTFr8A5E0AAAAACItfAPImAGCMANo5iB8Qd+JOxQHImwCAMQJo5yB+QNyJOxUHIG8CAMYIoJ2D+AFxJ+5UHIC8CQAYI4B2DuIHxJ24U3EA8iYAYIwA2jmIHxB34k7FAcibAIAxAmjnIH5A3Ik7FQcgbwIAxgignYP4AXEn7lQcgLwJABgjgHYO4gfEnbhTcQDyJgBgjADaOYgfEHfiTsUByJsAgDECaOcgfkDciTsVByBvAgDGCKCdg/gBxJ2KA5A3AQBjBNDOQfwA4k7FAcibAIAxAmjnIH4AcafiAORNAMAYAbRzED+AuFNxAPImAGCMANo5iB9A3Kk4AHkTADBGAO0cxA8g7lQcgLwJABgjgHYO4gcQdyoOQN4EAIwRQDsH8QOIOxUHIG8CAMYIoJ2D+AHEnYoDkDcBAGME0M5B/IgfEHcqDkDeBACMEUA7B/EjfkDcqTgAeRMAMEYA7RzEj/gBcafi+uPKtGwp1ZfX8iPyJgBgjADaOYif3jgd41izejstm215PC13p2VjWq5Oy9lpWRE24k7F9c9GhrpTypf38iPyJgBgjADaOYif3piE9axf5UfMNheeTcutabk8LaeEk7hTcfXakLh6UZ7Kj8ibAIAxAmjnIH56YxLWs/5WvkzL82m5MS2rwkvcqbh6pOOJPk7LjkRVdbkmPyJvAgDGCKCdg/jpjXQ8UTo5Yntafoa1rb+V3Wl5Ny03p+WkUBN3Kq4uZ6ZlbVquT8u9aXk1LZ+nZU/yWmq5oGkibwIAxgignYP46a30Jv35aVmfljsxO1UiHdnzPax77beBkO5IuCjkxJ2Kqz+xpfPGnkzLN8lr4ee+ndAEkTcBAGME0M5B/AxS2kxIL+9+Cutgf5YPbbsTd+JOxVUu3Xp+P3xatajyRpND3gQAjBFAOwfxMwrp9I9lfX2Q1vrSIn06JuhFzN7236+k/zxtcCzyuPPX03JO3Ik7FVe/9VjOxsHPNjGlo5Met/92d2N2qfNxy/32f/+rPP8tAabF+q02Wabz534sKWE/0dSQNwEAYwTQzkH8jEY6pno3Frf29HJaLsV8J12k00kmMbs39WHM1uxKrRemP/dujO9EDnGn4npnMxa3UfCyTUDLTgy/3/twv62DdLFNqXsfrmpmyJsAgDECaOcgfkblXixmze1mgd9+qv1z04u4JTYQPsZso0LciTsVV6mrC0he6VOntZ7UR7qgJV1mkz6ZyrWJMNHMkDcBAGME0M5B/IxKemm19AkfDxfwHGdj9sJt7mdJJ4JcF3fiTsXV6XSU3zA43dO6OTkt12K2qzrv86dLp12CjLwJABgjgHYO4md8tqPsmtvqAp/lcsy+EOjDlxLiTsVJWBmU3DQYytE86Tm+xXyXvIC8CQAYI4B2DuJnfN5HuTW3R0t4npWYXbCc+1k2xJ24U3H1KZW8Pg6sntKXB8f96uCR5oW8CQAYI4B2DuJnlLai3N2hkyU+1/0Cz7Mu7sSdiqtLqU2DuwOsq7Sj+uYYdbCueSFvAgDGCKCdg/gZpVKbBh8qeLbHmZ9pd1ouiDtxp+LqcCbKbRqcH2idpRvkj3pU0UlNDHkTADBGAO0cxM8ofY4ya273K3i2dIdn7jsOvsTshV1xJ+5U3JKdL5S8Pg+83m7E0S5BBnkTADBGAO0cxM847USZdbdLlTzfuZgdLTS0DRFxp+JG71qh5PVs4PWWdlO//qUOXmleyJsAgDECaOcgfkZpNcqsuaWXVGt6G/9Z5D+m6LS4E3cqbrnuFEpgV0ZQd4+1SeRNAMAYAbRzED/s42yUWXN7XtlzpgX+3czP+FTciTsVt1ybBZLXXsx2U4duPVyCjLwJABgjgHYO4of/dSXKbBrcqPBZn0f+tcXT4k7cqbjl+VQgeb0ZSd2lS44PO7fNJcjImwCAMQJo5yB+xulelNk0OFPhs5bYIHkk7sSdiluOU5H/spJ/2qQ4FgddaOMSZORNAMAYAbRzED/j9Sryr7l9qvRZ092f3zI/6/f2zxV3Ng1UXA/rfb9ydkR1+CFcgoy8CQAYI4B2DuKH//Y18q+53a/4eUtsklwRdzYNVNziPSwQzDsjq8OtA+rhjuaFvAkAGCOAdg7iZ5TSefwlTvdoKn7muwWe94m4s2mg4hbvfYFgfjayOnwZw94JRd4EAIwRQDsH8SN+juda5F9zS5cDr1T8zJcLPPNXcWfTQMUt1t8u8Z23XB1ZPW4ekMRdgoy8CQAYI4B2DuJnnJ5G/jW3t5U/88kocwz6SXFn00DFLc7VAkG8G8O5oOSo9ts0+KJ5IW8CAMYIoJ2D+Bmtz5F/3W2jB8+9F+M6kkncqbjBeVYgiLdGWI/7bRpsal7ImwCAMQJo5yB+RmkSZU73mPTg2Utc/nxH3Nk0UHGL861AEN8eYT2+2KcebmleyJsAgDECaOcgfkbpeuRfc9vuybN/KPDsT8WdTQMVtxhnoswZY+dHWJdbMczPppA3AQBjBNDOQfyIn+PbjPxrbs968uxbMb67HMSdihuMGwUC+PNI6/JL9Osme+RNeRMAjBGMEdDOtXPEj/gpZzvGe65/iU2DLXFn00DFLcbLGO+OZ25/XvDyQfNC3gQAjBFAOwfxM0prkX/NLd2P0JcXVEtsGnwVdzYNVFx5J6blR4EAvjLCujwZLkFG3gQAjBFAOwfxw8zdyL/m9rFHz19i02Bb3Nk0UHH9qOv9djxXR1iXZ2O22/n71wa3NTHkTQDAGAG0cxA/o1Ri0bxP9f01bBqIOxXXSw9i3DuepZyalgvt/wvyJgBgjADaOYifcUlHCO1F/nW3Sz2qg52waSDuVFwvfYlx73iCvCl2AcAYwRgB7Vw7R/yIn9yuR/41t93oz30G6Uj0nwXq4IO4s2mg4sqaFAjcPt3gDvKmvAkAxgjGCGjn2jniR/yUsBn519ze9uj5z0WZdce34s6mgYora6NA4H6L/ux4grwpbwKAMYIxAtq5do74ET8lbEf+dbdrPXr+9SizafBM3Nk0UHFlldjxfK5aQd4EAIwRQDsH8TNikyizYN6nuzPvF6qDe+LOpoGKKyedK1biMpJrqhbkTQDAGAG0cxA/I3Yv8q+5fexZHbyNMpsGl8SdTQMVV3cd/1nS5SanVC3ImwCAMQJo5yB+Rmwr8q+7Pe7R869Oy16U2TRYEXc2DVRcOQ/CjifIm/ImABgjGCOgnWvniB/xk1Na1C6xYH6lR3VwNcpsGLwXdzYNVFxZY9/xBHlT3gQAYwRjBLRz7RzxI35qrNM/S9qE6NMb9i+izKbBbW3EpoGKK6fUjmdT+XNPpuVizO5zAHlT3gQAYwRjBLRz7RzxI35yexb519y2evT8ad3te5Q5Fv2MuLNpoOLKuR7j3PF83f7W7Wl5NC1rmgLyprwJAMYIxgho59o54kf8ZLQd+dfd7vTo+W9Gma8MXos7cafiytosELiblT9z+sLg5x+/eUNTQN6UNwHAGMEYAe1cO0f8iJ9MJlFmwbwvb9inrwy+FqqDS+JO3Km4skrseN6o/Jnfxv9+0nRKU0DelDeBpVuN2eb+esw29H8vl9v/bEU1gTHCgp2O2SWOKRdNevS7V9q8eaP97enSzAvauXYO4mdhNiL/mtvnkT9/Km/EnbhTcWVNCgVvzQvwa/v83reaAvKmvAksZRxyLWbHBH6M492x9GlaHsdsMQwwRiiRn9ImwdNp+RL//ZXyTtS/eXk+ZpdO/jjg33C7/Xc8qZ0bC4P4Kept5F9ze9qTZ19t+8wSdxmcF3fiTsWVtRHj2/F8v89vvqkpIG/Km8BCpM37hzFb9M819njf5j3AGGEeaeH8Uvtc6Xzko3yJfb3i57kV/3sU60ElXUx5Qzs3FgbxU0TaYN6L/OtuV3vy/E+jzIvKt8WduFNx5ZXY8Xxc8fNejv59GQHyJtB36czV+zF7W/efgiWNQU785bekPn+zQ7nhnxNjhF6PEVIOSEf03IvZm/jznrP8otLne1Awf2rnoJ8QP4uvy/3esu/DV2LrcfQN7OOUtwPrr8SdiqtSqR3P9Yqf+WPs/3YiyJvyJpBf2qx/OS27UXaz4M+JxGHHhlwb8DgHjBH+T1pQSGf3py8C0tdN6ezj7xlzzfcKn/lcx/ndU+3cWBjET1YPCox1P/TguVN/9KPAs3+L4b70K+5U3ODq9c+yF/We73njgN98V1NAfMubQFbpLd530W0xLi3wpbsO0ufHG+3/m/LSUTYhXsXBbyC9iuG/2QVjGiOkmEx3m6TNgXttjH+JMi9H/VnOVvZv+yzDM93Uzo2F0U+In2xKfGVbe92eLPTcuzHsu8zEnYqryoMCQfym4qT17YDJ/xlNAXlT3gSySGeCv+8wEUjH/6SvE/72AkL6z9NZrluH/Hn3DxgPdFlIfOOfGGOE6sYIW7G4L5n+LLUdV/Yt06LMRDs3FkY/IX46mxTqe85V/MxprP0xyhzJtC7uxJ2KW5wPIxg4//I8+vtZF8ibQB8mRS9ivnNL01cFt2P+N/jT//bHAZOLPydVVzvmxfv+qTFGsGkQ9R7nk+u5NrVzY2H0E+Kns40C/c7Xip+31IbBbtsmxZ24U3ELnNyXGDjX+Nb++iG/956mgLwpbwJzS0cA3Y/57izYbf+3OY77SeOa7X3+jtd//Pded8yL5/2TY4xQ3RjhScw2LZ+2v+vP8qSN/a8x/HOlcx3J9DP6/7WBsTCIn2XbLNDvPK/0WdcK9bPpC7pL4k7cqbjF2igQzJ8rfM7Tf0lc5zQF5E15E5hL6kM/zZlf0n0Hk8y/58wBff6vvn415vsS4vdJywn/7Bgj9HqMkC5GftUxF9R8n1vOBZuH2rmxMPoJ8TO31DeUuAj4WoXPejfK3CP0KYZxXJ64U3G9U2LHs7bPc9PiwGGfRn3WDJA35U1gLvfmnBykhfd0WWmpxfe0QfDnVw+P2/+s69FET/2zY4wwmDHC5YwLHDV9gfQq8s3ttrRzY2H0E+JnqXW4XzlV0TNOYvYiUInnTOP3FW1G3Km45dguENQ1XUqSksubv/zeu5oB8qa8CRxL+oJv3vPD0zEeizjG8H78750JaZPi7YDGOWCM0F3aOMjxxUFNd7rdyDi3q+0rCu0cxE+fPIgyb97XIB0t+jjKfF2w3fbP4k7cqbglWSsQ2D8jz5nEuRY0jrLb6Wgi5E158zDpTepNZXTlkvRxoPSm/veY//zVRS0+pb9n54+/P419dqPbOGdFE8AYYXBjhEcxrK+t0wZpziOKJto56CfEz1y2oszb98uUvnKY9y6zo5Q0Fzsp7sSdiluuBwWCu5bPV4+6oPFRM0DelDeXMNBT6i8b0se+bsV8b+T+bP+3i3Zvn3HKmI/pAGOE/aXjTL91rIva5hW5vqCwaWAsjH5C/MznTMY8/HtZ1hv46eWbtKBf4suCVF5EXUf9iTsVZyEsc7m15GdKb4a+OUZifqQZIG/Km0vIlYpNg75Jb60+nbMuf7S5aBnOZ24XdzQFjBEGO0a4F92P8antkvSnkSf3ndHOQT8hfo5tI8oc27NIF6blybR8KTTnSn1nuofnonATdyquHitRZndwGQPKlMQezpnEHE2EvClv/o1NA5sGY5c+D34f828YLHsSsJOxXZzVHDBGGOwYIR1t2vWN0NoWPdImxssM/87aOegnxM/xbRaYo2wWHvOnF3Fvx2wh/3uUm2t9adfxTgszcafi6nOlQNB/Lfh70yfDk7YNpASWdjrTRYa7lf5ekDeHw6aBTYMxSy8DfJqzDr9VsoD2LvKNc05oEhgjDHqM0HWB/UaFz5Ty1psOz/RNO7eGgH5C/Mxlu8AcpWs/k14gTi/BrLdra4/asXL6rSWOUvq97LRreWvG1OJOxdWtxI7nm/bf6M9ytV18+VVutf8Of5Yn8X8XUKY/60ObuEqdl6YtIG+KlaOwaWDTYKzOd5jspC8Mavma70WmNvFEk8AYYfBjhI2O9fG40uc60WH+90E7N29EPyF+jm2t0BzlzW/rZn8rb9q5bMrjacG+9KbAfneapb//UdgoEHcqrle2w4LQBc0AeVPePAKbBjYNxij1kfN+klzDkUS/y/WixLouBWOEwY8RJh3r413lz/d4jmd6qp1bQ0A/IX6O7cEI509pkyAdafrra4JVISTuVNz4BsNDKDuaAfKmvHlENg1sGozNkDYMkhybBumrx1O6FIwRRjFG6HLZYx+O8jnu5cg3tXNrCOgnxM+xvR3BfCn1eelrhrthk0DcqbjBuGkxqPdvzIC8uTg2DWwajEmXDYP0dtHlCp8px50Gb3QnGCOMZozwsGOd1H5hejoe4vMxnueidm4NAf2E+DmW1Vj8UUDLKOkEk8fhFA9xp+IG5ZXFoH9vhAd5U948CpsGNg3GIt1B8L1Dnd2u9LneZ2gPtwOMEcYyRrjSsU6u9uAZj3rWdloQOqGdW0NAPyF+iuTYIZW0GX1/Ws4IG3Gn4vorDfp+jHwhaCdcwIK8KW8enU0DmwZjcDq63XdU8xd8Oxnaw7kAY4SxjBFOdayTxz15zqPkxqfaubEw+gnxc2yPRj6Peh2zDXjrbuJOxfXMWlgIcjQR8qa8eRw2DWwaDN3JafnYoa7S8T8rlT7bSoa28FVXgjHC6MYIXTYbtwY0vrmqnRsLo58QP8f2Ocyl/mnnF40wEncqrj8eFEgEuzF7O3G3J4nrshyEvClvZp5UKzYN+iq9AfSmQz2lrxcnFT9fjpclnuhKMEYY3Rihy3GuOwMZ33yPYbwlqp2D+FmkdDxP7vsMttvx9u/lQvvv07RrXDfa+cudts5TeT4tL2L2gs+Xadlb0rzqTbj3QNypuF54XyAB3Nvn71n5I6Gt/ZbQfiWzjd+S2X7l2bRsxuzW+Q+RZ1NiKINfkDfrmVQrNg367EnHerpW+fPdzNAW1nQlGCOMbozQ9TLkPpzp/DXG8XW2dg7iZ5FuFZiXvMr4+1L/dL4dw6c7CNJRQjtRfm71s513nBRW4k7F1el0lLnB/ewCn+FsuwDwds5neS7/IG/Km8e0EYdvcCrDLGN4G+Zux9zQh3O7H0f3rylXAowRxjZGuNaxXtYrf77VI8ylLmnnxsLoJ8TPsb2O/GtuNxfwuyftvDe9uFvyHtT0Iq/TP8Sdihvg4Pegz6SWJS3oHPfLiXX5B3lT3gT+fXu+yyfK6azW1R4857vo/jk1GCOMb4xwrmO93K/8+S795fd/iuF8na2dg/hZpO3Iv+626K/X0gszt6PcFwg/e9BPijsVNzpPCwT7yyU/UxrMHvXM0Z1wNBHyprwJpK/2vncc6F/sybN2ec6xXYh9VOnL1fX4v6Mm00Wpp1SLMcLAnIhuX2i/qvz5bsfxj5/VztFP6CfEz+HORf41t89LfJ6V9t+vxIklv17OWRVm4k7F1aHELuH1Cp5r5YjPtin3IG/KmzByaSHsQ8ec0JfFpPPRryMYa18ASn3Bl0Pq6mPMLt8z+TNGGIovHerlfeXPdth9TelYipPaubGwfgLxc2z3Iv+a27MKnit9oVziC4pfX7bZVBR3Km4AE+f93jSsZUB5+wi/94rcg7wpb8LIPeqYD9JCWF/O+L8d/X2zqybpQr/jnG371ZjLGGEg3kS3M5trlRZsDzue7rF2biysn0D8zOV95F93qyVW0trfhyizcZA2G08LN3Gn4pbnToHAflfR86UFjMM+mXKRIToceRPG7kp0+7w4/W/P9+h5X4Xc13Vs9Vr9GSOM+N+560XqZyp9rluH/Oa9in+3dq6fQPzU7FSUOcanprfwc3yx7IsDcafiKvS2QFDXdjzBp3A0EcibwH7Sm6Vdjyl82rNn7nqfQTPi9nKcO6MOK3eEnjFCj93sWDfrlT7XYUcTPdfOjYX1E4ifudyI/GtuNR51dzrKXZC8Fe4hFXcqbikd+vcCAX2psuc87C2HG/IOOhx5E0bsZcc8kCYHfTqDuOuxjOmYhTF/obiZcbx4VfgZI4y0fmq8/yV9RXDYm7Bn/TsaC+snED9zeR7Df1H3l4tx+DF3Y3pJSdypuN67UiCQ0yZEbTuABw1c0tFEJ+UddDjyJow4D3T9XLpvm+/3Oz7vmL9QvBx5P6/fMQ4zRuip0x3rpsa7AR4c8ntfa+fGwvoJxM/cPkf+dbem4ud9EGU2DdxHKu5U3II9KxDELyp8zs2RDYBB3gT+Jr0t/zW6fxrdt0+Fu563ujHiNvOxwLhRP2KM0FffOtTNu8qeJS3KHnRZbVoAPqedy2H6CcTPXM7GOF7U/XOOUWKj5NfFyCviTtypuMX4VCCIa/yE8KBNg2v6enQ48iaM1N0MOeBiz545vR3c9ZPpyUjbS4mvU38d9+QtUmOEPtrquOBTk3sxzq+rtHP9BOKntFsFYuJND577WpT72uC+uBN3Kq68NOktcYP76Qqfdb/Lnn9W+ltB3gRKS/3fbsf4f9nD597o+MwfRtxmHodPzY0RjBF+1/Xc9lrmIelt1YO+OkubrGe0c2Nh/QTiZ25vCsRDHy4JT31Lqa8N0hzmlLgTdyqurOtR5lOhGn008Qd5E/iPFzG+rwySt3Le3D5EucUgfYkxQh91vR/lfCXPcdjboI+1c/lLP4H4mdtqlLkUuC8X09+WE8SdiuuvlwUCt9aB5fY+v/WWfh4DPXkTRmgtun9p2MevDM5keO5mxO2mxKS3T5/ZGyMYI/yp6wtYNVwif9hXBukC2hXt3FhYP4H4mdvVArHwtUfPv1IwL6Rj/k6KO3Gn4soNEH8UCNxLlSaq/RYJzgUY6MmbMD45Lim81MPn7nqHw48Y98Vr/xQsW8LSGKGH1gZQPxtR96aGdq6f0E+Inz4rcWTXi57VwcuCeWFD3Ik7FVfGxQIB+y3qvMH9fDiaCORNIFnPEPfve/rsXzo+9+bI206Je7AsBhkj9NnpjvXzbMm//7CvDLYqnddp5/oJxE+flDiy62rP6uB6wbzwTtyJOxVXxv0CAfu8R0lqzLetg7wJ45XjK4OrPXzuC+Ftpq6+Fpz0vRSaxgg91efFjoPOmv7Z5kztXDvXTyB+5ncq8m+kpT9vtWf1UPKIor0Y34XI4k7FLUSJW8xrvSPgUfT34hiQN4Fccnxl8Lmnz76Z4dknI28/OerwoHJXeBoj9NS3DvXzcYm/e/WQ3/5QO9fO9ROIn85uFIiDjz2ti62CuWFd3Ik7FZfXyULBWutC/Nvo78UxIG8CueT4RPpOD587LY51fdPLsYazl0NKTfguqF5jhBHm1d1Y3hFAB52zvRPjulhSO9dPIH5KeV0gDvp6YsaDgrnhsbgTdyourxI3uH+q+Hm/ChCQN0G8d4733Z4uJt2W67JI//Y/wjnVcoa4+d3bjnV0Zgm/OS2+HrSR6o1N7Vw/gfjp7kShWLjS0/pYj3KbBh/FnbhTcXmV+Gyw1s9Y9ztHzlsKIG/C2OT4LPhZD587Tdq2Mzx7own960GBMeRl1WqM0GPPOtbR+SX85vcH/JbXMY7Lj7Vz/QTip7QrUeb8/tWe1sf5KLdpsCvuxJ2Ky6vEBUVrFbeL3zcNvujbQd6EkbmUqa9vRjppS5O0Fc3oX2my+inj+PGZKjVG6LkHHeto0RfLX4+DjyU6rZ1r5/oJxE8W9yP/mturHtfHiSi3afBP9HczRdypuOpciDI7njVPptMA+F7M3rJ8pG8HeRNG5lmGWN/u6bO/y/DsLzWh/5LusPqeoV7fjWySZ4wwTF3PcN9Y8JzooNi9rp1r5/oJxE9V488h3Cv2u29RbtPgorgTdyouj3sFAvSt/hLkTaBKabK9O9JYP+zc7loX9fq0INTly9UX4esNY4Rh6Po10yIvtXx+SDxq59q5fgLxk0e622Mv8q+79f2Y7RInnozxGFFxp+KKelMgQG/pL0HeBKp0Lcb7Bs/LTM8+0Yz2lTak0iLkcTZmvrXjxhOqzxhhIM51rKOnC/qdVw6I1fQ2+CntXDvXTyB+srke+dfctgdQL1tRbtPgqrjTb6m4PJ12iR3Pc/pLkDeBKuX4PPpzDyfvZyPPVwbuQjpaXT+Pwz87T/V4NxwzYYwwPKc71tHmAn5jyt8HveF5XTvXzvUTiJ+scr20MrQvwkpuGmyIO/2WiqujjkymQU4wUYJ+SG+P/hxpnL/ONM6R445nErNFyI22XI7ZZ/oYIwxZl5ey3i3g9z054O9+rplr5/oJxE9225F/3e3aAOrFpoG4U3GVe1ogOJ8GIG8CNboVefr6Sz177rVwRioYIyxOlwWiT4V/W8rf+20epxe/vNGtnYP4yetclFkUPz2AurFpIO5UXOU+FwjOdX0lyJtAld5miPEf0b+jiV5lGuOkt4ddwogxgjHC33yMOs+pXjlk/remiWvnIH6yuxP519w+D6RuPkS5TYNr4k6/peK6ORN5jigY4o4nGOjJm/NKn/xvKaMrV3rQNnPdY/SqZzF5JeN456VuAmMEY4Qj6LJRuVfwdz074O98qHlr5yB+iijxNv2jgdRNiWObxvhlsLhTcUXcKhCYH/STIG+OvA5Lfmap1Fs2etA2r2V61ls9i8mP4VNnMEZYrOcd66nE11zpa/D9NlDfRf++HtPOQfz0Qfq660eBecflgdTPbsG52QVxp99Scd2UuMH9UQDy5rjZNLBpUKvNTM96rkfxmPsFiYluAmMEY4QjuN+xns5k/j3pS/Cd2P8opFOatnYO4qeI9QJzjrTQPoSjMk8UnpudFnf6LRXXLUBL7Oo5CxPkzbFPlGwa2DSo1ZcMz9mn+wxWDlgkm7d80UVgjGCMcEQbUdcbku/D8Q3aOYifRXtcYM7xZiB1Myk8NxN3+i0V18HFsOMJyJsl2DSwaVCjU5mec6tHsfgo87+xRSCMEcTRUV3tWE9Nxt/y4IC/44kmrZ2D+Ckq5xGZv8p9/aQXfcSdiuvbRHpIO55goCdvdmHTwKbBUGO7T4tMZyP/F5WNLgJjBGOEI7rUsZ6uZvod6dzr/e4xSPfQucdAOwfxU86ZA/Jv13JxIPVzr+C87IW402+puPoWtW4FIG+aKNk0sGlQowcj6+tfZf733QtfU4IxwtFNKuhT0m/4ts+fnf5vZzVn7RzET1G579VK5XsMZ8P3TcF52V1xp99ScfNbjTI7ngafIG+aKNk0sGlQp5eZnvNyD2Lwyj7jnPT/3+XLg5e6BzBGOIauR8Ld6fj3p0Wl/Y7FSLnQHXTaOYif/oy9fy+vBtRWdqLcvGxN3Om3VNz8Spwd9jV84grypolSYtPApkGNPmd6zknlz3kyZm9h7bfo/3PA/75gjFCfZdbTQZdv3tWMtXMQP8WltbHcx2SmcnMg7WRScE42xq+DxZ2Ky2qzQGA+0z+CvGmi9C+bBjYNapy47GV6zj6OcT5F93NTJ7oHMEY4pt0l1dPtA/7M15qwdg7iZyEuFppvnBlIO7lTcE72Wtzpt1RcN18LBOYN/SPImyZK/7JpYNOgNmczPeNO5bF30JeU6RPlLnccbOsawBhhwXOueV/IShcw77dJnDZPVzVh7RzEz0LcLTDX2BlQO/kY4/36W9ypuKqdLxSYp/SPIG+aKP3LpoFNg9qsZ3rGmhfPT8f+Z6M+bhfKfnR47ke6BjBGmMP7DvW0OcffNzkgD6b85+457RzEz+J8CKd7HCStSZa4YzWV9IXfSXGn31Jx87tdIDA/6RtB3jRR+g+bBjYNarOR6Rk/VPyM72L/TY40cbje8bkbXQMYI2TKS0ctb475d6XN0YPurlnXdLVzED8Lk8aeJRbFh5LLHxecj70Sd/otFbe8wetB5aG+EeRNE6X/sGlg06A29zI941alz3fQJ+BN+58/7/DMY7xMDYwR8njRoZ7eH+PvSffWvD3gz7mn2WrnIH4W6mqBeUbahBjCG/RpTP2t4HxsTdzpt1Tc/Erd4N7oG0HeNFH6jysxW0BWxlVqPvrhUQx30+BK7P8219PfJic/YngbJWCMUL8uG5Zfj/H3bEa+I47QzkH8dLMZ+dfcPg6kfdyLchsGW+JOv6Xiuk+sS5wZdkLfCPKmiRJU63kMczCe7jH4HgcfS5Rj7HNL8wFjhDk97FBPR71D5qBjHj7FOM911s5B/Czb18i/7vZ4AG0jHaNX8iuDRtzpt1RcNyXODnunXwR5U4cDVcv1xtP7ip4pTTw+xv6fb1/+7b/3rOMzTzQfMEaY093o9mLW3xz0xma6DPm05qqdg/hZuNNhQfwgT8JXBuJOxVXtU4HgvKNfBHlThwNVy7VpsF3RM70+4Dfe/+O/tzOQ5wVjhP7Z6FhXf/uz9zuaLW02XNBUtXMQP0txN8osivf9fq3UL+2FrwzEnYqr1qRQcJ7SL4K8qcOBquXaNNir5HnuH/D70kWgJ/6YoHR5XueBgzFCF10vwzzIRuy/YZDKumaqnYP4WZo3kX/N7UPP20Qam5d4gfnPe8zEnX5LxXVwo0BwfhKbIG/qcKB6ue40SGXZZ2TfOuB3pTNSz/zx373f8VmvaDpgjLDE+trv5ay0KXDQ25r3NVHtHMTP0qTF8d3Iv+72sOdt4mGU2zBI90esCjv9lorr7kWBAH0kNkHe1OFA9R5k7PsvLfE57hzyu/Z7u7bLW01pUW5F0wFjhA7WIu+dKlfi4A2Dx5qndg7ip/fPvl+52uP2cCPKbRj8bPtZ9FsqrqO081Zix/OS2AR5U4cD1buVse+/u6Rn2IiDj+PYL+ecO+S/70I1MEZYhEnk2zQ4bMPgVfz30Wxo5yB+Fu9RlFkcP9njtvAzym0a3BNu4k7F5XE5yuzqGZyCvKnDgfpdy9j/v17C7797yKTj3QHjka4TN3kMjBG6mkSeTYOUww/aMEh3ufgqSjsH8bN8HyP/utt2T+sifQFQ4sXlX+VFWI8Udyoum6cFgvSduAR5U4cDvXA2Y/+fFq4W+cZTeovooA2Dnfjfewx++dzxOc9pNmCM0NGZjnWVFl0O+8IgXY5pw0A7B/GzfJMoszj+tod1kY5T+h7lNgze6fvEnYrL50ShgHXRFsibOhzoj5xjgVsL+L1pY+JVHP7F40HHJJ6Jbp9Db2suYIyQSdf743YPyVOnNUntHMRPFe5FmQXyzZ7VQ7p/bC/KbRikzXIXH4s7FZfR5XAZCyBvwti9yzgGSG/xl/wk+EL8/UuBm3+ZsIxpggbGCPUqMQ+zYaCdg/ipy/tC+f5NT54/LeQ/j3KbBb4wEHcqrpBXhQLWZ/sgb+pwoD9yX85W4kLkE+2f+7c3lB7/5c/pukGyobmAMUImuedgP2K2sYp2DuKnDmltrNSFv5978PzpGL2dKLth8CzcYSDuVFx26Q2UUpePCFiOatLGUV9Ko8PR4YDYPtLC1cWMv299Wr4c4e99+ZcxyGrHidui72wAY4Rhy3lMw27mvIt2DuKnuydRdsF8Uulzp/XGF1Fuw+TXcaR3hJW4U3H9S16wrIWq0uWBfy91CANU4o6j9FZR1zde02bBVuT7LPlax2fa0lTAGCGj7Uz5dq/Nl2jnIH7qcSrKnuGfytPKnnm1/Tf6Xvi5v8bsuHXEnYor4Fzh5OUcTRYZhzYN5E2gu2cFcmYaa6QjhY7zBWIaQ6TLlL/E8Rbzj3KO6Qv5C4wRKpJj0yC9aek+Oe0cxE99Sn9l8KvUsGk8idkRoT8W8Lzpy2Jf/oo7FVfQ28JBbODKUaVFnrPTcmlarreLS6lzTZcFld6d/tvRGilO0jnf6ULNdBbfeZ2TDgcG7GyU+4Q4LYw9jNkbQWd++ztPtZOMK22+3ZrjN3w6Rm7u2q80mgkYI2SUY9PgpqannYP4qc7FKHs0z59rF8vYOEhrOdfadZNFPOvXds6AuFNxBd1dQDC/E5dkkN5MvdDG2c4C2m06C/ZZ28GvqH55E0boVfTr66+PMdt4OIpL0f24JXc2gTFCTl03De5pdto5iJ/qpLHp1yWMi59H+TsO0ktGN9s5w6Je8txr+7tVISTuVFxZKbgXtdtpMEROq20nWOoCnfQGrE/c5E0Yu3MLHCfkeEHhOJOHRx3/vk3NA4wRMuuyafBMk9POQfxUJ31R+3GJ4+M0jk8L+ukUh1MZniV9JXw7Zkd87iz4Wfba8fsZoSPuVFxZ6a3pJ0tIWOlSFgux5PQ68n/Kt6Za5U3gP0rcbZC7pInLcd826vrG14amAcYImc27aZByoC+ftHMQP3VJR+csemH9bxsIaQMjHR/0uK27m+2Y9le50/7fH7V9S3op51Ms5m6Cg0r6giG91DkRMuJOxZWVBpPXI895mV0WZVM9uRyZHC5F3uOIzqlSeRP4L6vtZKHGzYI0+TnuxcrJ+Qx/t4kLGCPkNs8cLS3oOEZTOwfxU4c0Jk13er6Jfh3xWWNJ849b4Rgicafiik/2U9JKbwp+qzAJpK8P0kbGWbHLnJ1yrqMzNlSnvAnsKy2yL/My+v3Kt5j/IuKnHf/uD5oEGCMUcNxNgy2LKdo5iJ+lS8flpDWtF1HfmlvfynY7Tnf6g7hTcQWkt/fT+WLpU6OX0/IlZud+9SVBpMXfdFxA+lwqnVefPkFKn0fZUCDnBMtl3fImcHzpIvpaNg5eRbcvFrt+Ki5vgTHCsse0x7n4He0cxE8+aYMgrbm9jbqOH+rzFwXpOKR0ioSj9sSdiqv8GWosG+KaTBOsg8p51ajDAf5q2V8cpL97veMznMvwOxpNAYwRljimTQssvjDQzkH8LCd+tsJCf5eSXhROJ6FshM1vcafievcMNg3om66fAL5VhToc4MjSxsHnWPxmQcoVJzP8/vsdf0v6gtP54WCMUMJRNg0+WWTRzkH82DToQUnj93SiQzpuKN1NkI4csuEt7lRcz5/BpgF9spKhfa2rRh0OcCzp0+F0AXHpIxDTJ9/3Mi+Qfej4m1765wdjhEL+tiFrw0A7B/Fj02CZ94lttyUdkZc2BNI9DpsxO17obru2ck5fJe5UnIqDGkw6xuxueGNU3gTmdaqN4ZxHFqX7jdKdBVcL5Ocz7Z/vRQYwRqjRYQtR7y3CaOcgfsQPiDsVBxzNlY4x+0IVyptAZ+nLg/RmUTqf9Esc7wuE9LbSm5i9oXQ5yn62vJEhZ038c4MxQiGbh4xXHemgnYP4ET8g7lQccERdz6a+oQrlTSC7tIlwIWYbCRt/lPR/uzQtZ2Pxi2AvovvFbYAxQilX43+PaLvR5lS0cxA/4gfEnYoDjuhddLvM8rQqlDeBUUiXKP/omK+eqkYwRigobQ68jtndBunrqzOakXYO4kf8gLhTccDxJ1a7HeJ1SxXKm8BoXM+Qr9ZVIxgjgHYO4gfEnYpTcTDcmBWv8iYwHl2PJkpfp62oRjBGAO0cxA+IOxWn4qBeXe8zWFOF8iYwGjsdc9U7VQjGCKCdg/gBcafiVBzU7X2HWP2m+uRNYDQuZMhVd1UjGCOAdg7iB8SdilNxUK90oeXPDrH6ShXKm8BoPOmYp1J/M1GNYIwA2jmIHxB3Kk7FQb2udYzV66pQ3gRGo+vRRB9UIRgjgHYO4gfEnU0DFQd163qh5SlVKG8Co3A+Q566rxrBGAG0cxA/IO5sGqg4qNv3DnH6SfXJm8Bo3MmQpy6pRjBGAO0cxA+IO5sGKg7q1fVCS5dZypvAeGx1zFFpk/qEagRjBNDOQfyAuLNpoOKgXnc7xulFVShvAqNwNkOOeqUawRgBtHMQPyDubBqoOKhbl7dGd8Mbo/ImMBa3M+SoDdUIxgignYP4AXFn00DFQb1Wp2WvQ4xuqkJ5ExiN1xly1BnVCMYIoJ2D+AFxZ9NAxUG91jvG6A1VKG8Co7AyLT865qfPqhGMEUA7B/ED4s6mgYqDuj3pEJ8/wxuj8iYwFlcz5KfHqhGMEUA7B/ED4s6mgYqDun3pEJ9bqk/eBEbjVYb8dEU1gjECaOcgfkDc2TRQcVCvifiUNwGOIF143/Voot2YHXEEGCOAdg7iB8SdTQMVB5Xa6BifjSqUN4FRWMuQm96pRjBGAO0cxA+IO3Gn4qBubzvE5k7M3jxF3gSG72GG3HRHNYIxAmjnIH5A3Ik7FQf1SkdE7HWIzU1VKG8Co/E1Q246pxrBGAG0cxA/IO7EnYqD4cbnhiqUN4FRuJghL22pRjBGAO0cxA+IO3Gn4qBuDzrG5kQVypuA/uKI5b5qBGME0M5B/IC4E3cqDur2oUNcflF98iYwGu8z5KWLqhGMEUA7B/ED4k7cqTio10RcypsAR3BqWn52zEnfpuWEqgRjBNDOQfyAuBN3Kg7qtdExLhtVKG8Co3A3Q07aVI1gjADaOYgfEHfiTsVB3TY7xOTetKyoQnkTGIWtDDnphmoEYwTQzkH8gLgTdyoO6rbdISa3VJ+8CYzCyZhtFHfNSadUJRgjgHYO4gfEnbhTcVCvtY4xeUsVypvAKGxkyEefVSMYI4B2DuIHxJ24U3FQtwcdY3KiCuVNYBReZMhHT1UjGCOAdg7iB8SduFNxULcu51Nvqz55ExiFybT8yJCP1lQlGCOAdg7iB8SduFNxUK90gXGX86k3VaG8CYzCswy5aHdaTqhKMEYA7RzED4g7cafiYLgxuaEK5U1g8M5HnguQfZ0GxgignYP4AXEn7lQcVK7Lm6NpAemkKpQ3gUFLXwZ8yJCHUvkRvjQAYwTQzkH8gLgTdyoOqrbdIRa3VJ+8CQxaOsLuTeTZMPhVGtUKxgignYP4AXEn7lQc1GkiFuVNgAOcjtnm8D+Zy7vwtQEYI4B2DuIHxJ24U3FQpY3wtqi8CfDf0oL+7Wn5Hvk3DH6VzbBxAMYIoJ2D+AFxJ+5UHFTnZXQ7l3pFFcqbwGCsTcvjafkW5TYLfi+fpuWSagdjBNDOQfyAuBN3Kg7qkBb896LbW6LIm0D/nJqWi9Nyvc0Nb6dlJxazUbBf+TwtT6fl2rSc8c8DxgignYP4AXGn4lQc9DMWN1ShvAn0QsrX6a3+dPH9bixvc+Co5Xv7Wz/E7E6F38sF/5xgjIB2rp2D+AFxp+JUHJTxoGMcTlShvAmMIt/XVBr/nGCMgHaunYP4AXGn4lQclLHVIQa3VZ+8CfTGg7BpAMYIxgho5yB+xA+IOxUHHCKdGf2zQww+UoXyJtAbG/G/x/z0tTieCIwR0M61cxA/IO5UnIqDAjbCm57yJgBgjGCMgHYO4kf8gLhTccDUZof425uWFVUobwIAxgignYP4AcSdioNh2O4Qf1uqT94EAIwRQDsH8QOIOxUHw3CuY/zdU4XyJgBgjADaOYgfQNypOBiGBx3jb6IK5U0AwBgBtHMQP4C4U3EwDFsdYm9b9cmbAIAxAmjnIH4AcafiYBjSBcZ7HWJvUxXKmwAAAACQUxMWv2BZ1jvG3lVVKG8CAAAAQE5NWPyCZXnQIe5+TstJVShvAgAAAEBOTVj8gmX51CHuPqs+eRMAAAAAcmvC4hcswyRmXwvMG3cPVaG8CQAAAAC5NWHxC5bhVse4u6gK5U0AAAAAyK0Ji1+wDJsdYm53Wk6oQnkTAAAAAHJrwuIXLMNOh5jbVH3yJgAAAACU0ITFL1i0tY4xt6EK5U0AAAAAKKEJi1+waI86xFu6PPmMKpQ3AQAAAKCEJix+waJ96hBv71WfvAkAAAAApTRh8QsWaTVmXwvMG2+PB1w3T2N29NIpeRMAAAAAlqMJi1+wSNc6xtuVkdTLurwJAAAAAIvXhMUvWKQXHWLtx7ScGGCdpGf6+sezTuRNAAAAAFi8Jix+wSJ97xBrbwZaJxt/POdneRMAAAAAlqMJi1+wKJOOsXZrgHWS7njY/uM578qbAAAAALAcTVj8gkW50zHWzgywTh7s85zn5E0AAAAAWI4mLH7BorzrEGefB1gfJ2N2T8Pvz/le3gQAAACA5WnC4hcsQjqG52eHONscYJ083uc578ibAAAAALA8TVj8gj7E2vrA6mMyLXvRv6OJ5E0AAAAABq0Ji1+wCI86xtnqwOpjv6OaPsibAAAAALBcTVj8gkX40iHGtgZWFwddCH1f3gQAAACA5WrC4heUdq5jjD0aUF2sxf7HEqUykTcBAAAAYLmasPgFpd3pGGNrA6mHlTj4i4tP8iYAAAAALF8TFr+gtJcdY2xlIPXwOobxNYW8CQAAAMBgNWHxC0o6MS3fO8TX9kDq4dlfnvOcvAkAAAAAy9eExS+oOcZeDqAOnvzlGb/KmwAAAABQhyYsfkFJDzvG19MeP3s6Vun1EZ7xvrwJAAAAAHVowuIXlPRppPGVjhv6cMRnPNezZ5M3AQAAABisJix+QSlnM8TXox4+991p2T3i833t4fPJmwAAAAAMVhMWv6CU+xni60OPnvdCHP3rgj7nD3kTAAAAgMFqwuIXlHBiWrYzxNfPmH2xULPTMfsiYm+O57sgbwIAAABAPZqw+AUlXM0QW7/K52mZVPiMF2N2UfPenM+1I28CAAAAQF2asPgFJXyMfJsGqaQ7Am7F7AuGZVmZlssx+6rga4ZneiJvAgAAAEBdmrD4BbndjrwbBr+XH9Pysv070gL+ucy/PW0MTKZlbVqux+xehhcx2wTZy/wsa/ImAAAAANSlCYtfkFNayN+NcpsGh32JsN2WdBnx1hHK59/+N98X/HvT33mip//G8iYAAAAAg9WExS/IIb2hfy+Ws2HQx/Jc3gQAAACA+jRh8QvmtdrGUDrjf9Fv6ve9rMubAAAAAFCfJix+wVFNpuXptLydli/T8jMs/s97L8OJHrcDeRMAAACAwWrC4hcsMl6Ufh9NJG8CAAAAMGhNWPyCRcaLEnFFO5A3AQAAAKhTExa/AORNAAAAAAiLXwDyJgAAAAC0mrD4BSBvAgAAAEBY/AKQNwEAAACg1YTFLwB5EwAAAADC4heAvAkAAAAArSYsfgHImwAAAAAQFr8A5E0AAAAAaDVh8QtA3gQAAACAsPgFIG8CAAAAQKsJi18A8iYAAAAAhMUvAHkTAAAAAFpNWPwCkDcBAAAAICx+AcibAAAAANBqwuIXgLwJAAAAAGHxC0DeBAAAAIBWExa/AORNAAAAAAiLXwDyJgAAAAC0mrD4BSBvAgAAAEBY/AKQNwEAAACg1YTFLwB5EwAAAADC4heAvAkAAAAArSYsfgHImwAAAAAQFr8A5E0AAAAAaDVh8QtA3gQAAACAsPgFIG8CAAAAQKsJi18A8iYAAAAAhMUvAHkTAAAAAFpNWPwCkDcBAAAAICx+AcibAAAAANBqwuIXgLwJAAAAAGHxC0DeBAAAAIBWExa/AORNAAAAAAiLXwDyJgAAAAC0mrD4BSBvAgAAAEBY/AKQNwEAAACg1YTFLwB5EwAAAADC4heAvAkAAAAArSYsfgHImwAAAABU4/8B6Tu03hgQ42oAAAGZdEVYdE1hdGhNTAA8bWF0aCB4bWxucz0iaHR0cDovL3d3dy53My5vcmcvMTk5OC9NYXRoL01hdGhNTCI+PG1zdHlsZSBtYXRoc2l6ZT0iMzZweCI+PG1mZW5jZWQgY2xvc2U9InwiIG9wZW49InwiPjxtb3Zlcj48bXN1Yj48bWk+RjwvbWk+PG1pPkw8L21pPjwvbXN1Yj48bW8+JiN4MjE5Mjs8L21vPjwvbW92ZXI+PC9tZmVuY2VkPjxtbz49PC9tbz48bWk+cTwvbWk+PG1vPiYjeEI3OzwvbW8+PG1vdmVyPjxtZmVuY2VkIGNsb3NlPSJ8IiBvcGVuPSJ8Ij48bWk+djwvbWk+PC9tZmVuY2VkPjxtbz4mI3gyMTkyOzwvbW8+PC9tb3Zlcj48bW8+JiN4Qjc7PC9tbz48bW92ZXI+PG1mZW5jZWQgY2xvc2U9InwiIG9wZW49InwiPjxtaT5CPC9taT48L21mZW5jZWQ+PG1vPiYjeDIxOTI7PC9tbz48L21vdmVyPjwvbXN0eWxlPjwvbWF0aD5Pz/QBAAAAAElFTkSuQmCC\&quot;,\&quot;slideId\&quot;:260,\&quot;accessibleText\&quot;:\&quot;öffnen senkrechter Strich Stapel F unterer Index L mit rechtspfeil darüber schließen senkrechter Strich gleich q mal Stapel öffnen senkrechter Strich v schließen senkrechter Strich mit rechtspfeil darüber mal Stapel öffnen senkrechter Strich B schließen senkrechter Strich mit rechtspfeil darüber\&quot;,\&quot;imageHeight\&quot;:43.11702127659574},{\&quot;mathml\&quot;:\&quot;&lt;math style=\\\&quot;font-family:stix;font-size:36px;\\\&quot; xmlns=\\\&quot;http://www.w3.org/1998/Math/MathML\\\&quot;&gt;&lt;mstyle mathsize=\\\&quot;36px\\\&quot;&gt;&lt;mi&gt;n&lt;/mi&gt;&lt;mo&gt;:&lt;/mo&gt;&lt;mo&gt;&amp;#xA0;&lt;/mo&gt;&lt;mtext&gt;Anzahl&amp;#xA0;der&amp;#xA0;Elementarteilchen&lt;/mtext&gt;&lt;/mstyle&gt;&lt;/math&gt;\&quot;,\&quot;base64Image\&quot;:\&quot;iVBORw0KGgoAAAANSUhEUgAABd0AAABQCAYAAADsvdxeAAAACXBIWXMAAA7EAAAOxAGVKw4bAAAABGJhU0UAAABOUUD+CQAAMLxJREFUeNrtXS1QHE3XvQKBQCAQCMQKRAQCgUAgViAQiAhEBGIFIgIRgUAgqEIgEAhERAQCgYhAIBCICAQCgUAgEAgEArFixQrE89CVnspmMjtz70z/zzlVU9/7fi/Z+enuc8893X2bCAAAAAD+YPHjOvq4TlvwrlMf1+eP6+Lj2kPTW8HMx/Xt47r5uFbxOQDAOCb12DoDjwEAAACAk7j79eO6+riePq7Hj+v7x7WEvAZ5MAAAQOzY/7iedYCbxecAACPCcU2LxdeP6z99PSf6vh0tlJUgHY687y90BWOYpz9G+/vIN+7h0wCA0cT6LMfb4DEAAAAAsAflP9yOxN385drsRl6DPBgAAMAoKb6MkOEOPgkA1MKUFhjKsOmPEY3PCb3r8sd1+HHd0d8m8H8Qp8agVoYcfFz3JYlID5+p1VAm8X6LLtP9Xa2gU5NZV7nEGjwGAAAAAG5yijKdm11byGuQBwMAAMSIzRwZKgN+Ap8FAFiY1yJQibAhQzDGLDYW6PdKk58f14DxrhCncsxoTs6vtC27evhsrcYps5+kcjXllM7H9UWPsWfwGAAAAAB4xREzFisjdxp5DfJgAACA2PBIMHEAgAu1M0StjNyl39sg30lmGMUkNtSKj+2P6/rjeiM/BlnqUBOcqm70vu5PwxrfGHzdbiguutfc8k7pm+6PNRJCxWPfiW+yg8cAAAAAwA24i0zUtYG8BnkwAABATOiOIcRbfBoAKMQjNTOMYhEbDxTGqtTUMTDwjXv4jICG2tqbmcxXlKYJ/wweAwAAAIAkMCuMx3Vru0MPIA8GAADwgvMSUlzF5wGAf5CtKK27YjIWsaEOVValpu60wPylBavUxINZVY53/Z1Vv6i76qaHzwiMwWIDrhrdzv1s8Go6EfAMHgMAAACAJDAnjMf7yGuQBwMAAMQU5MoCzSU+EQBUQtUDVAddclcsxy42VM3xM4hTq1jV3w2mO2AC81RvR8Wd5rdJS881q39fHQSrDnBXNVU5W8xNcCh4DAAAAADCgGTRyYbhe0MPIA8GAACwht0KUlSG/Bw+EwCw8KVlYuMO4tQqpoi/iqSHzwVUoM5hq4senlOdcbDycV2UPNcAPAYAAAAAyeAH+TlIFXoAeTAAAIA1qJVrLwxiPMKnAgD2mOq3SGz0IE6t45BgugNm0CV5SZkJz8+8ReN344HHAAAAACANqEV+nNXuGxafAXoAeTAAAIBRfCb/M8oAkBpuWiQ2FiBOrWODYLoDZiA9qCwUnjogu6Y7eAwAAAAA/OMT/a67XhSDh/R7Ih55DfJgAACAaCCpF7yFzwUALHBqAqYiNtQqWM7hQxCn9dElmO6AOUhqpobCUxNjknDwGAAAAACkhUmtaU913FXny+2Rm3K30APIgwEAAIxhkWQndT+R/23mABADOHWTUxIbnJrjEKf10SWY7oA5PFB8prvCVsHzmdyBBx4DAMAlTggLmtDGAPIa5MEAAADJ4pjkB6pt4LMBAMQGxKlTdAmmO2AOkh1uIfGUOlR4kHu+DngMAIAIsUS/Fz6d4lOgjQHkNciDAQAA0sMM/a6LJjXdEWAAAGID4tQtugTTHTCHWE13hfyW5Q54DACAyKB26DxqToEhizYGkNcgDwYAAEgQeyQ33LNrEZ8PACA2IE6doUsw3QFziNl0zx/+3gGPAQAQGUYnD2HIoo0B5DXIgwEAABLDuAPJuNcJPiEAQGxAnDpDl2C6A+YQs+k+lXu+BfAYAAAR4WuOU2DIoo0B5DXIgwEAABLD5wLiU1vguIeqqrI00/iMAACxAXHqBF2C6Q6YQ8yme55vuuAxAAAiQefj6hMMWbQxgLwGeTBMdwAAksZVAfEpI/5akIjv4jMCAMQGxKkTdAmmO2AOsZvup/q51LUMHgMAIAKoXTp3BZwCQxZtDCCvQR4MAACQENRW7PyK9hf6XXJmQ5CIP+l/AwAAxAbEqV10CaY7YA6xm+7gMQAAUtGFMGTRxgD0APJgAACAhHBcQHp7+n+b/LheBcn4Fj4nAEBsQJxaR5dgugPmANMdPAYAgDt8LeEUGLJoYwB6AHkwAABAIlB12If0b332mZG/ORQk4/eE1e4AALEBcWobXYLpDpgDTHfwGAAAbrBK5WdmwZBFGwPQA8iDAQAAEkHRLPxx7m86xD9QVV3L+KwA0HqxAXFqF12C6Q6YA0x38BgAAPbxif5d7ARDFm0MQA8gD4bpDgBAiwJIkWl+KUjIf+KzAkDrxQbEqV10CaY7YA4w3cFjAADYxRz9Pv+qilNgyKKNAegB5MEAAAAJYL2A7K7H/G1XkJCrVfHz+LwA0GqxAXFqF1xO7uFTAQzAdAePAQBgD1wzFoYs2hiAHkAeDACAd6g65KvaTNjQQQ6Qo2j1etlBqPeCpPwg4r71Wf/fOlBbCtd13+zpfrpEvw+kBdyg83GtfFxfRtqhp9tlpUHbhio2JvU7L4+886bue4vk74wFiNNqzBa0W5fZbl0K33RXZ4Ms6L64mePFFfr77JBQMKG5QvJsilPWRt5vOULOj8F0n9L3VtcReCyJ8UZ6vNQtSzit33ktF+9XHb3vfO7en/W3jmH8z+jvXtRfFjxqpRQ1uorpLwKODc2QDVVXhxTPY2/jWDkhz8c2eT/GvGauYOxmucYn5MEYey2MxwDToPjxcfXp35XVp/p/B/iBKV+n/bWio38ViIm3iAaNek41eXNOf2rw9QQmgCLHCyqve9/Xf/PZIvl3dBAN9bIlqBVJq3MIHqm6huJoXz/XbecqkJkUGzN6PCpxN6j4TdX3LvW7uhyTMN2LY9g2/d5R1Ge22zjO6FJ4prt6PzVxe0b81V6Pemx88RwzlPg7HHluDmdt6rYs4h01Lk8oXKMzjxhM9yUPhkXIPBb7eNvXzyPtUyqJVpMud1R93tCD/ltT+YFKfg/0uC+LvYoTrrS2DCXhV7r/m9Y+z8L+subxPWLX6JsMnZa/roT62uRYjklXl/HLzkg/tx3PY2vj2Dkh39a79GdhoE3NG0Neo77Hno6PfcbzDvW3O9CxFXkw4nEbPDNjg63pA07Qn1ntLoVRKmSW0Smf9XMD1Tgu+H57jMHSJ76g2An4/dW7rGvS6Ncwqma0QfMmFFkZado4bHa/xrO4vEybL9+1yG/6XAP9W7bNMRNiY17/znvNd33RwbLtZpVrrJQkc9xkdkfzVoYuhWO6rzTsl6NCa99hwj6lv891wbN3K8bhDfOdHnLtFipiMN17BNM95vHW0ebIY40+NaHb/6nBu243ePb1MTzB5YAlj2NbPfutAa30rNvPBZ+loNHnSHYeVpPLRO4bo67Om0GbjuN5bG0cMyfkPaGtMW1tU/OGmtdM6vf+ZUAXqBh7YEkXtC0PRjz+M16PhB6ibc9MjAUdYNSLXI2Ii9maA3ZTB48ikTLUH9uXAX8lCIgxbCPxiWkq3i3AEUcnQuIOqS0UaahZs5+Mgd+rSPxNiNItw++3T+Ea7q8GOa9M4N7pRCvbOqcutaLvmJGsDyyLtSZiQ42jbw1M2/x14mBswnT/nZCdMcThixZhv3QfHpZwaiY+uuTfdJ/XfPpugS9srRCdHIkDZatjxiXpqyRf0fYdprsRnLfcdLc93mwgW9F+26BPqbh/b+hdr0i20m2d+KvQqlYTrnnIEa/IvJ57ttRfphPS6HOG+o0LQzZmXa2QTRa8OY7nMbVxrJyQ125b+vmHnjRvaHlNNhldVdboXXPisyCPfNOmrkkd3rY8OOaxZ8Izy9psQOF5ZqUzBGpli9pG8YPKt1Te1Biw34hfh2zgQTiuCBvmM3z1UhSViTkXkMZ7RG2RrWQ8Ew763piE4MIwWZr8PocBm+5NOUPx1F5JsL2l6plQ9RvbjIBtq1ZwXbExQXZW0hzDdLeKrRLOeac/W+emxiQXXSpezaH++45OFn2a7jsV73ev48qpvm5rGCFnZG4r6LLu81ytU5Skb9QU/AMKfzFADKb7W4tNdxfj7dTAeMu461BoSI3rU7uGEra83q0ajzPMmC013lcd9dudEq4Kqb9kGr1qu3lsGn3PscauY8jGrKvVZJ5ajfvgMZ7H0MYxckKR8SfJ4dtiui+V9P9XrXfXtW8zMYZ3Oe9zS+Zqv7ctD441HpvwzD6RmRX91jxF1akWdSA40B3sRfhAu0Iz+7GmcFwkdzgSPt8lfPVS3DXsyJLk/NrD+2Wz4b+o/oxor2Cy4dEC4SuyNbV7ZFwwe9P/W4/+HNLYaXCp55Vs8W66ynO2grgPhYbWIiOYnQRiuk9bCFpt34bpAvtUvtJSImCz1a1Fq959tPFkibGh2nOtQvgtaqHLFXTXDYTkPP1dN1pydQueu4n5txh4nw3ddF8hP4fQ+eaxWMbbZx3r+1R/tVY++TNtoHLLH65TvbIk3NWDMwH3l2Xdjjb7S2wavQ53z9LfB46OXpz73pT8+6Jrqsbzxaar52h8eSof8Tz0No5Rs2Ve2Iq+Z5+Q14zLMYomKfv0bynKMkwzc4k+mSmR1rY8OIaxZyMer5H5xRJN4vE/2DMk8rgG3ldqtkXDpZkq3Y7xBF99LNaouF6SRFx9EbaH69OxO4ZJ+EsFefR1kKi7nfXWkqk71OPc9KEh+4J3e6Rm9cZUsC3bVn5W83eXGQFh07PpPlvx7ur573SgvKkpTgdk7xyMNpruk2MMcu65GWXYoXplJUwKynHi95Xku1kkJsm1IEZN62/1QM3KcIwm6Z8M6LMuTPdGOGmh6R7DeJN8J0nsu6v422vdJ/b1dSYcowNt4uXxbQxvPOvk+XjknsfEOxQ7f/1oeX+JTaPfk9mdStxVi2Sxn8Siq6f1mLyNLJ77buMqTlDvvxFYDMl2Iz4TFhONQ9lk9CXVKy+9yBxbQ2peW7tNeXAsY890PO5R9SGp3uOxiW2MnLrJk2Ruy+Sco6TnmpqtmAHKv+VX4W+ozi5Z6Xzs+B1ntEhTomheE8q60FTolZCHCjzf9W92coM/2wonnZVdt2DqfrHwbZcFwvddB4omqJpwa7JLYJ/x/CYnjCRiY3qM6XCv+3ZnTND5pI0IyYSqrXrTbTTdz8jMLrRx2K6ReJpKQMb1yYcGglX95ovhfto1pG+6I5x+V/DOUhMAK93roygpTN109z3epOUgdjTXrOjnW9AxdijsU50x3zxbFTpXkd98E4zLk5yuLVq4oAzyqhV+iiO2SLYz+VNi/UWiI2LU6Cb1tG9DNiZdHWs8D8F0j4kTpBqkjaZ72WT0aUMjkvvtn6nZQrpQ8+CfiMfe4rGagJDuamwcj2f0wyhTa1ULuKqDQaSz00qQXo7pwD90sJR8ZFe13Y8p3FX4MaEzZjDU2eoqqWVX9x42cCsgkN6YRJ872bQrEHFXhoX0HZmvITxB/PqJ/2k+aYJNqj58sqmAqQrK5wa/H1dsTBT000eSHSyp4kjf8/hsm+ledqbCsaP72ExAirTDk4G+syrgSc4quY7WT2tafHd0grwrFOFZkj4qBm+1qTgq7u+INwE5DdO9dqLxQH5WCfrksVjGW9M4PtqnOvTvgo7zGgb1BvFX7s2MMdwvSL6wqCPQSN/RX7xrdEksvU/EdI9NV8caz0Mw3WPjhK/6Wqc/ZVDntcEmmdDsWfymPifh70u8v6b5/lfB991JMA9+J7MLiRGP63lmPuLxX5gSJENlq2WLDPeHMf/mMABiG4X0INU9ArgCs67wV8JqEGGb9JjPmz/U6ZXqrUbfF3yjprXdR3nCxir3A8G7PBgQAVVbqd4cGE3vZG7bGVds/CgwbOuUCFoSJCU2TgVvk+neqxAHJks8TTITQ5NxemfMby8beqefzHdpWg9ZUhqtm0tEjsZwGqf29EkEfThE0321JNFM2XRPZbxl4OyMHOS+9TM12wF4wnzHbW0C5ncl1dUv80xt/ErmFkak1F9ca3TJmWGmdif4NGRT0tUhx3PfpntqMYTLqyma7pMlY+rOUH4xKxhLTSbmQs6DdzD2vMdjyUS4tdLV60zBOq5DFp36u18i+KaYndQmseVxJSCDOQKKSPvFMAmcCUl6IoDvMEfyrWpNtgNJVoc3LT+RBeUhma/jviAIXCbKyiwx79VUuHMmEr4a+oanzG83+p+3HLxfFjBTEKc+sFCRDNgoK7JO7kz35TFj32Rd4mXB+xw76JfZRPGQ+Lt2Dql4Bco9NduO6wo+TfdpzeUrur/+YLRTqqZ7auONiG+Aj+5WbbozZIapWfJj1sQENHd3bhf9JSqNbsqU8WXIpqirQ43nPk33FGOIwjm103Q/KfH95g3e517QpnXzmtTzYMTj+OLxP+gybn7GHLBD4s0+cIjFVXmZLCmrWt3XN2D2pYqirUM3DX9TugNhI5BvIXnmSwOGCXc1RtOySBlR3Vn4ZpL6l/sG7rfNvFfTFf2cre+mgqXkLI0Bmanzz92RMkhEnLrGBNk5kIwD7qE6vYbv9zSmv8wafh/uoTrDhvc+E9xHuhX+kxb411rAb1MchjuRuXqqrq4UTfcUx9s4/TnuUrrU1KKBH8I+9c3QfRcFRiD6i3+Nzu2fV4a+pS9+S1FXhxrPfbVxqpxA2nxtm+mu8sB3y/Eqg2TXT10/J+U8GPE4znhcK4CNC5Lf6G9Teslgg7o2uFVDHlJxjaZLsrjVIAHcWgpMkkT9JpBvwT0n4YLMrM6fYN6z6bbOTAyYrhUqSZgfDH2z7+TG4O+S/ckQqdgYkJkVcBm4B5R0IhenPlCVxNqMkdwx0oTndxwmi5KzW5okG5LzSJSAnqZ2AKa7fx5LcbwpfCb+jkiTyemm4B1/GP6+nFWD1+gvQWj0KeLV/n0z9C198VuKujrUeO6rjVPlBG6/Ssl0nyy5X5/ML+hYFbRn3W+cch6MeBxnPP4HVbNPwzGBZPQwIdWBJaVEmpSzsY0pTQ49/Y7zBJShaEvhs6HBIUlq1LUSwPfgBM17MlsO55L5fZrU38rKB20bfO55cltWJgN3hZqL5MDUgR3cbXWmdxD1mN9yzcM4i9l0n64QI7YnGbntWlccjytJZqosQl1jrmm/6ZH9xCJGwHT3y2OpjjeJWbJt+B3nBe9o2ozjlNR5RX+JTqOb6Ce++C1FXR1qPPfRxilzgoTPbbazy7xmz+IYlfYf1+VlYsuDEY/jjcfiF74s+Ddq1Xd/pANLzM6Ow4AJ2EcRyR0Z+u0Jkp0q/iOA7+HDDOTWFFtqcI9sgs3kxMa1oG0PDd6Xuw22qbjiJAcvFsehiwMKF5jf8msC48wlDslvgte1PEbGnSRva8J9hsZvoy0S5XUnKLni+4nCOIfEFWC6++WxVMebC64qA3eVlmlwdwjOoL+0RqNnCL28TEy6OtR47qONU+YErjeViuk+Q+WrfW2dXfiV+X51x1KqeTDicbzx+C/MMz7sfu7fqAYerfcqPYSAEzCPCIgBcwX9Z2iYsHcFibJ6llnP38QHgXATsCazux19mSL4bUG7Kr6ZNtxvq2qw9Q30Ja4ZYAK+xMYMuVndFMI4c4UZhplj+0Bvm0ZW2WSqzTZ7FHDOpuUkfZfaBYnpPtR/b+q613wxoHaa7imPN9tcVYUb8mO6b5C9FYOp95dUNXoGX/yWoq4ONZ67buPUOSHLcdtiupeVD7G96PWi4t5NDNwU82DE47jj8V/4xrjpQslgPbH0sl0CYsA+8XZGNMEs8UuQhDBh44NAuAlYL5B+M0e8mlo2+aCK+0wczOsyOfAlNhQ4M+LfExhnrlBVR/TJwTPYNLKWPSWvl2R/Zw03SV9tmVaQmO7PFp9jRgvpowoOScl0T3m82eaqKnB365nGCvO+6+gvrdPoPicVU9PVocZz122cOicodKg9pntZBYF9B/1X8cTo2Y6vuv2a1pFPMQ9GPE7IM6v6qI+5v98c6Vjq8Mw6W0Cq6r4NyfwBDoAdFBF318J9zgWD/81z//FBID6TTtsGzKHF51ATgP2CgPzZcbuYgE+xwenzpwmMM1e4I/9ltGxyStmBa3v63jauCwHv1O073CS9S+1CKKb7KCZ0DHintE33lMebb/3D1aam8Qn8DI0+Br538qSkq0ON567bOHVOUOhQO0z3qvGz7rAfq0WVc2SuNFOKeTDicSKemerkrxU3PMgRUhZIX6j+FrEqQ+GSgBiwRtWTNK4HiK360SAQc+gJ2tF0WZkiqHI52cHJK2S2PprL5ACmexqm+wJVr5hwwW82OeVJyOc+rmfL/NaldiFE0z3DIaVtuqc83nzrn1PyY7pzDaJd9JfWafQQymeloqtDjeeu2zh1TpBwqs082vck/H9kp0a4K6SYByMeJ+KZLTNuuKz/Vhn0o2Z53a1UajBXlQrZISAGFM2CbVu8362AAO48fheY7uOhtvZLDsaN3Zj6QjDdYbrLsBPIuLDFKZxzZEK43hNL0n0jZNN9siAupWK6pz7efOuf0E33ffSX1mn0kM6siF1XhxrPXbZxGzhBwqk282jb3KS8vLLzol4j15mp5cGIxwl5ZoeMjplt+dhrIOJGscZ4yTkCQsciFR+ganNVck9IAr5q5sJ0H48zQfsdRjo21A4gNfl0IwiWEBtxjLNQzEkXh0Xb4pStCARkdtUpUxZqkh5Dv/Zluit8ozRN99THm2/9k5rp3ob+AtM9PtN9xpOuDjWeu2zjNnCChFNt5tG2ualqse1t5DoztTwY8Tghz6yqzMux/ruVkSB3Rc1qLx1SeMkWIMdRQdudWL5n0Wq0suva07eB6V6ML4K2c1FWxjTUJI+q7zqoEawgNuIYZ7ahRMuQ3Bs4LjnliKp3uvUCuWC6m0PopnsnZ+akYrqnPt5865/UTPc29BeY7vGY7l3PujrUeO6yjdvACRJOtZlH2+am7UB9E5fxOKY8GPE4Ec9sjqpni1f0R8zqCQ00KTXBI/k/IA5oBmV+9wvabtHBvQ9JJro6Hr4PTPd/oVbmvgraLRZDakYntQ8F7zAQGE0QG3GMM9tYZbxT32Gya4NTrit+b5HiRo9guhchdNNd4Z7SM91TH2++9U9qpnsb+gtM97BNd6Wrt3J87EtXhxrPXbZxGzhBwqm9iLmpqp77WeRtmFoejHiciGe2UXEjFdjUivaTkf/fRsN7qpWrVUb/OgExmgpPZO8E5dFLutXmGAQShOl+LmizGMrKdLU4ya9KVvx2oXlsinCQKkx3GbYpHEPSFqdUHQrUpbgRapLuGzGY7seUnun+1IJ+6FP/pGa6t6G/wHQP03T/pD2HkHR1qPHcZRu3gRMknNqLmJt+URo7YNqSByMeJ+KZVc12qTIyo3W7Lwzck1NeYoaA0BHDScqjk0fTIBCvpvs6pVNWZpOKD/R91sntfM12gdiIY5zZxgGlb7pXbRPfjDw+hpqk+0YMpvsXSs90T328+dY/qZnubegvMN3DMte62nN4D1BXhxrPXbZxGzhBwqm9iLnpiWC6x5QHIx4n4plVvaRaUZzVfFfb2U0c3Fa12vWGgNCxTPEY7qM1r0Agfkx3tSpFUoc/RCNqWvehonZ90t90omG7QGzEMc5s45zSNt2nGL/3NfIY2SOY7kWIwXRforRM9zaMN9/6JyXTvS39Baa7f3NtQvsMj4Hr6lDjuas2bgsnSDi1FzE3VZ0ZdR55G6aUByMeJ+KZLRCvLEf2n7cNvWS/4p67BISOM4rPdH+kZof/gkDsJ6QhlpWZ1pz0MiZoq285aahdIDbiGGe28YvSNt05Sc1B5DEy1CQ9hr7t23Sf1s/5y6EetcljbRhvvvVPSqZ7W/oLTHd/pvuk9hSeI9HVocZzV23cFk6QcGovUm6aTjBnSjkPRjxOxDPbqbjJG/3Z5nVJZgxLTudZJiBkqN0OdU6QD+H6DAJxbrqvUfUZDiGWlZnQScG4g1/VaeJThtsFYiOOcWYbnNJdw4iNLI4OiP0gp1CTdN+IwXRPLeFow3jzrX/aZrqfYcwF30dDNN2VrlarMl8i09WhxvOQTPcUOEHCqb1IuYnzfg+Rt2HbTHfE4wg040/mzd51o5vAt4p7vRAQOg6puCRQz8P1g2Sm+x0IxKnpHmtZGXWOxX1JH1qx1C4QG3GMsxC44z9ys3PHBqdwRGTsZeZ6BNO9CDDdw0yyUyjr6FP/tM10v8GYC76Phma6x6yrQ43nIZnuqZQG7hBM9/fI27BtpjviceDxWG3bGjJv9sPgC15X3OsnASFDmTxFJuqGp+dRq6L7JDPeP4FAnJnuxxRfWZm9Em48o+otr76TA5ju7THd5yI1sjgiMvYJ+FCTdN+A6R5mkp3Cghef+qdtpvsLxlzwfTQk0z12XR1qPA/JdE9l0WSHYLr/R+YW2/pA20x3xOPA4zH3RqrEjKlyD2rV6zuFU/YCkGOD/NdKz+OAZKb7MQjEyThbIX5ZmWfyX1ZGif4LKt++NWG5XSA24hhnIXCHq1JsNjhllvmbsxQvQk3SfQOmu3sea8N4861/UjLd29JfYLrbN91T0dWhxnNXbdwWTpBwai9SbpqjsBbn2UBKeTDicQLxmLsCdc/gy31pCWG3LWH2ffCt6jNcc1ddA0f9rM2mu5pgexS0yVoAIuuBynfgTDhoF4iNOMaZbTwx+8tWxEYWh7M3KF6EmqSHqCFgutvnsdTHm2/9k5Lp3pb+AtPdrumekq4ONZ67bOM2cIKEU3uRctMkua9y4Rqp5cGIx5HH4wfirXKfMfhyRxX3uycgZCxTcd2vuQCe7Yxkq933QSBWcSJoi++e+47iuDKTs0/Nt9m5TA5gusdvunONSRe7dmxxyguFsyvJBkJN0mPp2zDdzfJY6uPNt/5JzXRvQ3+B6W7PdE9NV4caz122cRs4QcKpvYi5iVOW9yniNkwtD0Y8jjgeK0LhzJocGX65qpWv+wTERmKXgTzbEslMdzW4J0AgVqAmZ4YUT1mZi4pn3HXYLhAbcYwz2zhn9hcXh+fY4pR7xm/GPBEfapLuGyma7pO6HbNrMkAeS328+dY/qZnubegvMN3tme6p6epQ47nLNm4DJ0g4tRcxN3F3oi8m5FfFnAcjHkccjzllXpQpb7IEB6cm0ToBoUIZo0VG6nJAz3hDMuP9MwjEivnwTPGUldmteL4+mZkUcJkcwHSP33Tnln8b1jT4QuCUa4pH9O9rrpJM1IaapPtGiqb7t1zMmAiQx1Ifb771T2qmexv6C0x3O6Z7iro61Hjuso3bwAkSTu1ZfH7b3MRd2BPr6unU8mDE44jj8U/GDa4Nv1hVwHJhHgD1sUfhz6qtkcx0t23EtdF0j6msjCqLNKh4xp+O2wViI45xZhu7gnFkO8mzxSlHzN/96bktRuPKUgJJum+kZror3Tq69fcyUB5Lfbz51j+pme5t6C8w3c3rsVR1dajx3GUbt4ETJJzas/gOtrlph/mOfc/e3CHVK0OVWh6MeBxxPObUBjK9CrhqVu2GgJBRVJtvJ8DnfCCZ8b4ScdAMLelUBMs90DaEsjIHjOfcddwurpJ/mO5hY5XCmbyyxSmbgnfseGqHefp9to16hsdEknTfSM107xmKrbZ5LPXx5lv/pGa6t6G/wHQ3r8dS1dWhxnOXbdwGTpBwas/ie9jmpq6gLb95asudBu2YWh6MeBxpPF5k/LiapTY5s6W2GLwaFoSAOxR1SlPbA03jK8lM9/OIg2ZISafiC8mEh62yMmpHxh3j/SYZnGTyOV0mBzDd4zfdFbdyJ7BeyO75FLY45VMgPF2GmwZGQahJum+kZLqrcZdfkDAbKI+lPt586h9u3I3JdG9Df4HpblaPpayrQ43nLtu4DZwg4dSexfewzU1TghxD+T0zjttRLYjMShpvIg9GPI41Hm97aDDOIZch1QYHqpPkk0CfVYm+NwE5vVsMJm0y3Q8pjJW5P5n9k7uSuOu4XVwl/zDdw8e9YEzZPJ/CJqdI3nHV8fc/oGaTzKEm6SHqiVhN97yevg+cx1Iebz71DzfuxmS6t6G/wHQ3q8dS1tWhxnPXbZw6J0g4tWfxXVxw04WgLX84bEe1cCGbvFOL6OosKkoxD0Y8jjAecxKeNYuNUXS9MQdVhwDXUDsjimZDlwJ+5u8kW+2+b+k52mK6S8rK2N4hkU24VG2H49bMXnXcLq6Sf5ju4UNS1/3O4nPY5JQDkhmwU46+/eccpx0llKT7Riqm+xz9O8G/FziPpTzefOkfSdyNzXRPvb/AdCc686BZYtTVocZz122cOidIOLVn8X1ccNOW0CvZcNCOUzqfaTqeUsyDEY8ji8fK2B4yTDHThybcGOh8amvFQJME4A6nYwbzRMDPvEB8E1gy6QNB/y+kZWU2LbZ7R/B+P5jPa4pvtgmmO0x3eX+W8Ni6peewySlSrj53EHtWczpJ6Y65hJJ030jFdL8iszs2XfDYYsLjzYf+kcbd2Ez3hcT7C0x3omuD75ayrg41nrtu49Q5QcKpPYvv5IKbZqj60ON8ZQCbVSkmcrrqAnkw4nHM8Zjz42eGX2iKqo3+HoMYHvXfXjkMZtO6Q6nn22hI4jFifswA34ng2aUHqtowg9tguu8LvvGF5TYfnbWv2q1zzXzmA0PP9pN5PxMBEqZ7GqY7kWz75xPZWdnA3TK+bdC8rCpPZUtIrhbola+JJem+kYLpXtS2/Yb90hWPXSc63nzoH2ncjc10T5mf26DROQbNrcF3S1lXhxrPXbdx6pwg4dSexXZ1xU1HwrZUZV9sGO9qAd/5yH2GDT23VPNgxOOI4jGn7rJp83Gdcc+yg6dGt5r0yY3xPauDeX4G8F0PlFlqB87GtNdMBM++JyQmG+UZUhf088SfJX9zMG5GBfi8IePn2vF36jhK/mG6x4EVIY/ZOGuDu6Xx0DJn5etLmhaSGwUC8r7BfUJN0n3jluI23btj+PxXJDy2muh4c61/6sTdGE33bsL9JXWNznm/gcF3S1lXhxrPXbdx6pwg4dSe53Y1wU1zJFs9nXlhJmuGK5/vksyV6ks5D0Y8jige3zB+2LShWpWwP1X8+9GVfi4OBlCB/JUxUDuUNjpUvEPhNpLnn69BTKYPI/RBIBsOxcKNx2+bh9qV0if+yhbJar/FBs81IfxOJgT7GfEmQWzglXHvnwmMM5f4Rf527SwQ/2DqS0dG7KjAWzTwjmqFzQmZP7uEm6SvUrvwTPGa7osl42EvIh67S3C8uTY06yT5MZruqfIzNPqfy9RitpR1dajx3HUbp84JCp+Y7/PNYru65KbjGm2ZLfJpurt2hf49IPSGmpvEKefBiMcRxONpqp7NsmFMVBkGZScijx7KckT2MSHozA8Udl3zphhXm+8wond4q0FKJtt04IFAvjkS9DuC73rpoK1HS8sMGX8v2VJ3W7NfTBB/+6vJ0k3cxMcGf/3noc/3Gfe8iZiLJQcVmzzwSInpR8E9Bw0E+GqNd8xW3Cgzqe5igS8f1wvZ2QLPTdI3qV2QnrcSCtYrYvpiRDy2lOB4I2qn6c41iPYb3GM10f6SskbnGk/SkgCTuk0nW6arQ43nrts4dU6QxBGbfohLPaB0+xPVM96fNadJtf+iHsfvBXnEAvJgxOPY4/EX8jNrV0UcX0sCXNaprsiNwb0m7MBfEk2Kyw5r2I7oPW5qkJIpwTTDvJ9pM5ArepusypNs6+xTdamXplDcMFrD/5HxbzaF/eJcKCo69HfttXcD/UG9J2e1yj3zXqbbZY74E5amMM2850vknHxIcnG121CEX9bgT+k4GUXd1TbZRNu5HtczFe+1rL/na8U4bLqCZ9dCMhw7OjXadsnzM2cGxHsFv0xExmOHiY03SVzvWegnXL40vZvYlUGUGj+nrNGlMYj7jqO64KxlujrUeO66jVPmBGk/PrPUpj70wHJNI3fULL/Q/X8516bZGFvT5uxNyb1MeTCp58GIx4HHY86p4rMeOl+34N+NFud/IXc1xE+EHdfloa4uUTZDuBXRe5zVIKMXMrMNb4n8rOTjrgBpUldbMpnhor/kRSfnwNZPNfrGI1VvU/2keWSYSww+CwRNkejItuBxzII+8z5rhtuBm/wPqHwFjQSSmueTFC/yE0vc61cN03Ild69X4T1ftaA70mblPpXvaBsVePdUX0jmefVOv7+61Kq6Z6o+1D17fhOagyuKf1J7sEX1JnJ8YFbHFs6W1x8R8tgE1SszE+p4I+If7L5job9w+dl0qb0v5MYgSo2fU9bodXilyuzqjPCF0rILLdPVocZz122cMidk4J5j9BBAm5rMa7YMtWXdy2RFi9TzYMTjwONxlSC8t0AcnM6XX12/PdLQLlbJcs3mWA75Mm1g5q/jxE33TDQ13VnxVXA/U5NdE8QvqVN3vH8TvNcl2d2hMjlGCHPJsW7AykzFzFA81H3mqSAB6I8EdW4tY/Ub37UA2tHfMfvdquRgWfAeh465w2QphgyS7cxrkXPzHMnqYecnonol4mhaJ7AXuT78JjB1TJRVmKth8pu8XgxqDq4JZ3ISKnTc1GyXE7K/+KKjOWJfP+dQ8HxfIuWxlMabwpVDQzMPbn8xraG5ZuAD+ksrNHr+ftz2Gmruyy86mtEm5Oju1v2W6eqQ47mPNk45hhDJJqPnLLSpz7zmxFM7mvBd2pYHIx4HGo85s8/7FoiDM1vX1wFwuyAhW3ecELbddN+i6lUDb+Ru50HTwfTSgEwOGt5bIjz3PZDWf5oXJJgVENSbJTGisKBFSb9hEN0kuwHpNRdUzwz8ZlWt7lOSBcxpQ20irQl4YuCes8Qvc5TKziTJwaZl/VLF2mxVw+MY3h9qQd9teL8bkm25XjTwjnUF5LKhdloX3nub0kfTVVTv2vg40/F5S5slq7qPVl2rmvN7+nur31Ar1G8NJC7TEfNYCuONdPLHXfX6RuZKEZCQIwcGNfSksO3m0V+S1uhF+F6DZ7NVj3cFY6rKHEtRV4cez123cREnvCYQQzIul5RZOTB8/xDyGtfG+ymZXaDXpjw4hbGXXDzm/PCyhYE706BBfZQxORI+4yWlAUXy54L3/kVudyBIMW1IiNUpzVCnHw0MjL8lYaDOtnVKjHFJjedzbW40vfb09zzV4nBgmDt+kZ2A9Ej/bs1sumL4rEKYbJO8Jt8lNZ81Vjx/UeN9dqn+iqBPVG9F1ZFhs8WX8X5PdgVVn/5s+e7W7P9KGHUatO8TuROQv8jMJOGU5p8+yZPgVM+IWdbx4J38rcixeTVZfBEKj8U63kY1n3QXxQ9Dif50jTa8NmC8TxCvbGjeoJlAf0lWoxdB5WpDQ+1wztRsqejqWOK5jzbOYy5yTsgMzOcabW2qDnlIec2uI822Y9hwb1MenMrYSy4eV5llb2SvDMQLxZN8LggHa6yr0yZ1h93UAbZOsH7XAl6Zouu6A3ccG1rT+p5KcKzq9vheQyBVXYrM1BbezyUm0qz+DnXNsKEWf6vEn3Wd0O140iA4qm+lVoavVBD/JsVjgqwK+9Cz4ft/HzMOJqn+7ouLMRy9oEVLExN2oIPeisAImNF974iarXpT3/6A0f+yxEIlQD8bikHJPUNFNrFoQxQ/09+TjVzT/VVz0aLBd7ywzBVD3Rea9APF/Rv63QfU3FTY1t9wOrI+OafH1Ib+plfkZ0Ws60tazz1UHotlvOW/5bcGMfxJ/3vpiuIpPUb3GsT0Nx27FwXfY0Jz816Dd77RWnWmZf0ldY1ehj0DbSFZjRqzro41nrtu41RiSNbe3xtOXNzqNlgSfsOQ85oNsreK+lmYq1d5d23JgxGPm8XjVRfx+JURzGzhq/BlVskvTgUEG6th07U4KHsO32PfQ4KdrwV6aykoZQdbFM2+LmqiMj25MNC/W2SaPUZkgkhnQOd0Oza9760m4jJ8qUH2hwUi7sFC+4+apwclY+7Fktk7oH/LkOzqdx1a7C+veqwtRsjlnw0nt2cFnFMWL170hOQa2Zu4/0z1DpHlJNxNdmytUbMSZtwtnIpXfkXQF08pfYO97sGYMfFYqOMtS9Syklimv+W7/t1fY3TXmv6+b5ZiX9m9e7pNBhb45V7fdy3B/tImjV6Fc6pvbnyrEd9j09UpxHPXbeyaE04Nx5CB5bY+T0APzJLZBT5DMrcyvy15cCpjrxXxmFNX3fYBc5xAcE1hlCxRRvolg0w7FC9gupsz3W3fr6ifrVu+Z7fgns8UjwlSd5vYds1gcKknC7mClbsiRa3CG1dr0nU/d2Ws7Xs08rqR8vmkFmm3NUXgu+7DS8x4MdAx3abRnseEji1Nk3j17GqVw4KBZ+o55jWY7uFdauxMB/ZtuomON9J6yMU37Hgc7x1PWreXYH9pk0bntNGRQCMMdZxvmuvGoqtTiOe+2tgmJ7xGGkPKSs/FmNcoY/G4wUTFm/73sxFxeyh5cCpjD/HYIb7qIJoN2L6elTimenWzbSf4X+nfGkmZIJwlAABSxKQOVmdaML0XiNQnzWU7DcSqIukr+nfmVf222mb4xaGhCaSDOd0v1SrB+5Lk60ULxx5V16hb0v3+Sv+975r4Kv5m23HvaPxqoXc9hi+0iO1SvLvTAADjDUB/AZoiM8+ex5gsahXwruE8F7o6/TYGJ7QDSv+v6vZR/WicCa/GoCplpjyzz2hHxGMA4GBed74liv8APgAA5AKjoy9bAnWW3J+HALRLdGV9uG4d39DF18zIO2IsAQDGG4D+AvD17aSn+0JXp9nG4IR2YS7QfgZg7DnB/08N9N6xRl6RAAAAuHRFWHRNYXRoTUwAPG1hdGggeG1sbnM9Imh0dHA6Ly93d3cudzMub3JnLzE5OTgvTWF0aC9NYXRoTUwiPjxtc3R5bGUgbWF0aHNpemU9IjM2cHgiPjxtaT5uPC9taT48bW8+OjwvbW8+PG1vPiYjeEEwOzwvbW8+PG10ZXh0PkFuemFobCYjeEEwO2RlciYjeEEwO0VsZW1lbnRhcnRlaWxjaGVuPC9tdGV4dD48L21zdHlsZT48L21hdGg+7NVPoQAAAABJRU5ErkJggg==\&quot;,\&quot;slideId\&quot;:264,\&quot;accessibleText\&quot;:\&quot;n Doppelpunkt Leerzeichen Text Anzahl der Elementarteilchen Ende Text\&quot;,\&quot;imageHeight\&quot;:12.949245541838135},{\&quot;mathml\&quot;:\&quot;&lt;math style=\\\&quot;font-family:stix;font-size:36px;\\\&quot; xmlns=\\\&quot;http://www.w3.org/1998/Math/MathML\\\&quot;&gt;&lt;mstyle mathsize=\\\&quot;36px\\\&quot;&gt;&lt;mi&gt;e&lt;/mi&gt;&lt;mo&gt;:&lt;/mo&gt;&lt;mtext&gt;&amp;#xA0;Elementarladung&lt;/mtext&gt;&lt;/mstyle&gt;&lt;/math&gt;\&quot;,\&quot;base64Image\&quot;:\&quot;iVBORw0KGgoAAAANSUhEUgAABc8AAACqCAYAAAB777f0AAAACXBIWXMAAA7EAAAOxAGVKw4bAAAABGJhU0UAAACBWpshKAAAQXtJREFUeNrtnR9Ubd33hycEQRAEQXAgCIIgCIIgCIIgCC4cCIIgCILgjBEEQRBcuBBcuBAEQRAEQRBcCIIgCIIgCILg+zvz12q8vb3n1N57/d/7ecZY4x3jvvfW2mvPudacn7X2XCIAABCLsW6bYBgAAAAAgPgRGspst40wDAAAAACgjHfberdddNuraVMMCwAAAAAQP0IDGOi2+W7b7ba7bvtft50zLAAAAADNZabbdrrtrwkOP7c5hggAAAAAiB+hpgx220K3/eq2xx72jHgOAAAA0CBGu22l235320OfhIfkBwAAAACIH6GuDBub/tNtz9/YM+I5AABADWl3W4eWRNuIbAt6kkI/PdTTQVfy9int/0o0kh8AAACAZkH8CHVE6/Fvdttpt72UsGfEcwAAgBpyXjLApflrd4Hfvdbpm64YGJL8AAAAADQTPV2+ZvII4keoA+95UUf6lxhCPAcAAGgoiOfptKdAyc5ytx10273j/pP8AAAAANSPj/HjtZQ/XU78CCkyKW8X2B6ZPMyFPSOeAwAA1BDE87Saa1ryVprnsNtuHCc7JD8AAAAA9UNLsWiNZ70U0bVYTvwIsdDa5Yvdttdtt57sGfEcAACghuhJkpluW5K3nfddebvgx3egTPMjnn8MCu8C953kBwAAACA/3uNHzQMuxL4UC/EjpMK0yXHPAuW2iOcAAAANY9AEtDGEWMTzarQj9p3kBwAAACA/iB+hroTOYRHPAQAAGo5+vnkjCNw+2yDJDwAAAAAEhPgR6griOQAAAARHxd2fEu4CzRsThMRoNybg0os1Q5WwaVm+H73M6VLeLr7ROuf78nZr/HvbMX/uI5Ak+QEAAADID+JHqCsXxrY/5ngXxpafBPEcAAAAPDEgb3XjfAnIGrBPJvrsLXmrEa9Jxqa8XaSkAdizpCGel0Gf4y/JDwAAAAAQP0JD7bnTbQ+CeA4AAACOmRI/wvlhxmOigv9Wt11JHuK5ol8SnJL8AAAAAADxIzSUEcscDvEcAAAAenIp7sXz6ZqMzbi8lbd5kbTF8/dg0cVniyQ/AAAAAM2A+BHqhh4Osy3ViXgOAAAA/2JD3Nc4H6jZGOlp9NsSYzARqZ+/SH4AAAAAgPgRGsyFIJ4DAACAQybErXh+U9NxGpbinwHGSiAWSH4AAAAAgPgRGkxHEM8BAADAIXpK3NVFmXUPNlrd9phwAqECv+1niiQ/AAAAAM2B+BHqxgr5LAAAALjmryCeF2Ux8QTijuQHAAAAAIgfoaHMks8CAACAa44F8bwMJ9+MwXzEvtleAEvyAwAAANAsiB+hTrTIZwEAAMA1+4J4XobvbnH/EbFvJ0LyAwAAYMN2t60zDNAgiB+hTrTIZwEAAMA1HUE8L8tXp/XbEft1SPIDAABQmXF5uwvmjqGABkH8CHWiRT4LAAAArtkSxPOyLAniOQAAQJ0Y6rarD2siQFMgfoQ60SKfBQAAANe0BfG8Co99xmCV5AcAACA7jj6tiQBNgfgR6kSLfBYAAABc0xbE8yr86jMGWyQ/AAAAWbHeY00EaArEj1AnWuSzAAAA4Jq2IJ5XoV/plg7JDwAAQDbMSO+LwAGaAvEj1IkW+SwAAAC4pi2I51UY7rYXQTwHAADIlQH5d51zxHNoIsSPUCda5LMAAADgmrYgnlflQhDPAQAAcuXXF2siQFMgfoQ60SKfBQAAANe0BfG8Kns9xmCH5AcAACB5lr5ZEwGaAvEj1IkW+SwAAAC4pi2I51VZ7DEGP0l+AAAAkma02x4F8RyA+BHqRot8FgAAAFzTFsTzqoz3GINDkh8AAICkOS2wJgI0BeJHqBMt8lkAAABwTVsQz23H72ObJfkBAABIlr2CayJAUyB+hDrRIp8FAAAA17QF8Zzkh+QHAADqj5ZbexXEcwDiR6grLfJZAAAAcE1bEM9Jfkh+AACg3miptecSayIA8SPxI+RHi3wWAAAAXNMWxHOSH5IfAACoL0PddlVyTQQgfiR+hPxokc8CAACAa9qCeE7yQ/IDAAD15ajCmghA/Ej8CPnRIp8FAAAA17QF8Zzkh+QHAADqyX7FNRGA+JH4EfKjRT4LAAAArmkL4jnJD8kPAADUj02LNRGA+JH4EfKjRT4LAAAArmkL4jnJD8kPAADUix+WayIA8SPxI+RHi3wWAAAAXNMWxHOSH5IfAACoD/Pd9iKI5wDEj9A0WuSzAAAA4Jq2IJ6T/JD8AABAPVjotmcHMQ0A8SPxI+RHi3wWAAAAXNMWxPPPTJhE4L1NkfwAAAAkjwrntifOEc+haRA/Qp1okc8CAEDODMibCDln2ghDkgRtQTz/zFmmz0Xy05+hbpvstkVj83qJXOdTW+22JTNPDTd0Phg14zDh+fcMmvex1Od96J8tBOiHD9va+vAc+lw/jG+NsdzgkyUZDuCPGpuNm/fw+R2smXcza95X6rgUzpskno+Yd/w+H2/38MV18//mjd8ONnjumum2ZeM7LtfDH5/GftWsHSHGmvgRvwi59k/1GdftT+NZ1cda5LOQeWwmxgeWzTyTc2wWa55pmbnkR4/4dsOM4SJzN6RmuOrgl9322mNxeuy2XZO4QRzagnj+mUdBPM993tHFcqfbjnq8z6JN/92x+TmhEtgYDJrgQZ/1Y6mDWcdJ6Eq3/e626z7rwVfv4cwEqikIqKNm3lR/u5FyYt1Dtx2YsR2Q5uDKJ+/Mv9+ouU+qCPyn2548+eOEGcPTEvb7anz3p3mXqdnvVsl5pYniub6zafPuT7rt1nLM7oydbpifW2dGjY3dfHj+luW7WDHryHclhl7M3/P5FWST40f8It2Y6dnEf5sl/a1FPgsZxmbjNYzNQjFsclnNsS6l2kGKW7MGbDJ3QwwWSyTIr8ZQBxi24LQF8fwjYxk/V9OTnyUT1Lg8efixabC0L/mU8fkODfj2PgWBLu1hyASBFw5FrSfT59BfLg0aoeNE3NRS/p8Jdts1XvdC+OR9jXxy0jzLgyd/HPngjy7G/jYR+x01iaYP+zp02GImlOqHR1/Ylkt/1AMxEzWbw477rGGtij9X15K7CuOrfeh48rmmxY/4hf95WQ/P/RW3m5p/zc/97rRtK3I+O+F4/fiuuYyJQ/f9vc0massqaB8YP/aZK93ULDYLlZu9r9E+8owHs0YsCCfTwTPbFY30DOMMTlsQzz+yKIjnuQXoepr1UfwmP5/blUmAcwtOpsx43Xi0BxUB9QTEs8fxfzIJlG9aJul98vgsl1Kvr6/wyeJMG/v669EfB01i5ssfNVGbjzR+qwGEr1xPsWtpEZ8bV9+1P2YtyBGd9zvyvcDdqiBKnTsY21/Ej/hFokyY+M/3+D6ZdW3gCx+Omc/OBbarlsN3OBfJN9qJxWY7Umzzp+rcN2zivzrGZr4ZNlpjyPhPc5oDs4Zw2NcTA/LvGna6mBybRPnuU9OTQEfGiVS8y7ke+IalcZ5gOkFpC+L5R3YF8TyX5DZEgF5EsJvJIJnZMoGUT3tomXUs5DvR3+ej3t+48afXQM/xYoTAnMEni/vjhumn7/k5pLi8FzChGDTx9P8yaqGYN3H0ayLPrWJhDvc96DqyUlLcLiNYLTsWSVxvHtc9fsQv/KLPsh9h/b/pIxC2BPE8l76nIp6His2GTE4W6oBJyNgshLaawqEJfXc7QtlpJ0wbofzCMkjSxf1U3F5IE4JJR8HhOqaEeB6Jc8Tz5BPcvQQEul7BSUpfzejnj7sVBPMq9jBggojnSGN/7TBxGI5sXxsZzpn45Pe8f/FxHWh+1lj0MpIgFOLyqpPMhPMQ4nmVDT9NQPUU8w8Tv498mgtbRpjqWK4lujYsJpqIz5lxqyJkFF13NjyIto+Ofa2u8SN+4Z8ti/hP38u9Wa/OTbuu8PP+fHpPscXzj/a3ZLShI49xskvxXEXkYzMGat8+v7yMLZ6Hjs30YMdfqW9s5pOJCmP3YuaXK2PPF2J/p0WvuaJj3i3VMwoGXksWgVfR+l5zmYyHq4TmSdK4GA7xvFni+UAfAQjxPA20f3eSrjhyK/EuGHmv+/ZT3O3IF7GHSSl/SsPX2Nt+sbUo/Wsahmw5nUDHJ/szH8EfB0ySHnMj40z8HvpYylA49y2elxWvLqTaxWKaHP62GIOtROatlhQry+JCsNqWPDZb6xg/4hd+mZTym7QvZo3QQ3Kz3wh6LROX7Rd8j4/yzyn0VMTzXrF620Os2fL8rkfM2G6b9+djEyCUeB4rNtuRuF+++I7NfLJeIq59MXPGd3XKdeNkT9yeYn+/vPW3WZ/bZg6bs2ijdREcXQVeZdpO4kY/5nhS2BJAPA/LQubPVVfx/F0QKjO/qGh2bObp9qeFaMn82bb5Oy7n8RcJd5JoxAitJ57EsrkCc0dKp43PK66RulH7JzGhbTbxuQaf7O2PP4wt3UXwx1FxdxloijWZQ4iRuYnnYyXFKz2Y4uJegBmpfuK2EzFHeb/AMJRgte7ZplyWuaxT/Ihf+GelpID6YObuqoccBkyMUGRt3UpYPP8ooh9KPuJ5r7i5I25PpfsSzz/GZrdCbJYTAyX8RPORgwpzzKCZM54kzdixLZlTtmbas5mAd03Q1jb/3Zdqn9TuJjw2G46N5RJdG/E8MAeI58kxWmKuVJFMTxNMVfg9k2ZedrUDvekpiNA1aMcEYr6F66/sYTfRIKNsAqrjeZPgc2ifUv3EEp/8h3ET+5xG9kcd30dpRsA/aBLhdoH26OAZXDXXzEi5TZp7cVufU8WTql8dhToc87GOuY8Tf18JVj/E/ynDe+JH/CKCmFXmBO2LiReHHP7+1QJCl61YGSrvO5E8xfOPwrQrYdjlOklslr8YO1jCtp7E/q4jteUU79LJVjxfKil2X5qH/W6xmJPyn+78SHSMfjo2lmehdhDiedhJ+gnxPCnGCyZBr0Zkc/Fp07C4+7RuNWFfrWoPmrikdkq76qltH3VoXbafCc4x+OS/ie2PyrzEu2/gu2Qm9uemtl8ApMp8SUHgwZO4YiMUznsUc1YDiSatL3K7UF9lET/iFyHzpFMpdwhg0lNf9OsCn7WjQ+V9o47W71ZEuxgRN6d2XYqEKcRmri+JrlNsVsQvzks8j8vyjD8F8dyKKSl38/pFhQBipmRS6PqSGFecSdhTHYB47pLVGjxXncTzSSm2W38t1U61fseCo2BwNVFfrWIPmjgdSflNUE0i9VNB/YR9Rf5dqmPNiPEuA8wiXy0VrU+q4pueDHr/emxJ/l1uZMWI8PrzXNewfPWYeOKT9UjQflQQ6d4vaLsT/5+p/kE89+IHZTeSfApyY1Lt65AHxwn8QiDB/LscZULCnjQkfsQvUhTOTwNoFdonXydFQ+Z9h5K/XtJBPP8XaxXmoybFZl+hm49lvghe8NCHX4jn1V7cQYkgTBc73WEaCPSSOgmO2bkgniOe54n67S3ieTLieUuK1aU795xkTDkSdZcd+uqTEXMPzTqwav5c//vTccA192lNLPr11Y3p20SJNVGTrE2H/V/+Ym0/KdD/LdP/sswaId3VifZjfDJpn3wy72jf2G/btHUTQ96LvwRtq6Cd6ebVnkkwxvo8x7hJ9k7FfRw3E9Fu6yaeVxFmTwP0q2rZxqr3VPgSoGxzFBXzrgP+/hfiR/wiQeH8TMIe8vMhdIXM+xZqoJe0EhMJic3Sjs2+0mPKlAHa89gXH2NeW/F8WcrtFv9xkCwulxzImwTH7ciDwYwIIJ77p1OT56qDeD5SUKQ7kzBlnZYdCKGPjuayoQIJlcuabXMfBOfvPkHWd7Yj9ieOXX2Ke9VHOL/6xs9d+cCUuLuYaAKfTNYnBwr8/11xn6B9d2nme635KrYzLW4PQ8Q84VQn8XxAqpWCaAfqW9W7I1z173P882pyuTvxc4FvL8GqXwymG34nH0Scn+LmhPw18SN+EeAZyohIfyX81/ED4q52eIy8b0TqcdjQ9v6gtmObIDbL7/R5mZIpD57nmqpfDzVKPB+tMPmuOfrd4xkm1J/Zdmwsz+jaQWhLs8XzpQJCDOJ5GAYLJkFXEvY+hF+OfCPkSSIXAdacWRevvkmUlh2/jzFHYsfHGngt6X8i8MnMg67fz5C4Obmwi09m75O74i5B++4046H0P8VUBld3Arw66k8V6iSer0vam2+rFft368gPdXw6Zj2a7DEfDZp4z+UF0a1P/tLL9rVPwz36OyX2G8VHxI/4RUJ5xWPEuX5I3B1YiJH33Uv+4rntfUgxREJis3Qo+6XORoA+/RDE874sSrnPxV/Mv3GZoMb67NgVE46N5VggBG1prniuidRzjZ4rd/F8v0AfnyIs9mPiplTEWsA+TzsIrpa+SO7vTFDhSzAddzDmh+Zn6QZAP+H8r+eko2ztvn4J6QA+mbVPjjjwxzmzXvf7OQ+O41L55veVaduR7Lcu4vmghbgSSlQZkuqnqUMmhzaXOfYb28ke85Ha3kyB93qcyPyVY/yIX/ilzKE4XScWIvd3StzdeRA67zuX/MVzWyE6hr3nHJu5sPNtSYOyJRlfJNwXLrbxwpPRSFsVW3L3XA6Y5PC15CD4qBNU9mWsJyjeuQpIU79xvE60pXniuQovP0v4PeK5f5YKvo9Ywfm+A/8IfcO5y/n4sygdYjHviL3orL7eT7w+ljCnpV1sZCzgk9n75IVlX79asy48PoeLcb6MZCN1Ec9t4rTpgP08ycQ+xsTNptB7Yvt5jbkpKWZV+ZLmRtxuquYYP+IX/ih7Aet+InPlTqb57LHkL57bViBoR+p3rrGZiy8wLxPx27L56mnAvs07GOfUDjxXZlSKX4D2MdHyteCWfRGdBMd01lFAeiVpXZZSZ9rSDPFcAwv9fFI/c32Wem4K5Cqe61xc5PTQYeT1wsXc9jtgn/fErWj+Eji4VWHbtt5cv39/HHiN+SluTtHjk/n65K742czaE7+bWb3EwVyS+7qI5zanEkPO2TsZ2cdvRzb9WcC4ryiWrJaITV88xGs5xo/4hR90c6nMBaz6d4cTmStHxM3F86HzvkPJXzy31RPakfpNbJaf3awF7uNfacbh0i/Rk+Nla2P5FM5HpR7iuYj9aUFNhicFclnsPu9gtiK2aRPA6w7fhlm4Thwk0Ijnfily2fBTAsG5q4s4pwL1d1ncCuezEcZ8R9wHtHqxZejN2Zal0HuDT2bvk0uO7fg1YLLpou8rEeyjDuL5oNiVIgi5wbWSkX24WB/Xe8yJ4xZ90tznuoBQ6ePL3NziR/zCH2U3JdqSFi6+lkI8D68nxLIjYrN4DFSM06YztJExyZiFCguuOsKMxz7NVngJWwmPcdVTdq5ryYP/xa4JDfE8fgK7m8D4ugqwQiVtLu+hWIo05uPi5nTxxxrnI5Ge5cSy75P4ZNY+Oe3Qjp8kfLmcW8nr6wmReojnc5bPcBewrzMW/Qxd9mFc3Gwqf8wTXeQvA+bn6Mn4xw8/W7/I3fG4fuUWP+IXfih7AeulpPel+KSDuBHxPLye0I7Ub2KzeFS5kPM10pxjO84bkikrUm2n2rdwUOW28NTr52yWXLz083rqnOe32CGep0OOJ4eKiBs6Z6ewYzskbj4HfQkk4A47sv/YG7Wuarc/i92pwBjrfOjPFPFJf7Qc2bG+n4kIY71l2e/rCH2ug3i+6sBmBgP11cbGzyLEHy7jxGwT40zjR/zCTz/LrqepahG2dawRz8PrCe1I/SY2yyu/u4vU1w3LcT6TDGlLtZ3IgwB9+yPpnkKzQSeR42/GXRdqLa8xKpDjYod4TvLjeyH6k9AYnzqyqc1A/bU9fXOcwJi7qt0eO8mzPem4j09m7ZOjDvp4L/E2gGy/ZNENitCnheognm87sJtQCb2NIH0bYWwfHc0dMUqBNT1+xC/ir6X3Cdu97T0ziOfh9YR2pH4Tm8Xx4wnJS5MZFrtSYS8SbsPWmUNXERHOAjyovoyyO71PmQVqeqLrhxFBDk3bNX82JJDzYod4TvLje95L6WTLtiObuspEPBqpyRy1n4j93Fs8wwk+mb1P2n45ETtBtp1PJjPrbwp0HNh2yLW9ah8fI4zttbj5aiXrWqYZxo/4hXsWK/StU+PcFvE8/Ji3I/ad2Cw8VS9qjXl454/ktU5aOXMV4fxewlyGVeUikRMBSEeYQjwn+SlL0c/MniX+pYQfcVVHXNekEF/b1EE8cjHm7USe5cjiGR7wyex9Mpcavf2wvaA19KZLHea/dWmGSBhjvM8djO1eTXKB3MRz/MItVconpPzF+KwgnuemJ8SM04nNwlO1JOdhxjbeySEYWJLqn62HurjyrELfcq+tB+lgOxEgnpP8lEW/5il6AjfFGmHPjuwqxA3ndRCP1F5epB7iuW0JmgF8MmufzD1B61g+Q+j7E+ow/804sOuQwopNP0OLcbbiueaXI1IPchPP8Qt3VDl1fpG4PbcE8Tw3PSFmnE5sFpZRC302png+InblUJPXk2YsEu7dQH1ckGqfh9ThE0FIA9vFDvGc5KcsSyX6tJ3gOF86squfiEeFuZF6iOc/LJ9jAp/M2idzT9Bs44XdwP2ty/xnU+7pMiMRIrQAZCuen9YoF8hNPLf1b/ziH6qcAF1P3J5bgnieW3wQM04nNgvLgkVfDyOPtU2+8ZD6pFk12Pwr4Qq6VwncDgQgnQn38wLSidgOzKR6YoLBB0E8TzH5KTPvTSc4zgeO7CrEIloX8ehM6iGez1s+xyI+mbVP5p6g2dpv6KSnLvPfpsUzzGckQkwF7quteL5Wo1wgR/F8Hb+wZq5inyYTt+eWIJ7npifEjNOJzcKyK/mK5x3LsU7y0lDtlM2uQKjEcLlC3/RTgXEBSGexS11kHjA+3TYCy70gnsdMfsal+CdPsW4A/441hz7j+5PvuohHtrbdTuQ5Ji2fYxWfzNonc0/Q5iyf4Thwf+sy/6nPXUgeh21yEmBtxfPZGuUCOYrnAxXzffziH6rcw3KfaBzwkZYgnuemJ8SM04nNwvLboq9/Mh/riRQnTJubUENd/KLJ2UPC/YPmYLvY5Sgyz5cMuBHP3dHJLCDpxbRDn/GdfCOepyWe2yZ02/hk1j6Ze4Jmezlr6LW0LvOfopf0limvcBBJ4GqSeF6nw0w5iuf4hR1lNs5TEq9CxFqI5+H1hJhxOrFZWC4lX61pUOzqni+mNlluWBr/UKB+VtlxuQ/YP2gOtotdjiLzO3o53IsgnodMfv6W6M+FCQhTa1MOfcZ33ci6iEe7Ug/xfNDyOfbxyax9MvcELTdBok7iuZgc4Pc3iZvGNJsS72Rok8TzltSHXMVz/KI62xX7s5GBPee2ViGeI54TmxUvrx2b6xrko//PrFS/IFTbcqB+LlXs3wI6LyS42OUsnosJSl8F8TxE8tNyaGt1ab4/H66LeNSReojntkH6IT6ZtU+SoOWToKUonr8zaez0r3lGvVBZ73rRjZ/RjOe30AIs4nk+8SN+4Z6qF7HnUK4ot7UK8RzxvEn2bqPX3icw3n+kBvnosGWQrKepQuxG6+mo5wr9o1wLpLrY5S6eK9uCeB4i+XFpa3VpZ4hHhegI4rm23/hk1j5JghaWuornKYN4nid1EM/xi+KMW/RnOIPxzm2tQjxHPG+Svdv09TWB8d6pQz56nMGir4vNbcVELsmbWaEWuBRPchXPdePsWhDPfc+DPxHm/tNuEY8K0RHEcx9zET4Z1idJ0MKCeI5I+BWI5/nEj/iFWzYr9uUxk/HOba1CPEc8b5K928bpsctYb0rm+ehSBgZT9kKTj31DOIeUF7s6iOfKqiCe+05+/grCXOhEBPEc8RyfTMcnSdDCgngeBj2AoHfI5HCQ6SOI5/nEj/hFGrZ/mcnY57ZWIZ4jnjfJ3l8t+zsTebx/WPQ9+oWhgw6CY98LflXh/K/k8WkU5I3tYlcX8Vx3MZ8F8dznPPgqCHOhBRrEc8RzfDIduydBCwviuV80gdVLjB8c+V1oARbxPI/4Eb9IJx7/k8k7yG2tQjxHPCc2K95WI4/3vEXfp2Mby17ixqIXlFQRzvXfjBB/QAaLXV3E86+CF8RzexYq9OfBLLB1bz43SRHPEc/xyXR8kgQtrwQN/ovmJhsVcxvEc+JH/CL+2C5Y9GUnk/eR21qFeI543iR7v7bs70Hk8Z626PtYzI7r5Zu2p6bmPffvsUKftMb5kADksdjVSTxfEMRzX6wlNj83BcRzxHN8sh7vngStufNfCmh8cNptL+Lvi4+5wM+EeJ5H/IhfpBNPbWfyXnJbqxDPEc+bZO8nmetNVcf7JbahXFgOvF4KNeCpb8vSvwTEV00nT2qcQ06LXZ3E86E+ATDiuT0HkrfgmSuI54jn+GQ93j0JWnPnv1iMGbHspkRehXieJ4jnzfGLU8m3XEJd1yrEc8TzJtn7vgPNaSjD8b6KaSTLDgZ9w0O/VIzflfIn4lVoXxN/Yj6Ar8WuTuK5cimI5z6ocmHSJu6JeGToCOK567kInyRBq3uChnhejQUzPxQ5TftgEuEpBzY+F/g5Ec/ziB/xC7c8WvTlRybvKre1CvEc8bxJ9u5Ce1rKcLx/xTQS21o5uvC5rjkz0Ud4K7ILMUFOCZkudnUTzw8E8dwHVU7edHBPxCNDRxDPXc9F+CQJWt0TNMTz4oyYebLImL0YEVGT10GHNj4X+JkRz/OIH/ELd4w15D3ntlYhniOeN8nepxxoTocZjvdyrA4vORjwI4f9GTKCW5XT5lvCaXPIe7Grm3i+JIjnPqhSD/IA90Q8MnQE8dz1XIRPkqDVPUFDPP+e8W77KcVKTeqGm359MurJxkMLc4jnecSP+IU75gTxHPE8TT0hZpxObBaeR8s+P0k8DbWq+B/tslDbWufaFhz0Y0CK70Z/bicS+bZVAEeLXd3E8zFBPE8lMPmDeyIeGTqCeO56LsInSdDqnqAhnn+d/Kk/F9lE05xlsWCiinieJ4jnzfCLtiCeI56nqSfEjNOJzfJbc7TNRxrv+Qp9vYxlHHMOBvpR7HYq9N/qsfsqnzzfRnzRAD4Wu7qJ5/qp5asgnruk6meiF7gn4pGhI4jnLucifJIErQkJGuL5f5mRt69vv/taVv+/1uecCGjjoYU5xPP040f8wu3YbgviOeJ5mnpCzDid2CzOnGurOx1HGu+1Cn1di2UcRw4Geqfi79byLOtSXTTXSYESLZAabUE8/8y1IJ6nsKjf4Z6IR4aOIJ67nIvwSRK0JiRoiOf/oF/cXhV45ndxsBXBxkMLc4jn6ceP+IXbsf0liOeI52nqCTHjdGKzOPy17LfOy+MR+v2zZD/1AunBGAM8LNVqdNoO8qxZbJ4q/D41Cr2ZGtEcUsV2saujeL5jnuW97ZP8WFG1NtgLcyfikaEjiOcu51h8kgStCQka4vnb165FE9QjB4ko4nmeNE08b6pfnFj2ZSGT95vbWoV4jnjeJHt3qUHFKCd5U7KPW7EMY1fCHe+fNr/vzsII50kyIQNcTFx1E89JftwyZ9GncV4r4pEgnrueY/FJErQmJGhNFs+npbg4rOO0lICNzwUeI8Tz9ONH/MLt2NrafDuT95zbWoV4jnjeJHv/iIvT51MB+zsk5U+dD8ca3BuxF/dW+vxsFbm19o4K5rcVf7bWUv9pFmaAXGgL4jnJT7riOXdEIB4pHUE8T0U8xydJ0BDP00XvM/gt39dufk86d00ymIKNzwUeK8Tz9ONH/MLt2F5a9mUtE3vOba1CPEc8b5K9f85HXi37fybhDixvlezbcqyBnXQg7D18Wgj1Z67K2+dYD1J9t0NfmIrygwKQH21BPCf5SVc8X+W1Ih4J4nlK4jk+SYKGeJ4emoPoZYBFy1tqnefpxGx8LvCYIZ6nHz/iF27H1nZO7GRiz7mtVYjniOdNsvfP7DnQoDYC9bXMYe7D3AdVRXKtP66nw+8tfs6LMTJNIEfIBSFz2oJ4TvKTrni+y2tFPBLE85TEc3ySBA3xPC1U7Lsu8VzH4u/AD+I58SN+ka5f2M6JB5nYc25rFeI54nmT7L0Xfyyf4bnbJjz3cbVEf24k8sFq23o4tk1LueiloXrCfEgA6kNbEM9JftIVz095rYhHgniekniOT5KgIZ6ngX6mXOZUrbZN8ft5M+I58SN+ka5f2M6JJ5nYc25rFeI54nmT7L0XKjRfOXgXvg42a+mvopVK9JB21PuhXJRsqVK//LdZTCeEiz+hvrQF8Zzkx2/yM5V5UJIziOeI5/hkPd49CVpz579e6AVUxyWfZy1xG58LPIaI5+nHj/hFWuL5ZSb2nNtahXiOeN4ke/9q/r6wfBb92si1gK7C/pkU15AnYw/kqvgXynUnVYXyRXnbWQBoCm1BPCf58Zv82C7qw7zaxotHHUE8dznH4pMkaE1I0Ooqnk9WeLaNDGx8LvA4Ip6nHz/iF2mJ5w+Z2HNuaxXiOeJ5k+z9K1SoPrF8Hq1Y4lJAL1pS5iaVuMC2Bo62J3n7FEB3DbT8ynq3LXTbKLkcNJy2IJ6T/PhNfkYt+7XIq228eNQRxHOXcyw+SYLWhAStjuK5fjXyWPI59EvagQxsfC7wWCKepx8/4hdux9ZFGdzBDOw5t7UK8RzxvEn2XgQ91Pwqdht985Z9GDLrRNHLQZMp7X1vaRD3mUz0ADkudojnJD++A5NtXm3jxaOOIJ67nmPxSRK0uidodRPPqwiEd4ETOsRz4sfQTOIXwWz+f2YeSp3c1irEc8TzJtl7UfTS51vLZ9MyXlXqj6vwXuTC6VeToyZT4nvEwSS/S74G4G2xQzwn+SnCk0W/rni1jRePOoJ47nqOxSdJ0OqeoNVJPNexf6zwDNMZ2fhc4L4inucRP36nE9zgF4WxLYeQWjxVl7UK8RzxvEn2Xgbd5NwXu1Po+m/PjI19VZ5b77nUOzCK1l3Xv5fcZuK8NGOHFCDXxQ7xnOSnCNeWfRvn9TZaPOoI4rnrORafJEGre4JWl/lvQKpdovUnMxufC9xXxPM84sev/OIcvwj6nrUdZGDPua1ViOeI502y9yqosO1i80/bs8mBzk3TDdgyhxMejb0OpDhQ6w4GBwD8LXaI598vaOc9mo9AJ+Xk59Syb1uYUqPFo44gnrueY219cgP3IkETxPMQ7Ffs/3RmNj4XuK+I53nEj/iFO3Yd5HqXmeReiOd56Qkx43Ris3zQO5euxZ12Vaa9yFvZyuGUB+iX5UOekasBeF3sEM+/Zk96X2DsY7cy5eTnp2XfLmpsIx3TRjz8bMRzxHN8Mh2fJEELSx3mP/0Ct8rnypcZzm9zgfuKeJ5H/NiLafyiEmuOBKShxO05t7UK8RzxvEn2botqKCEFdP1demBoNIfBOZP6f1oEkPNih3jeH92Z7FVX+KiByc+qA/uarqGNTH5IAPW/ri9iRDxHPPfpk1P4JAmaIJ77TBBvMpvzEM/zJCfxHL+ozoKjfG8xcXvOba1CPEc8b5K927Iv/gXzB+OX85JoeZZ+2N6wyqf+AH4XO8Tz8oLfegOTn1kH9nVcM/vQxfjvp2dcQzwq5UuI53F98jc+SYImiOe+sDklOtZwkbAIiOd5xI/4RTpz+Hv7mbg957ZWIZ4jnjfJ3m3o99Ws1kNfNHH8uMlxVuRNCz4wGoI+p2rLL/LvEt/6Dq/kreKJri96WG8w18X8VeqTMAOkiO1ih3jeG/2ksd/lE5MNTH6GHczndbuk8ED+e0eH609hEc8Rz3365Cs+SYImiOep9f820/ltLnBfEc/ziB/xC7c8OIjF7yXt05i5rVWI54jnTbL3qvQq560lVWaRndwYs7YFhhDA62KHeN6bbQlfbzH15OfKgY2d1MQ+luW/wuUh4lFfOoJ47mOOdeGTv/BJEjRBPHfNUqbrJOJ5nuQinuMX8e0+h7Jtua1ViOeI502y97LoKfA/0vsLmKxKqvhmzMHEPscwAnhd7BDP/4ue6HzuM0adBic/e47sbCZz+5iQ3l8l+KjpjniOeO7bJ18l/9rnoXySBC0sOc9/Nnc+HWQ6v4XO2RDP84kf8Yt04qn3tpuwPee2ViGeI543yd7LMNpnrV4TcG4IiOcA/hc7xPP/8ivSnJR68jPryM60JnGuO826e37Z45muEI+8JnvthJ4lpTkWnwzrkyRoYcl1/tNSQTYllTqZzm+hczbE83ziR/zCHdOO1v0neTssVEcNCfE8vJ7QztQ/ic38PlevOG4VqcmPISCeA/hf7BDP/83UF8H9s/i9gCKH5OfRka2tZ2of/d7REuLRl3QE8dzXHItPhvNJErSw5Dr/LVj2u5Pp/BY6Z0M8zyt+xC/coBvd9zVf93Nbq+ognq8J4jn27o556X0/Q665RhBclG2ZZxgBvqQtiOcuufhifM5IfnrWLKvSns0akRMbfZ7lWvyd2kU8RzzHJ9PxSRK0sNjOf7G+ptjKVCQcEMTzXMkhfsQv3OGqjOKtpPnVWW5rla3/pXBxu61NxYzTic3SQu8gepHeNc7B42Kj7QfDCPAlbUE8d8XqN+OzTfLz/xuaruxNNyoGM7GNpT6BgLaVhMWjVOgI4rmvORafDOeTJGhhsZ3/Ym0G/bbsd6zazuOCeJ4rOcSP+IU75hyu++0E7Tm3tcrW/1I4LHosiOfYuxtdqtcX/FpekctBC/BqaQwbmT2v1nOb4bVD4EkK8dzNwvX8zfhMe+5DDsmPCmsPDm0uh13o5S9EuhvPwQDiOeI5PpmOT5KghcV2/ot1mu/Kst9Hkfq9KIjnuZJD/IhfuMVV6ZZ7o1+klpPltFb9suzvZgJjfiOI59i7Harb9tN+J5DswkzsvzJ61gkz8WhCt8Crh0C0BfHcFhVaLuX7i3V875jmkPwouw5tLvVNUp3Lv9pUWUxcPEqFjiCe+5xjXfvkGj5JgpZAjPBX8hJz33m27Pd1pH5vCuJ5ruQQP+IXacVVqdST97FWXQTu745lfw8jj/dX930hnhObFWE1YfvOiiNLY7jN5Dn1c5uPl3a9BBBVQgqLC2ZhPTYOqk0/n9Oi/0OYeVTWBfHcliJ13k5Ifv61yL+KW7EuxQtE5qX/6dYQNfBFEM8Rz+P55Co+SYIWOUY4z3TesPU99eWRCP2+sOz3Smb20apRHJtD/IhfuGXU8bo/nZA9T1g+y01mubhuLMUsmXckeR+6IDaLy9w3sfkscl1xtjNdKMuw2cNgHmsSlOnlLt99PfBigrYRzD1LUarp4vlKweAzhLibi3juoq+92lZidvH8zdoU4hM0xHPEc3wyHZ8kQQvLieR5mtKF7y1HSH5thbjQm+CI53nFj/iFe36Lu/Ve16hUDsTZXi77FLi/yxna9juL4mYTZifTuJzYzI5J+fcB4pQub8+SRQfOuJ3os+kO4XGfCXs68/emlyxdVZh8KFcTnh1BPLcJiot+RhpCKM1JPJ8U9ydd3+stxwzedV7fK/BsoYJExHPE8xR8chCfrEWCNpNZjGBbR/Y4wzkiRn1nTWyvHfR5N/A4I57nFT/iF+4Zd7zu/05A6Bp2EPv+L3DcMu6gv1cRxn6qgPCZw305xGZxKDpHjgkUZsyBM95HTtz6GXkvY9FT2LM1eGdVF606latpSsDcVPG8TMBwFahPtidI5jK2vY9N69zGuFhEf2eRz3NvTXAfAsTz9OripzzH+vLJS3yyFgnaXGYxgu3Xq/eRhCAXF/iqIDYZqL+/HM0TJ4HHGfE8r/gRv0i7n6nUP9939ByhcyIXInTIQ4gtcXvZ/ElEmyE2i0PRA5wpbMplhYtd25Tq4eqnw/3q+izV4H3Z3oauJ+/HMftgnDlc+G4aMmbzJYOc3UzeZegvP8bl6xpntgmSjnuIU+j6O4qcbI1Ru802GE+FTubJ3DsDiQe4+KQ/RmuQoK1klqD9cGC3U47FhiKbSFeOfO4sQMLp8uvF0Bc62ornM+QCQeNH/MLf2vQsbtf7WHeeFC2lmeKXMKfi5sBoiFO6M33yCxsx/TGSQEpsFkc8HzGaX5kvAVvIdmGS5neHjF1Tu1+ZlpQvvCvLlrhZsE4x+2Dcibtg6UnqvzO4XkFcmgvUN9vEoh1hPLfFj1D3MZD0dTHxiBS71yFmGTHb8UuFPcvn2E/kOVoZBLghfHLLU4KXsk/afpadQoJmG+OFFkdnExJQ1DZvTJz0neh65NDffN07oLHeLw/zQ8jDM7YxUx0OPOUUP+IX/tj00OfQF0DqfO9yE+BJwlYucKWhnHnut9pKrw2KAweaXYzqA8Rm4WMzpcoGo9rdb7PejCLhfZ1suthFPIko7OlJ1duEBBVfAcO9uFu05jB974yI+xq3MzUdqzGpdvnYS8DgyzZo3IwwroPfzI2umm6g/jTzio2QPmyCu98Vxvswgn/XRTy3LSdykshzTGUQ4IbySV17dKN8pSE+OS/2mw6x2cvsGVzEOA9iv/k6/EmcfP0mxt2TtE+Bjou7U8C2XwkNWcRYtodH1qQ+5BA/4hf+/MJVffZYd57MidsSIu/tV8AczmX9+VMP/db4td8XKpfm93XE/oBIaK2O2CzOM7jQDG+NresBKS3PqZfmzhrteFgazrGjyeQgsFMOmYXjNeDiHYsFxwvWoUDqC0ZqF374QCffXYvE4ixQP13cDxHrdO6kuP9k9LsNjUtjq+tm7poxi+17mzDB+LJZkH+ZpKhqYHst4S8ynXQwVkOJ+OGJ2AdYKbAseZxwiemTGzX1yVWx32yIjYsyb6HvIHKxEWRzSnXU2Pbn+WgkcGzWcZD/DBnf6/ep9ZEDAe6pRNKr89SNVP+U21aoqkuekkv8iF/49Ytp8VO27Ub8Hqxa8Ryv6D1KPyRMBQOXpVTPxU2Zi3Fjw/3mywf550vCjoN+hy6XQ2wWPjYbkbD5xZ1pf41faPtj1nBtO8Z29TBz27Rlk3Nom/qQi6R2j2ZfpsTdbtxJoAfXyfz+G2eri3DuasL8PBmDX356mqSma5JM2Ijmob8qWXLw7i4ijvd6wIU0dLuXOHXaXNT7TeX+CRcC2EgCz7HhYH4dwCez9EkXpyZjfqY6IOXqU/Zrk4H77SLO0Xi9yufki9L7NOR3P2vIk4h1ZQTIKhsAm/L1yc73k45/xM3hmYFv+rP7IS+s4ssTjkS1OpBL/JijX5xl5hdtj+vugbg9DdqS/nXCLzw9w+MnAe7c2M+dEdtSiNs/tmeTh5Y9KDBodKzTb/Q39cdZD1rQlZmXQsS7xGbhY7NZyT+PeBflb808cGpsacM8XxIiu8saYn89Gsm8fL8DpAO+IPXi2INhjgj4YlDc3OzdT5jIUUCfMAv/mcMAPdTlkC4C82eJe9L4UOon0j1EEItcrpnLCfjlgCN/TKE+rYuardP4ZJY+eZW5P7pKdkLf7+PqtOpLifEfMUJRL9FhL+Bc8dVJ0B0j4o/16Pu4yVH2TL5UpsauK/HkSP69eTtk3uW+/PdQQ0yRcELyJ6f4MSe/+PtBLM7FL1yJiV/Zic6NNhcxT/R53o9f6E1K+Nii7SjevfU07ocmDh7/tIkxbMZrwdjpecGYu9emcsdxv5+MKPnL/Ow1+edksCvBmtgsfGxWB/G8iH9cGrudimUcI47FPn2oXYcCrU4gRXY672MOokfOPRheS8AXIU4VHpqgbijB59dFd07ePsf+LW7r9X8MVkLsPA6Lm13nWJe1fAwaT6VeIt10xLF0cRnwXgK+6irIil1SasiRn27ik9n5ZMtR/w8i2u++Q/EnJIPithbuuUmUR3uswzNmnPr5+aUUP0mXS3L5+XK6ZXF/GOPuGzGnSq5w4qh/KayRTYofc/GLy0/6Qi5+8c7vAGN0Y9a0FSPeDnyRr82bjY1L+fok9LP8U2IhR/FcxM2XICFar+oJnYC/f47YLNvYbETqL573+hqmLRHu31z08DC68PwxC1sZkW/AOO6OWQCKBt1jNRVjzwTxPBemHQbLRX3syvjZez2pzzVtbTexBj/8rCnjmzpfrJnF/KcRgW7Ez2efMS8pdPlVznlk2xz0NJfEKAsxGXEc2w6fYyCyTRyIuxMsYzV4J6f4ZHY+uefQhmNsRo+Ku5qyzxH80NdJygcjYN3L96Ul76X8SbnUN67+9LDHMXF/Eb3rXMHlqdTY60oT40f8wn8OHWvj/En+qU/83eZAr0ORC45F0aL3p2yJ29Idxwnb94v0/5IzN/Gc2CxebHYlzRPQ3+eL4F9C73meEC5Nst6Rfz4NaRsRToXyQ7N7UFZ83E1AhMhh5+tjq/N4xcL3xSq0f9pGIEHOdUD+I7KNDmUu1l1I/Pp3Lj/7XI/4LCOON/r+RFpXhsXt1y1T+GQ2PtlyvObG+ILCdamE0KfPxyMIV5/r5Fa5P2Iucr+/s8N+c+l14H6UQUs+3Djuw3mm+Uqu8SN+EWad0I3zE8lnnf/xad31/WXBtsdYbFj8lG/xff+Hb/H8xcSi22J/6I7YLG5stiTN1oh+i9s7ILLeketVe2tO6o/rSy7+CrgUPlalWI0+mrsAw2fN/kFPG1bvfW8nkAzuZ/jef0ncS0KGPayPGlzORpq3fCRu+4Ftu2USLdenqMfxyeR9suVJMDmQMKec1E92Pb2X0AdKfkm8HMDGV/cS8ycVL1a+6fNWoL6clvDtUTOWvg6PXEo+JTnrED/iF278osgakNpYFykh4kM8vzHrVqgv2KYkrcNuDwX0LB/i+a0Rphcdio3EZmnEZj+l2VqR5nIzIRf+HHZDQzlRKgKty0l+Dc278oQ6ZYK4fSOYvwhiduh25en9TppANkTZnb9mUyymGLwiYUsM2QjMK5F9f1Hcn6j7mBAfBkoaNDheFzc12786ibzoOUBseRZrnsw4DeKTyfnkoHk3jx6fTxPKsuUGy7DgYdOn1+er7UBx8oi4rX1eVGxx8Rn0RSI+dVNwDRgJEHeeFZj7hswccCRhTiq/mt+1FDluakr8iF9U84sq/Eh03X+W3iehXYnn9yaXnpY4B4oWJY2vLK6lWBmgjqN59MxsNrm+kJnYLL3YrOkCus6rwQ6oDYi7Wqiu27nEuyguJjsODWlYoAhbZiPpKkJiSPN7idSImUfaZnG5ifg8Z+aZVkwwEzKIHBc/FxK7ascS/n6GAZOs/TC2cR/wed9PgWgAOmM5Vw+Y96sJwraxs5CbfXfGrpcsg/SPz7Fj5uNQz6Hzvp6q3TRB9USA9ROf/G9CppvWq0Y8CykyPJnfuW7WiyGL9WbW+GHoteb9GTbMvOZLcFsO+ExHDhPP4QDJcpHTaGWeZ9fz2PaykfeL4HUuPJW4B0eeTR92jd1NBc5rmhA/Dkv8urkp+cWZ+N2sGE1s3f/7RdxmI57rvHGY0CbYcuS5bL/EONiI5++lcFzW3SY2yyM2a0seh3J8frk0E3JSWUlINLw0k1xTa3UPiZvSIG008cKcC0J1im3B4p1eGFHvNfFnVMH22vJZc15cr+Xr2n8+fP0mUdt4Mf0qcuP8lFknUnyOV9Mvfbd/SjxLivdIPJuNjn180uvm9W2Cdnwvxb9+UmHtMUH7vRM/ZTA2PL+vZ/M7XOcBgxKnZOWVVDsVNegp0e/0GdsU/bCffdyZfNHHPQxNix99lXfLzS/2Agq9yxK3HvdrAUG3VeFnnhpNKcWvRqbF79eY/Q7KlI2nyojnL2bM1zzMhcRm+cVmY+K+hntO7U78lvvtuRv6J+Ikfiz+PwHPhUlLZz9kCBHPa7CDaBN85fa8ITe79KTRpoQ9af353R6b5CF0gJ2DLZwXeI65jAKZOjzLOT7pjcPE330RrhLu/5yn97bmKalWX/N9F8F6oM06FxtREw6T//tv+pNjrNhqaJzgOn7U3HsbvwjKoBFKQ2+en0ixEjlFxfMLsx7k8LX7kIS5d+bJiM9VTkoXEc9143DD85gTm+UZm71vFF1IM/WjoxgTy7QR0UPsNN2ZSaIl8Jmpion0LzYgEM9r0GzFKsTzYslSyEtw9aSQluMYjejriOeI5ymK5x99Uk9tnTXIJ+uQoN1JMxM0jVNdnZ78K2G/Om2ZDSMfuc6pGfcBh+Ns83Xwk8m1BmuwPiKe+40fW2ZOxi/CCrqbnsWuF6PtTJe0ha/maxVvRyRPpow9urbzGzMuNuXGOt8I5qHiNWKzfGOzj/lVE0X0+VgTix793za7Nq4ml0eTFOqpjwmB79Adxd8Fx/9RKNUCANXn+7aZb1yJIQ8mON0UP5+nAdTdJ99rTD7ik5Ao7xs+fyvkCu93DcxE7L8KRHsV+//xOVRo+OFR2BiR8pcn6zNtZSxwQVy/eK8PjF+EQ8Vt3dDWDXvbE+k6JnrKvGpJj5b894uB/ZrFDuPGfq4t4yq1c1fVEzqftJ0DaeYdgGDPjPy3xNWhsfkzSbOkjauSYEkkcT/MpFmkFtyjmYiOjNOrWD6JDVstpvvy39pTujBemiCAy0EBwBUaaM+buUVrxp3Kv+uFv7dr8+dHRgTRZGvZzPd8AQPghgGTyK7gk5Aw7xs+v0xidvvBLm+NXb7nBHOSXl1cXffaH/zroscz6J/pCU69tHDNxOcDEfp4YOL/977dmDHXP9fNMQ4ogWub28UvgqLz44zRXzryJnqdf3q+93bxQXNZczS/Dpmx+2n6Uff4oWVipT1jy+ef7Fzb1Sc7n/IwLhPmd6yLuwuzoXnonPH5ktyjHvY6Yvx71dj+sZlPUrkLs2pLdsNp2Ew2722U5CzomA8yHAAAAAAAAAAAAI1EtdheF6PrFzdVDtrqoQjdJNIDdbqRp5tGHXnbQDo0Tb9wOf/QPh/q+ar5KhP+C1MAAAAAAAAAAAAAAGVOep8Y14ogYxn0//2AsJ6E169AtMa/Vt7QL2DKXmZ9hzkAAAAAAAAAAAAAgJb5+Vym5b0t1eD5tLKJlp/U8ls3Eu9CcQAAAAAAAAAAAADIBK1l3k9A/lnTZ9YLer+ry76CaQAAAAAAAAAAAAA0Dy1zoiVN+onHerlwne9H1PruV188/xYmAgAAAAAAAAAAANAsWvJ1+RKtET7egHHQDYR+J9APMBMAAAAAAAAAAACA5qC1v/VCzK9KlrQbNB7tPmNwiKkAAAAAAAAAAAAANIOxbnuUr4Xzk4aNiZameRbEcwAAAAAAAAAAAIBGosL5rXwtnDelXMtnetV+RzwHAAAAAAAAAAAAqDla2/tavhbOte01dHwOe4zFDmYDAAAAAAAAAAAAUG9O5XvhXNtUQ8enl3i+jtkAAAAAAAAAAAAA1JeOFBPObxo8Rr02F2YwHQAAAAAAAAAAAIB6ovXLX6SYeP6zweN092ksnrptAPMBAAAAAAAAAAAAqCd/pJhw3uQyJa0eY/EH0wEAAAAAAAAAAACoJ3Pd9irFxfN2Q8dpo8dYzGM+AAAAAAAAAAAAAPXkTIoL59o2GzhGWprl9tM43AolWwAAAAAAAAAAAABqybCUO3Wu7aCB49Tr1Pk65gMAAAAAAAAAAABQT5alnHCu7V6adeJaL1N9+jQGD902iPkAAAAAAAAAAAAA1JM9KS+ea1toyPiMddudUPcdAAAAAAAAAAAAoFH8lmri+V+p/8nrlvy3zrm2I6HWOQAAAAAAAAAAAECtKXtZaFNqn89022OPZ77uthHMBgAAAAAAAAAAAKDenEp18VzbVg3HZLPbXno8q16sOoHJAAAAAAAAAAAAANSfn2Innv/P/IyhGozFvLydLO/1jCqmL2AuAAAAAAAAAAAAAM1gRezFc216qWau4vJct51/8WyvZpwAAAAAAAAAAAAAoCFo/W4Vh//nqJ1023QGz60Xfv6Qt4tPv3oePXG+iJkAAAAAAAAAAAAANI9jcSeevzcVpduSVjkX7cuyvJWZeSzwDM+CcA4AAAAAAAAAAADQWMblTSj+n4emP/d3t63K2yn3kAzLWymZTrddSO9LQL8qQzONaQAAAAAAAAAAAAA0mx3xI55/bjfyJqZvyFsd8aluG7XotwrkKnKrSL7ebfvddmp+T9VyNEfm5wIAAAAAAAAAAABAw9Ea4Fqv/H8R24O8nfi+krcLPHu1a/N3Hjz8/qduWzNjAQAAAAAAAAAAAADw/wxKfAE9VtOyLi1MAAAAAAAAAAAAAAB6oQL6H2mOaK4n2DltDgAAAAAAAAAAAACF6Ej1muE5NL08VOu8U9scAAAAAAAAAAAAAEoxJ2/1xesmmu912xivFwAAAAAAAAAAAACqomVcNrvtWfIXzX922zivFAAAAAAAAAAAAABcMSJvZU4eJS/R/KrbNkz/AQAAAAAAAAAAAAC8oCfR2912LekK5rfdtttts7wuAAAAAAAAAAAAAAjNpLydRlexOqZYrhebXpu+aJ8GeDUAAAAAAAAAAAAAkAJT3bbVbUfd9iB+xXKtv37ZbQfdtixvp+EBAAAAAAAAAAAAAJKn1W2L8nbZ6C95E9XPu+2m2+6l/wly/X933fa328667Xe3dbpttdvmum0ot4H4P2hzRi55/uSqAAAAmHRFWHRNYXRoTUwAPG1hdGggeG1sbnM9Imh0dHA6Ly93d3cudzMub3JnLzE5OTgvTWF0aC9NYXRoTUwiPjxtc3R5bGUgbWF0aHNpemU9IjM2cHgiPjxtaT5lPC9taT48bW8+OjwvbW8+PG10ZXh0PiYjeEEwO0VsZW1lbnRhcmxhZHVuZzwvbXRleHQ+PC9tc3R5bGU+PC9tYXRoPrahzZUAAAAASUVORK5CYII=\&quot;,\&quot;slideId\&quot;:264,\&quot;accessibleText\&quot;:\&quot;e Doppelpunkt Text  Elementarladung Ende Text\&quot;,\&quot;imageHeight\&quot;:20.619168787107718}]&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291</Words>
  <Application>Microsoft Office PowerPoint</Application>
  <PresentationFormat>Breitbild</PresentationFormat>
  <Paragraphs>112</Paragraphs>
  <Slides>16</Slides>
  <Notes>1</Notes>
  <HiddenSlides>0</HiddenSlides>
  <MMClips>0</MMClips>
  <ScaleCrop>false</ScaleCrop>
  <HeadingPairs>
    <vt:vector size="4" baseType="variant">
      <vt:variant>
        <vt:lpstr>Design</vt:lpstr>
      </vt:variant>
      <vt:variant>
        <vt:i4>1</vt:i4>
      </vt:variant>
      <vt:variant>
        <vt:lpstr>Folientitel</vt:lpstr>
      </vt:variant>
      <vt:variant>
        <vt:i4>16</vt:i4>
      </vt:variant>
    </vt:vector>
  </HeadingPairs>
  <TitlesOfParts>
    <vt:vector size="17" baseType="lpstr">
      <vt:lpstr>PoiseVTI</vt:lpstr>
      <vt:lpstr>Exponat "Einfacher Motor"</vt:lpstr>
      <vt:lpstr>Agenda</vt:lpstr>
      <vt:lpstr>Aufbau Exponat</vt:lpstr>
      <vt:lpstr>Aufbau Leiterschaukel</vt:lpstr>
      <vt:lpstr>Aufbau Leiterschaukel</vt:lpstr>
      <vt:lpstr>Aufbau Leiterschaukel</vt:lpstr>
      <vt:lpstr>Aufbau Leiterschaukel</vt:lpstr>
      <vt:lpstr>PowerPoint-Präsentation</vt:lpstr>
      <vt:lpstr>Physik Leiterschaukel (Lorentzkraft)</vt:lpstr>
      <vt:lpstr>Physik Leiterschaukel (Lorentzkraft)</vt:lpstr>
      <vt:lpstr>Physik Leiterschaukel (Lorentzkraft)</vt:lpstr>
      <vt:lpstr>Aufbau Barlow‘sches Rad</vt:lpstr>
      <vt:lpstr>Physik Barlow‘sches Rad</vt:lpstr>
      <vt:lpstr>Physik Barlow‘sches Rad</vt:lpstr>
      <vt:lpstr>Physik Barlow‘sches Rad</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
  <cp:lastModifiedBy>Christian Silbernagel</cp:lastModifiedBy>
  <cp:revision>250</cp:revision>
  <dcterms:created xsi:type="dcterms:W3CDTF">2023-12-06T20:41:05Z</dcterms:created>
  <dcterms:modified xsi:type="dcterms:W3CDTF">2023-12-09T15:55:14Z</dcterms:modified>
</cp:coreProperties>
</file>