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5" r:id="rId7"/>
    <p:sldId id="264" r:id="rId8"/>
    <p:sldId id="270" r:id="rId9"/>
    <p:sldId id="271" r:id="rId10"/>
    <p:sldId id="272" r:id="rId11"/>
    <p:sldId id="273" r:id="rId12"/>
    <p:sldId id="274" r:id="rId13"/>
    <p:sldId id="276" r:id="rId14"/>
    <p:sldId id="278" r:id="rId15"/>
    <p:sldId id="279" r:id="rId16"/>
    <p:sldId id="280" r:id="rId17"/>
    <p:sldId id="283" r:id="rId18"/>
    <p:sldId id="262" r:id="rId19"/>
    <p:sldId id="263" r:id="rId20"/>
    <p:sldId id="267" r:id="rId21"/>
    <p:sldId id="268" r:id="rId22"/>
    <p:sldId id="269" r:id="rId23"/>
    <p:sldId id="275" r:id="rId24"/>
    <p:sldId id="277" r:id="rId25"/>
    <p:sldId id="281" r:id="rId26"/>
    <p:sldId id="282" r:id="rId27"/>
    <p:sldId id="284" r:id="rId28"/>
    <p:sldId id="285" r:id="rId2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86" autoAdjust="0"/>
    <p:restoredTop sz="94660"/>
  </p:normalViewPr>
  <p:slideViewPr>
    <p:cSldViewPr snapToGrid="0">
      <p:cViewPr>
        <p:scale>
          <a:sx n="54" d="100"/>
          <a:sy n="54" d="100"/>
        </p:scale>
        <p:origin x="165" y="11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DA95FF-89A4-B97A-09D3-C18AB51DE1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225DE7E-BA9B-9527-7464-D4AD9ED8A3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8EFADE-8BF6-002F-988B-2E6FA8369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911B-168B-47B8-ACCB-FC6CCBF7AF24}" type="datetimeFigureOut">
              <a:rPr lang="de-DE" smtClean="0"/>
              <a:t>17.05.2024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57209A-D1B7-1F9A-3FFF-9B1FC0226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D9BB01-3AD5-797B-65FF-11BFF831D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AD5E-88E0-412A-881E-590A1EB124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6975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B60C9C-27CF-A44B-E156-BC95AB4E2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8750B65-B060-648D-91B4-20799E5DC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F82B99-B961-414A-4BA8-DDC6530C9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911B-168B-47B8-ACCB-FC6CCBF7AF24}" type="datetimeFigureOut">
              <a:rPr lang="de-DE" smtClean="0"/>
              <a:t>17.05.2024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02C7F7-4D09-3B97-5F10-76D0B05A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41612A-851D-0D88-B9EB-3DFFE2F03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AD5E-88E0-412A-881E-590A1EB124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4471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C7B1881-B7BA-44C6-F5B5-92CF667E2D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33F48CD-B4D1-A612-86E9-2E8935CB1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D59BCB-6784-A683-7960-2C1E40458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911B-168B-47B8-ACCB-FC6CCBF7AF24}" type="datetimeFigureOut">
              <a:rPr lang="de-DE" smtClean="0"/>
              <a:t>17.05.2024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C3FA9D-BC71-4DA4-8B75-E41C19E86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4F3DC5-0ECC-89A7-53DA-1F6AC12F6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AD5E-88E0-412A-881E-590A1EB124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4409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EF5C84-7870-7B7C-1F39-5AF4E76E7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127FD8-5B93-B0A4-907D-74A323161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DCF702-E8FB-AEE5-EC5D-C58A32D8B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911B-168B-47B8-ACCB-FC6CCBF7AF24}" type="datetimeFigureOut">
              <a:rPr lang="de-DE" smtClean="0"/>
              <a:t>17.05.2024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A79A2A-4640-C6BC-BF6E-6DCCA966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E1E557-9D02-1910-B6F1-70320513C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AD5E-88E0-412A-881E-590A1EB124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5689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74EB9D-5314-3C17-2B3A-95CA23478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B5EDE9-57AD-7AB5-D228-B19193434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2581D2-4822-DF3F-68EF-E3478C393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911B-168B-47B8-ACCB-FC6CCBF7AF24}" type="datetimeFigureOut">
              <a:rPr lang="de-DE" smtClean="0"/>
              <a:t>17.05.2024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41F4A1-0913-185E-221B-46ED13CAF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C0D423-D993-E1FF-8C42-8F9AF63B2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AD5E-88E0-412A-881E-590A1EB124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4332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0C4F5E-6357-34D9-A1B4-EA87DA9EE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1496D7-0939-BDB1-9DA4-1DA8AF1033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5E07385-C29D-91C2-A53E-89B99D15D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6315CC3-E37C-3F0F-DE1E-02957863F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911B-168B-47B8-ACCB-FC6CCBF7AF24}" type="datetimeFigureOut">
              <a:rPr lang="de-DE" smtClean="0"/>
              <a:t>17.05.2024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3FBC5E7-61A9-488D-89EA-85CB59377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EB5186D-AE96-BCBD-0473-FEAEA4C07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AD5E-88E0-412A-881E-590A1EB124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3611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5E2CAC-BA6B-EA3C-6E52-36E6AB098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02CF11-2D5B-066A-E4E0-92124F027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295089E-5B1B-392B-24EE-314517756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0AB756C-C3F1-8659-FD15-C1F0339FE4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8EA4120-9627-3C0C-FC1F-843D4B0BC7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91C6E14-0452-3D73-32CA-4D390EB28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911B-168B-47B8-ACCB-FC6CCBF7AF24}" type="datetimeFigureOut">
              <a:rPr lang="de-DE" smtClean="0"/>
              <a:t>17.05.2024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348ACB0-90AA-83B1-A01D-78C98D621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008C80D-9F8E-C9C8-6B92-DDA475154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AD5E-88E0-412A-881E-590A1EB124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9006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46B9B4-887E-748D-9E8E-6A799CBC6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1598B7C-2FF7-396F-DE0C-1DC0D882C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911B-168B-47B8-ACCB-FC6CCBF7AF24}" type="datetimeFigureOut">
              <a:rPr lang="de-DE" smtClean="0"/>
              <a:t>17.05.2024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D63B81A-B13A-9A2B-FDE1-7DEB931FD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5D3CCA3-6FDC-5561-6D45-E75F6B19E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AD5E-88E0-412A-881E-590A1EB124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16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D43E872-2182-DB22-29CB-B6C6D66AD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911B-168B-47B8-ACCB-FC6CCBF7AF24}" type="datetimeFigureOut">
              <a:rPr lang="de-DE" smtClean="0"/>
              <a:t>17.05.2024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6BA2F2B-397B-8AE6-00BC-358DC2DFC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312C18B-787D-88D2-BC85-D234633A4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AD5E-88E0-412A-881E-590A1EB124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9235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D68547-E09D-B45B-4801-7AE9744C5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63F829-F7E9-5C45-721B-FF4A38648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AC3238F-A716-631A-BE23-EAB1758307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84DD1A-424C-E562-4C8A-32F7D45AC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911B-168B-47B8-ACCB-FC6CCBF7AF24}" type="datetimeFigureOut">
              <a:rPr lang="de-DE" smtClean="0"/>
              <a:t>17.05.2024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1C02FC-82AF-7D51-188B-FC640F485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6F66E18-A374-6B20-AB4D-CE4A4EC0C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AD5E-88E0-412A-881E-590A1EB124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2184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8C5A44-7D14-EE26-4691-047A5A207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E14F51C-C86C-B387-805F-F9CE600674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B2F6F58-5BF2-29D0-46C6-6307BAA67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DE83ACB-3B02-2C4C-E132-96F9A05B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911B-168B-47B8-ACCB-FC6CCBF7AF24}" type="datetimeFigureOut">
              <a:rPr lang="de-DE" smtClean="0"/>
              <a:t>17.05.2024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57811D-ACF2-383D-C59C-86587F9C2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E99EF4B-EF7C-38A4-80B5-EC3614B51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AD5E-88E0-412A-881E-590A1EB124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5212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5A48677-9ED9-F64F-8AAC-502D39F01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845E99-7F91-2784-81B1-16A17DC2B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26B48C-127E-F549-D488-5CB778393A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AB911B-168B-47B8-ACCB-FC6CCBF7AF24}" type="datetimeFigureOut">
              <a:rPr lang="de-DE" smtClean="0"/>
              <a:t>17.05.2024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3C9CB3-767D-F902-BC5B-3AE2068CB8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C413F5-A1B6-569B-D7E7-7E67EA6D40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62AD5E-88E0-412A-881E-590A1EB124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5335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4EC647-5B46-3EED-E601-1CC4FD8074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Kärcher B 260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73489D9-653C-BDD3-5DB7-6C362E2152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Malte Hermann</a:t>
            </a:r>
          </a:p>
        </p:txBody>
      </p:sp>
    </p:spTree>
    <p:extLst>
      <p:ext uri="{BB962C8B-B14F-4D97-AF65-F5344CB8AC3E}">
        <p14:creationId xmlns:p14="http://schemas.microsoft.com/office/powerpoint/2010/main" val="107886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816108-672A-DD14-A3D7-2DC2C5553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Überschriften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4694A9-CF42-266A-1A84-CDE2785A6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7638" y="2141537"/>
            <a:ext cx="6069313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Wiederholungen sollten vermieden werden</a:t>
            </a:r>
          </a:p>
          <a:p>
            <a:pPr marL="0" indent="0">
              <a:buNone/>
            </a:pPr>
            <a:r>
              <a:rPr lang="de-DE" dirty="0"/>
              <a:t>Also: </a:t>
            </a:r>
          </a:p>
          <a:p>
            <a:pPr marL="0" indent="0">
              <a:buNone/>
            </a:pPr>
            <a:r>
              <a:rPr lang="de-DE" dirty="0"/>
              <a:t>Von Hand </a:t>
            </a:r>
          </a:p>
          <a:p>
            <a:pPr marL="0" indent="0">
              <a:buNone/>
            </a:pPr>
            <a:r>
              <a:rPr lang="de-DE" dirty="0"/>
              <a:t>Automatisch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EAEE189-9DDE-638C-2A2E-F7F23AFE8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90" y="1690688"/>
            <a:ext cx="4991797" cy="64779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A2182C9-9557-B25A-7908-4DCDCBECC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990" y="2435145"/>
            <a:ext cx="5029902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634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816108-672A-DD14-A3D7-2DC2C5553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Überschriften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4694A9-CF42-266A-1A84-CDE2785A6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468" y="2141537"/>
            <a:ext cx="6069313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Unter der Überschrift „Reinigungsmittel einfüllen“ zusammenfassen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Die zweite Überschrift ist sehr lang. Stattdessen „Dosiereinrichtung verwenden“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57F1070-1B8B-4DDA-5857-9BB98E88B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70" y="1690688"/>
            <a:ext cx="5506218" cy="42868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80A22B9-C9A6-1308-0562-5E88A04D6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12" y="2141537"/>
            <a:ext cx="5563376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297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816108-672A-DD14-A3D7-2DC2C5553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Überschriften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4694A9-CF42-266A-1A84-CDE2785A6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2687" y="1753706"/>
            <a:ext cx="6069313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Parameter einstellen als Teil des gelben Intelligent Keys wird zwei Seiten vor dem Kapitel gelber Intelligent Key aufgeführt.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AD69E2E-E5A8-2234-0CE3-392000BA9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0" y="1690688"/>
            <a:ext cx="5630061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319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816108-672A-DD14-A3D7-2DC2C5553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Überschriften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4694A9-CF42-266A-1A84-CDE2785A6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2687" y="1753706"/>
            <a:ext cx="6069313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Überschriften unter dem Thema „Berechtigungsverwaltung“ zusammenfassen. Auch ist eine allgemeine Einführung in „intelligent Keys“ von </a:t>
            </a:r>
            <a:r>
              <a:rPr lang="de-DE" dirty="0" err="1"/>
              <a:t>nöten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E1F2015-F4C9-E705-A8FE-16A756048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583" y="1891998"/>
            <a:ext cx="4344006" cy="40963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2FD839D7-8A59-63E8-9970-D8375B938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292" y="2502940"/>
            <a:ext cx="4334480" cy="362001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710A9DEF-C5F5-FD7A-A758-4BF46D7E2D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214" y="3066251"/>
            <a:ext cx="4296375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108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816108-672A-DD14-A3D7-2DC2C5553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Überschriften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4694A9-CF42-266A-1A84-CDE2785A6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2687" y="1753706"/>
            <a:ext cx="6069313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Länge noch unter den 6 Wörtern vorgeschrieben für Hauptüberschriften. Dennoch hebt sie sich von den anderen in ihrer Länge ab.</a:t>
            </a:r>
          </a:p>
          <a:p>
            <a:pPr marL="0" indent="0">
              <a:buNone/>
            </a:pPr>
            <a:r>
              <a:rPr lang="de-DE" dirty="0" err="1"/>
              <a:t>Seitenschrubdeck</a:t>
            </a:r>
            <a:r>
              <a:rPr lang="de-DE" dirty="0"/>
              <a:t> zusätzliche Wartungsarbeiten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E969A26-2785-4BE0-3345-B45AFB615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82" y="1834169"/>
            <a:ext cx="5792008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015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816108-672A-DD14-A3D7-2DC2C5553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Überschriften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4694A9-CF42-266A-1A84-CDE2785A6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2687" y="1753706"/>
            <a:ext cx="6069313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Slash in einer Überschrift ist unangebracht. </a:t>
            </a:r>
          </a:p>
          <a:p>
            <a:pPr marL="0" indent="0">
              <a:buNone/>
            </a:pPr>
            <a:r>
              <a:rPr lang="de-DE" dirty="0"/>
              <a:t>Entweder „und“ oder „oder“ verwenden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1994AB5-5EDB-7F4D-09BA-40D3B5D9A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20" y="1939629"/>
            <a:ext cx="5668166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549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816108-672A-DD14-A3D7-2DC2C5553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Überschriften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4694A9-CF42-266A-1A84-CDE2785A6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2687" y="1753706"/>
            <a:ext cx="6069313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Beschreibt Hinweise zum Lösen von Problemen und die Fehlersuchtabelle</a:t>
            </a:r>
          </a:p>
          <a:p>
            <a:pPr marL="0" indent="0">
              <a:buNone/>
            </a:pPr>
            <a:r>
              <a:rPr lang="de-DE" dirty="0"/>
              <a:t>Problemlösung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3911E0F-FFAF-0C8E-5B66-C47C05B6C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11" y="1690688"/>
            <a:ext cx="5744377" cy="4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6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816108-672A-DD14-A3D7-2DC2C5553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Überschriften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4694A9-CF42-266A-1A84-CDE2785A6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2687" y="1753706"/>
            <a:ext cx="6069313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Einheitlichen Stil verwenden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F6A40F0-DDEB-9DC8-8ECA-D998F36FE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79" y="1528218"/>
            <a:ext cx="5801535" cy="74305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10BE1D5D-8C6A-7C6F-8F41-23DA936FF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784" y="2527382"/>
            <a:ext cx="5753903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021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AA292E-0A0A-65E4-68FB-8C3DF3A45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Textfehler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CF875C-6A0E-FFA2-F41E-6FC7F3F9B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2974" y="1825625"/>
            <a:ext cx="5710825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Hintergrund der Nummer nicht für jeden ersichtlich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4E78C36-C120-525F-32CC-ABCFBE8D7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62" y="1561840"/>
            <a:ext cx="5011442" cy="132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667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AA292E-0A0A-65E4-68FB-8C3DF3A45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Textfehler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CF875C-6A0E-FFA2-F41E-6FC7F3F9B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2974" y="1825625"/>
            <a:ext cx="5710825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Uneinheitliche Verwendung der Punkte am Ende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85ECE17-0B1B-0C51-A8D9-A8A543F7E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152" y="1396652"/>
            <a:ext cx="2438297" cy="532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453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816108-672A-DD14-A3D7-2DC2C5553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Überschriften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4694A9-CF42-266A-1A84-CDE2785A6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4487" y="1825625"/>
            <a:ext cx="6069313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Welche </a:t>
            </a:r>
            <a:r>
              <a:rPr lang="de-DE" dirty="0" err="1"/>
              <a:t>funktion</a:t>
            </a:r>
            <a:r>
              <a:rPr lang="de-DE" dirty="0"/>
              <a:t>? </a:t>
            </a:r>
          </a:p>
          <a:p>
            <a:pPr marL="0" indent="0">
              <a:buNone/>
            </a:pPr>
            <a:r>
              <a:rPr lang="de-DE" dirty="0"/>
              <a:t>Evtl. Gerätefunktionsweise oder Funktionsumfang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7B8C6B6-8685-D028-B323-EB1FFDA25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070" y="1458291"/>
            <a:ext cx="4336547" cy="197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441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AA292E-0A0A-65E4-68FB-8C3DF3A45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Textfehler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CF875C-6A0E-FFA2-F41E-6FC7F3F9B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2974" y="1825625"/>
            <a:ext cx="5710825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Statt Verletzungsgefahr Vergiftungsgefahr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6D4FAFD-FF54-2893-7195-03E7E4173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287" y="1752366"/>
            <a:ext cx="5285687" cy="100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390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AA292E-0A0A-65E4-68FB-8C3DF3A45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Textfehler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CF875C-6A0E-FFA2-F41E-6FC7F3F9B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33508"/>
            <a:ext cx="5710825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Sehr langer und ausführlicher Warnhinweis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F226DD0-464C-53CF-7963-36B0389F2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09" y="1626036"/>
            <a:ext cx="5480473" cy="268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150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AA292E-0A0A-65E4-68FB-8C3DF3A45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Textfehler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CF875C-6A0E-FFA2-F41E-6FC7F3F9B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442545"/>
            <a:ext cx="4272518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Gleiche Zahlen werden für andere Teile verwendet. Dies kann zu Verwirrung führen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D7D6A37-6A94-F117-7B61-8990569F7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708" y="1442545"/>
            <a:ext cx="3288720" cy="509947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D282BFE-A5AC-EF0D-7F62-71D13EC1B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710" y="3866357"/>
            <a:ext cx="5940972" cy="202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2252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AA292E-0A0A-65E4-68FB-8C3DF3A45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Textfehler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CF875C-6A0E-FFA2-F41E-6FC7F3F9B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917" y="1387366"/>
            <a:ext cx="4272518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Es handelt sich um einen Hinweis nach ANSI, da es nicht zu einer Gefährdung des Menschen führt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4FC98EF-B478-6214-5B56-2C67CE344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50" y="1504809"/>
            <a:ext cx="5768924" cy="143546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8B382A3-64EE-EE7A-53E4-EDF1C4E81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50" y="3913514"/>
            <a:ext cx="6128753" cy="166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2574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AA292E-0A0A-65E4-68FB-8C3DF3A45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Textfehler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CF875C-6A0E-FFA2-F41E-6FC7F3F9B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917" y="1387366"/>
            <a:ext cx="4272518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Unterpunkte wirken wie ein Teil des Sicherheitshinweises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6E983C2-D94D-E533-4255-2FD459B2A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73" y="1387366"/>
            <a:ext cx="5021390" cy="492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7461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AA292E-0A0A-65E4-68FB-8C3DF3A45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Textfehler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CF875C-6A0E-FFA2-F41E-6FC7F3F9B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917" y="1387366"/>
            <a:ext cx="4272518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Nur erstens verwenden, wenn ein zweitens folgt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CD3E9A9-E64B-AFEE-1647-B9FFFACF9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28" y="2293794"/>
            <a:ext cx="11672314" cy="212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9630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AA292E-0A0A-65E4-68FB-8C3DF3A45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Textfehler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CF875C-6A0E-FFA2-F41E-6FC7F3F9B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917" y="1387366"/>
            <a:ext cx="4272518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Der Tabelle zugehöriger Satz auf der nächsten Seite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0AABC09-75AD-84CC-2B54-59C1DD88F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74" y="1396289"/>
            <a:ext cx="6096851" cy="509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3800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AA292E-0A0A-65E4-68FB-8C3DF3A45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Textfehler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CF875C-6A0E-FFA2-F41E-6FC7F3F9B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917" y="1387366"/>
            <a:ext cx="4272518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Schritte, welche nacheinander ablaufen müssen mit Zahlen gekennzeichnet werden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4F6D86C-5487-E339-95A6-6545973A6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495" y="1387366"/>
            <a:ext cx="5018589" cy="517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5579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AA292E-0A0A-65E4-68FB-8C3DF3A45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Textfehler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CF875C-6A0E-FFA2-F41E-6FC7F3F9B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917" y="1387366"/>
            <a:ext cx="4272518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Es gibt nur einen Kehrgutbehälter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1E9A633-3126-22D7-EBDF-E0B359A13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392" y="1690688"/>
            <a:ext cx="5891698" cy="54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14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816108-672A-DD14-A3D7-2DC2C5553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Überschriften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4694A9-CF42-266A-1A84-CDE2785A6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7638" y="1769258"/>
            <a:ext cx="6069313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Thema des Kapitels ist die Ordnungsgemäße Entsorgung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Also evtl. Entsorgung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A108D91-E47F-59EA-F373-CF0D9A0EE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807" y="1405564"/>
            <a:ext cx="4539949" cy="273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59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816108-672A-DD14-A3D7-2DC2C5553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Überschriften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4694A9-CF42-266A-1A84-CDE2785A6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7638" y="1769258"/>
            <a:ext cx="6069313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Die Überschriften „Garantie“ und „Zubehör und Ersatzteile“ beschreiben ausreichend den Inhalt und sind kurz beziehungsweise prägnant gehalten.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Unter Lieferumfang sollte sich eine Liste der mitgelieferten Teile befinden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BF47367-CFC7-ABAF-2F4B-47286C88B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049" y="1470713"/>
            <a:ext cx="4664157" cy="494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717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816108-672A-DD14-A3D7-2DC2C5553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Überschriften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4694A9-CF42-266A-1A84-CDE2785A6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7638" y="1769258"/>
            <a:ext cx="6069313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Thema des Kapitels ist die Ordnungsgemäße Entsorgung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Also evtl. Entsorgung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A108D91-E47F-59EA-F373-CF0D9A0EE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807" y="1405564"/>
            <a:ext cx="4539949" cy="273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265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816108-672A-DD14-A3D7-2DC2C5553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Überschriften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4694A9-CF42-266A-1A84-CDE2785A6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7638" y="1769258"/>
            <a:ext cx="6069313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Was ist mit Sicherheitseinrichtungen gemeint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17A767A-7398-C3AB-EAFA-D01819952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674" y="1690689"/>
            <a:ext cx="4642942" cy="165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127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816108-672A-DD14-A3D7-2DC2C5553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Überschriften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4694A9-CF42-266A-1A84-CDE2785A6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7638" y="2141537"/>
            <a:ext cx="6069313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Die Überschrift ist ein Widerspruch in sich. Auch in den vorherigen Überschriften wird das Wort Batterie verwendet, aber da man sie aufladen kann muss es ein Akku sein.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3736383-EC89-7A83-45F9-74E11018F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44" y="1227532"/>
            <a:ext cx="8164064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813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816108-672A-DD14-A3D7-2DC2C5553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Überschriften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4694A9-CF42-266A-1A84-CDE2785A6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7638" y="2141537"/>
            <a:ext cx="6069313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Unter einer Hauptüberschrift „Inbetriebnahme“ zusammenfassen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7B32D0A-08EF-1222-E8C3-790CDF0EF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32" y="1922431"/>
            <a:ext cx="5153744" cy="43821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5C2592D-623E-93F4-AEB1-1150549B0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47" y="2472035"/>
            <a:ext cx="5220429" cy="44773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F8C1FD10-D3E3-F07E-6478-82A668EB9F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590" y="3156525"/>
            <a:ext cx="5096586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266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816108-672A-DD14-A3D7-2DC2C5553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Überschriften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4694A9-CF42-266A-1A84-CDE2785A6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7638" y="2141537"/>
            <a:ext cx="6069313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Unter einer Hauptüberschrift „Wartung“ zusammenfassen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8DB33D4-9B79-2F91-2339-6AA836658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98" y="1639849"/>
            <a:ext cx="4955668" cy="35883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4D4834E-3976-E0CF-04D1-2F1DFBDB2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898" y="2141537"/>
            <a:ext cx="4955668" cy="358837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F14EEDB3-F048-DC43-92FE-219F268E15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898" y="2629525"/>
            <a:ext cx="5050261" cy="37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163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357</Words>
  <Application>Microsoft Office PowerPoint</Application>
  <PresentationFormat>Breitbild</PresentationFormat>
  <Paragraphs>71</Paragraphs>
  <Slides>28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2" baseType="lpstr">
      <vt:lpstr>Aptos</vt:lpstr>
      <vt:lpstr>Aptos Display</vt:lpstr>
      <vt:lpstr>Arial</vt:lpstr>
      <vt:lpstr>Office</vt:lpstr>
      <vt:lpstr>Kärcher B 260 </vt:lpstr>
      <vt:lpstr>Überschriften</vt:lpstr>
      <vt:lpstr>Überschriften</vt:lpstr>
      <vt:lpstr>Überschriften</vt:lpstr>
      <vt:lpstr>Überschriften</vt:lpstr>
      <vt:lpstr>Überschriften</vt:lpstr>
      <vt:lpstr>Überschriften</vt:lpstr>
      <vt:lpstr>Überschriften</vt:lpstr>
      <vt:lpstr>Überschriften</vt:lpstr>
      <vt:lpstr>Überschriften</vt:lpstr>
      <vt:lpstr>Überschriften</vt:lpstr>
      <vt:lpstr>Überschriften</vt:lpstr>
      <vt:lpstr>Überschriften</vt:lpstr>
      <vt:lpstr>Überschriften</vt:lpstr>
      <vt:lpstr>Überschriften</vt:lpstr>
      <vt:lpstr>Überschriften</vt:lpstr>
      <vt:lpstr>Überschriften</vt:lpstr>
      <vt:lpstr>Textfehler</vt:lpstr>
      <vt:lpstr>Textfehler</vt:lpstr>
      <vt:lpstr>Textfehler</vt:lpstr>
      <vt:lpstr>Textfehler</vt:lpstr>
      <vt:lpstr>Textfehler</vt:lpstr>
      <vt:lpstr>Textfehler</vt:lpstr>
      <vt:lpstr>Textfehler</vt:lpstr>
      <vt:lpstr>Textfehler</vt:lpstr>
      <vt:lpstr>Textfehler</vt:lpstr>
      <vt:lpstr>Textfehler</vt:lpstr>
      <vt:lpstr>Textfehler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Kärcher B 260 </dc:title>
  <dc:creator>Malte Hermann</dc:creator>
  <cp:lastModifiedBy>Malte Hermann</cp:lastModifiedBy>
  <cp:revision>19</cp:revision>
  <dcterms:created xsi:type="dcterms:W3CDTF">2024-05-17T12:12:00Z</dcterms:created>
  <dcterms:modified xsi:type="dcterms:W3CDTF">2024-05-17T15:03:34Z</dcterms:modified>
</cp:coreProperties>
</file>