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B3473-B311-6778-0ACC-8C9F36011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0A3A05-E7C5-34F3-7D77-2F66C3FDB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A9861-36B5-84D8-6DE9-04A91361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8C1C9-E785-1628-E9E8-8FEBB815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36985-4B4A-1383-B575-3ED85078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03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57D12-D4C6-158E-3F18-A86B7A9F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B0AE8C-D3FD-719A-7D50-0DF79E6A6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176D8-2034-DE7D-AFC6-F594C9CB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F00E0-F084-E7D2-4538-A64CC190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E169E-94C8-D1D5-45A4-C9F60933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C1907A-052F-7A45-DBF8-E37997A47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001CA6-4367-A6A6-742D-24348A5BF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3E93B-8C35-8578-62B5-8B943FE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42B2C-E4CE-16AE-7B51-ECCE7D57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ACC909-6118-3ACD-8274-BFEE6089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36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B6542-CDBD-F64A-5220-78E503B0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07E9-FD40-0391-B2C7-B131F617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BDE69F-3D9F-1554-040C-BBD9FE76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51947-BC9E-F9AB-2865-11C81E3F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4558C-800E-FA0C-9F98-C12525CB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73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1582C-9522-4026-993D-C4B1561C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9572C-673E-D495-062A-0A141FD5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01042-4E00-CF54-349E-4902C291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B6F7-766E-D017-0B17-322D079D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96490C-14B2-0189-F911-BAF9B57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B6BFA-F64E-0442-3ED4-0AF61A79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7B145-8100-A29A-5AA7-2009DB81B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7BD295-78FA-8E58-6258-4D564837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4A6F53-9853-AA1F-4C65-B6573B0B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AA2DF6-F9D9-AC9A-22CB-A3E24D0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41AEEA-BAAA-F69E-2754-A6247E7A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1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88F4B-F16A-D5B2-CC9C-9BBA96A8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494A9E-0576-4C61-28FC-A3CED5A3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697DDF-9787-D2B8-7190-B6954A29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347D99-F46C-AA42-34C7-FFA687603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2F9D60-314A-2911-FA71-15E3DA4D9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8A467A-DC6E-B9C4-099E-FFDF5508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938ADD-8735-4B5C-C414-187AD8C3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5E648B-082A-F924-ED51-9133D7E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32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16D8E-5F92-35D7-FDAF-C38C572D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373F1B-AAFC-77A2-BA5F-B84D84D0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8DC01C-79AB-087A-D54B-3B2BD4BF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08009C-92D7-F9D0-FF21-E20E89F6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67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D93255-57A0-EE92-3B94-9CA1F247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93341-0707-C0DE-2F5E-6DD1C3FC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7E012-9498-B9B0-7A9B-15CF6724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5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7279E-405D-10B8-FF2A-4AF91916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35CB-9A01-4EB5-4715-4332E7C1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DA6D3A-34BF-06A9-39D8-E5976C59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69DF7-EBE4-A208-AF82-E617F3D7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8858E4-77BB-76F2-A21A-67E0C46F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C8BF95-DFCA-E12F-8F86-454AF826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6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9F78-E64C-92B0-82D2-C3F88C36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B24372-8705-1A21-504A-045893EF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4D49AE-E68A-122F-54EF-C11F9E4E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E6207-3861-776B-9240-A7D6B7BE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22C65E-392C-C404-24BA-CE31DA92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03EB0F-A014-C46A-E29E-0D4311CF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0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40377B-7168-C1CC-AF39-E17141EE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75375C-66F7-7BF1-107D-2C17E2DD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36106-438A-C771-F731-4BD46CF86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FBF22-0B19-44F1-AC7B-164DFC101C1B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0CBA8-D41C-F206-2D52-C99E27437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A2CCB1-19FE-A189-3EB8-61877D2E8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6389A-3711-4876-8F75-1212E18E2F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FD8224-D9B6-F168-3D78-BE59146F6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022" y="3305872"/>
            <a:ext cx="6315956" cy="139084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AE55E5-0125-564B-4FA7-7FDD5570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634" y="4401669"/>
            <a:ext cx="644932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7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CFD5332-621C-542B-D009-894674F6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232" y="2429449"/>
            <a:ext cx="6525536" cy="3143689"/>
          </a:xfrm>
        </p:spPr>
      </p:pic>
    </p:spTree>
    <p:extLst>
      <p:ext uri="{BB962C8B-B14F-4D97-AF65-F5344CB8AC3E}">
        <p14:creationId xmlns:p14="http://schemas.microsoft.com/office/powerpoint/2010/main" val="99279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Warnen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AACA90C-C4B4-C3EA-AFB7-C8B2ED3BE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547" y="1749739"/>
            <a:ext cx="6144482" cy="1638529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B43F485-AEE2-44FC-52FD-EFCE0D923BB5}"/>
              </a:ext>
            </a:extLst>
          </p:cNvPr>
          <p:cNvSpPr txBox="1"/>
          <p:nvPr/>
        </p:nvSpPr>
        <p:spPr>
          <a:xfrm>
            <a:off x="2532807" y="3851809"/>
            <a:ext cx="631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WARNUNG!</a:t>
            </a:r>
          </a:p>
          <a:p>
            <a:r>
              <a:rPr lang="de-DE" b="1" dirty="0"/>
              <a:t>Verletzungsgefahr </a:t>
            </a:r>
            <a:r>
              <a:rPr lang="de-DE" dirty="0"/>
              <a:t>durch nachlaufende Messerwelle! Fassen Sie das Gerät nicht sofort nach dem Abschalten an.</a:t>
            </a:r>
          </a:p>
        </p:txBody>
      </p:sp>
    </p:spTree>
    <p:extLst>
      <p:ext uri="{BB962C8B-B14F-4D97-AF65-F5344CB8AC3E}">
        <p14:creationId xmlns:p14="http://schemas.microsoft.com/office/powerpoint/2010/main" val="208706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Warnen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E38B1CB-19E9-E7EF-4882-F0A6B722D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098"/>
            <a:ext cx="6049219" cy="403916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CCE7CFB-8322-6D66-0D9C-F39D82A9D1A0}"/>
              </a:ext>
            </a:extLst>
          </p:cNvPr>
          <p:cNvSpPr txBox="1"/>
          <p:nvPr/>
        </p:nvSpPr>
        <p:spPr>
          <a:xfrm>
            <a:off x="8070457" y="4062202"/>
            <a:ext cx="2787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ACHTUNG</a:t>
            </a:r>
          </a:p>
          <a:p>
            <a:r>
              <a:rPr lang="de-DE" b="1" dirty="0"/>
              <a:t>Verletzungsgefahr</a:t>
            </a:r>
            <a:r>
              <a:rPr lang="de-DE" dirty="0"/>
              <a:t> durch laufenden Motor! </a:t>
            </a:r>
          </a:p>
          <a:p>
            <a:r>
              <a:rPr lang="de-DE" dirty="0"/>
              <a:t>Vergewissern Sie sich, dass der Motor nach dem Ausschalten steht.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92E80A-F147-2980-B710-839D406E5F99}"/>
              </a:ext>
            </a:extLst>
          </p:cNvPr>
          <p:cNvSpPr txBox="1"/>
          <p:nvPr/>
        </p:nvSpPr>
        <p:spPr>
          <a:xfrm>
            <a:off x="8070457" y="1091077"/>
            <a:ext cx="2787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ACHTUNG</a:t>
            </a:r>
          </a:p>
          <a:p>
            <a:r>
              <a:rPr lang="de-DE" b="1" dirty="0"/>
              <a:t>Verletzungsgefahr</a:t>
            </a:r>
            <a:r>
              <a:rPr lang="de-DE" dirty="0"/>
              <a:t> durch laufenden Motor! </a:t>
            </a:r>
          </a:p>
          <a:p>
            <a:r>
              <a:rPr lang="de-DE" dirty="0"/>
              <a:t>Stellen Sie den Motor ab und ziehen die Zündkerzen vor allen Wartungsarbeiten!</a:t>
            </a:r>
          </a:p>
          <a:p>
            <a:r>
              <a:rPr lang="de-DE" dirty="0"/>
              <a:t>Tragen Sie zu Ihrer eigenen Sicherheit Arbeitshandschuhe.</a:t>
            </a:r>
          </a:p>
        </p:txBody>
      </p:sp>
    </p:spTree>
    <p:extLst>
      <p:ext uri="{BB962C8B-B14F-4D97-AF65-F5344CB8AC3E}">
        <p14:creationId xmlns:p14="http://schemas.microsoft.com/office/powerpoint/2010/main" val="318385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Warnen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D359954-76A4-ED86-EF7F-A9AD7183B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576" y="2002027"/>
            <a:ext cx="6020640" cy="1619476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B1DCBE-A364-7C2D-E820-50987B3F9F50}"/>
              </a:ext>
            </a:extLst>
          </p:cNvPr>
          <p:cNvSpPr txBox="1"/>
          <p:nvPr/>
        </p:nvSpPr>
        <p:spPr>
          <a:xfrm>
            <a:off x="3066881" y="4126938"/>
            <a:ext cx="6004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VORSICHT</a:t>
            </a:r>
          </a:p>
          <a:p>
            <a:r>
              <a:rPr lang="de-DE" b="1" dirty="0"/>
              <a:t>Verletzungsgefahr</a:t>
            </a:r>
            <a:r>
              <a:rPr lang="de-DE" dirty="0"/>
              <a:t> bei Veränderung der Sicherheits- und Schutzeinrichtungen! Belassen Sie alle Einrichtungen zu Ihrem Schutz.</a:t>
            </a:r>
          </a:p>
        </p:txBody>
      </p:sp>
    </p:spTree>
    <p:extLst>
      <p:ext uri="{BB962C8B-B14F-4D97-AF65-F5344CB8AC3E}">
        <p14:creationId xmlns:p14="http://schemas.microsoft.com/office/powerpoint/2010/main" val="305235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Warnen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E353E24-5F8C-6AA3-933A-910DBECD5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93" y="2282669"/>
            <a:ext cx="6154009" cy="2943636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F5E9D22-6356-ED65-3578-364B453D4E19}"/>
              </a:ext>
            </a:extLst>
          </p:cNvPr>
          <p:cNvSpPr txBox="1"/>
          <p:nvPr/>
        </p:nvSpPr>
        <p:spPr>
          <a:xfrm>
            <a:off x="7549870" y="2217218"/>
            <a:ext cx="3863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Achtung!</a:t>
            </a:r>
          </a:p>
          <a:p>
            <a:r>
              <a:rPr lang="de-DE" b="1" dirty="0"/>
              <a:t>Brandgefahr</a:t>
            </a:r>
            <a:r>
              <a:rPr lang="de-DE" dirty="0"/>
              <a:t> durch falsche Lagerung!</a:t>
            </a:r>
          </a:p>
          <a:p>
            <a:r>
              <a:rPr lang="de-DE" dirty="0"/>
              <a:t>Lagern Sie den Rasenmäher unter keinen Umständen an Orten mit offenem Feuer und/oder offenem Feuer.</a:t>
            </a:r>
          </a:p>
          <a:p>
            <a:r>
              <a:rPr lang="de-DE" dirty="0"/>
              <a:t>Halten Sie den Bereich um Tank und Motor frei von brennbaren Materialien.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31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Warnen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CEEF459D-EC97-5806-CEF3-925DA5CC2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469" y="2063894"/>
            <a:ext cx="6173061" cy="1657581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E185404-FDA4-182F-9B95-CCEB87D1E812}"/>
              </a:ext>
            </a:extLst>
          </p:cNvPr>
          <p:cNvSpPr txBox="1"/>
          <p:nvPr/>
        </p:nvSpPr>
        <p:spPr>
          <a:xfrm>
            <a:off x="3070928" y="4325193"/>
            <a:ext cx="5170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WARNUNG</a:t>
            </a:r>
          </a:p>
          <a:p>
            <a:r>
              <a:rPr lang="de-DE" b="1" dirty="0"/>
              <a:t>Vergiftungsgefahr</a:t>
            </a:r>
            <a:r>
              <a:rPr lang="de-DE" dirty="0"/>
              <a:t> durch Kohlenstoffmonoxid!</a:t>
            </a:r>
          </a:p>
          <a:p>
            <a:r>
              <a:rPr lang="de-DE" dirty="0"/>
              <a:t>Lassen Sie das Gerät nie in geschlossenen Räumen laufen.</a:t>
            </a:r>
          </a:p>
        </p:txBody>
      </p:sp>
    </p:spTree>
    <p:extLst>
      <p:ext uri="{BB962C8B-B14F-4D97-AF65-F5344CB8AC3E}">
        <p14:creationId xmlns:p14="http://schemas.microsoft.com/office/powerpoint/2010/main" val="322412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87516D3-54EC-5C51-4A48-67F0575CA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337" y="2372291"/>
            <a:ext cx="6449325" cy="3258005"/>
          </a:xfrm>
        </p:spPr>
      </p:pic>
    </p:spTree>
    <p:extLst>
      <p:ext uri="{BB962C8B-B14F-4D97-AF65-F5344CB8AC3E}">
        <p14:creationId xmlns:p14="http://schemas.microsoft.com/office/powerpoint/2010/main" val="400567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A007F23-BF44-652F-C686-30146CA28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43" y="2553292"/>
            <a:ext cx="6373114" cy="2896004"/>
          </a:xfrm>
        </p:spPr>
      </p:pic>
    </p:spTree>
    <p:extLst>
      <p:ext uri="{BB962C8B-B14F-4D97-AF65-F5344CB8AC3E}">
        <p14:creationId xmlns:p14="http://schemas.microsoft.com/office/powerpoint/2010/main" val="266370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4F84695-6055-C9EF-BC9C-9FB95F51C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337" y="2886713"/>
            <a:ext cx="6449325" cy="2229161"/>
          </a:xfrm>
        </p:spPr>
      </p:pic>
    </p:spTree>
    <p:extLst>
      <p:ext uri="{BB962C8B-B14F-4D97-AF65-F5344CB8AC3E}">
        <p14:creationId xmlns:p14="http://schemas.microsoft.com/office/powerpoint/2010/main" val="822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E9FC937-4FD6-828A-933F-142197A49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90" y="2962924"/>
            <a:ext cx="6411220" cy="2076740"/>
          </a:xfrm>
        </p:spPr>
      </p:pic>
    </p:spTree>
    <p:extLst>
      <p:ext uri="{BB962C8B-B14F-4D97-AF65-F5344CB8AC3E}">
        <p14:creationId xmlns:p14="http://schemas.microsoft.com/office/powerpoint/2010/main" val="137128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090880-32F9-81B3-1474-06CFA6336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53" y="2643792"/>
            <a:ext cx="6944694" cy="2715004"/>
          </a:xfrm>
        </p:spPr>
      </p:pic>
    </p:spTree>
    <p:extLst>
      <p:ext uri="{BB962C8B-B14F-4D97-AF65-F5344CB8AC3E}">
        <p14:creationId xmlns:p14="http://schemas.microsoft.com/office/powerpoint/2010/main" val="17220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700DCF-BADA-0CE4-1764-05C4BC0A4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57" y="1825625"/>
            <a:ext cx="6307686" cy="4351338"/>
          </a:xfrm>
        </p:spPr>
      </p:pic>
    </p:spTree>
    <p:extLst>
      <p:ext uri="{BB962C8B-B14F-4D97-AF65-F5344CB8AC3E}">
        <p14:creationId xmlns:p14="http://schemas.microsoft.com/office/powerpoint/2010/main" val="403471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67B095E-40E1-C2A8-1588-FB81D177A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758" y="2777160"/>
            <a:ext cx="6506483" cy="2448267"/>
          </a:xfrm>
        </p:spPr>
      </p:pic>
    </p:spTree>
    <p:extLst>
      <p:ext uri="{BB962C8B-B14F-4D97-AF65-F5344CB8AC3E}">
        <p14:creationId xmlns:p14="http://schemas.microsoft.com/office/powerpoint/2010/main" val="288656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7923-E780-1A86-0592-8EE19E8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431D8E-9BF1-373C-BDC0-9D149E861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521" y="2300844"/>
            <a:ext cx="6496957" cy="3400900"/>
          </a:xfrm>
        </p:spPr>
      </p:pic>
    </p:spTree>
    <p:extLst>
      <p:ext uri="{BB962C8B-B14F-4D97-AF65-F5344CB8AC3E}">
        <p14:creationId xmlns:p14="http://schemas.microsoft.com/office/powerpoint/2010/main" val="214118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33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Beschreiben</vt:lpstr>
      <vt:lpstr>Beschreiben</vt:lpstr>
      <vt:lpstr>Beschreiben</vt:lpstr>
      <vt:lpstr>Beschreiben</vt:lpstr>
      <vt:lpstr>Beschreiben</vt:lpstr>
      <vt:lpstr>Anleiten</vt:lpstr>
      <vt:lpstr>Anleiten</vt:lpstr>
      <vt:lpstr>Anleiten</vt:lpstr>
      <vt:lpstr>Anleiten</vt:lpstr>
      <vt:lpstr>Anleiten</vt:lpstr>
      <vt:lpstr>Warnen</vt:lpstr>
      <vt:lpstr>Warnen</vt:lpstr>
      <vt:lpstr>Warnen</vt:lpstr>
      <vt:lpstr>Warnen</vt:lpstr>
      <vt:lpstr>Warnen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Beschreiben</dc:title>
  <dc:creator>Malte Hermann</dc:creator>
  <cp:lastModifiedBy>Malte Hermann</cp:lastModifiedBy>
  <cp:revision>10</cp:revision>
  <dcterms:created xsi:type="dcterms:W3CDTF">2024-04-05T12:38:23Z</dcterms:created>
  <dcterms:modified xsi:type="dcterms:W3CDTF">2024-04-05T14:35:39Z</dcterms:modified>
</cp:coreProperties>
</file>