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BABC"/>
    <a:srgbClr val="6A6D72"/>
    <a:srgbClr val="7B7E81"/>
    <a:srgbClr val="32363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345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U:\003_2D-Visualisierung\004_Uebungen_Photoshop\008_Bildmaterial_Uebung02\Mercedes-Benz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09"/>
            <a:ext cx="34043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29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96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3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74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87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04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5856" y="274638"/>
            <a:ext cx="5410944" cy="922114"/>
          </a:xfr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9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66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04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0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2363B"/>
            </a:gs>
            <a:gs pos="49000">
              <a:srgbClr val="6A6D72"/>
            </a:gs>
            <a:gs pos="98000">
              <a:srgbClr val="B8BABC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0579-A672-42C0-8B30-F63B5192A2BD}" type="datetimeFigureOut">
              <a:rPr lang="de-DE" smtClean="0"/>
              <a:t>17.04.2023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05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363B"/>
            </a:gs>
            <a:gs pos="49000">
              <a:srgbClr val="6A6D72"/>
            </a:gs>
            <a:gs pos="98000">
              <a:srgbClr val="B8BABC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02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159&quot;&gt;&lt;/object&gt;&lt;object type=&quot;2&quot; unique_id=&quot;10160&quot;&gt;&lt;object type=&quot;3&quot; unique_id=&quot;10161&quot;&gt;&lt;property id=&quot;20148&quot; value=&quot;5&quot;/&gt;&lt;property id=&quot;20300&quot; value=&quot;Foli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Reznicek, Bernd</dc:creator>
  <cp:lastModifiedBy>Reznicek, Bernd</cp:lastModifiedBy>
  <cp:revision>26</cp:revision>
  <dcterms:created xsi:type="dcterms:W3CDTF">2014-10-30T11:36:09Z</dcterms:created>
  <dcterms:modified xsi:type="dcterms:W3CDTF">2023-04-17T10:24:47Z</dcterms:modified>
</cp:coreProperties>
</file>