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B8BABC"/>
    <a:srgbClr val="6A6D72"/>
    <a:srgbClr val="7B7E81"/>
    <a:srgbClr val="32363B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001F28-6798-4E50-ABAC-31A599D085B4}" v="2" dt="2024-11-12T11:18:37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8" autoAdjust="0"/>
    <p:restoredTop sz="94660"/>
  </p:normalViewPr>
  <p:slideViewPr>
    <p:cSldViewPr showGuides="1">
      <p:cViewPr>
        <p:scale>
          <a:sx n="75" d="100"/>
          <a:sy n="75" d="100"/>
        </p:scale>
        <p:origin x="1860" y="3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te Hermann" userId="357609b57e560daa" providerId="LiveId" clId="{73001F28-6798-4E50-ABAC-31A599D085B4}"/>
    <pc:docChg chg="custSel addSld modSld">
      <pc:chgData name="Malte Hermann" userId="357609b57e560daa" providerId="LiveId" clId="{73001F28-6798-4E50-ABAC-31A599D085B4}" dt="2024-11-12T11:18:39.786" v="7" actId="478"/>
      <pc:docMkLst>
        <pc:docMk/>
      </pc:docMkLst>
      <pc:sldChg chg="addSp modSp mod">
        <pc:chgData name="Malte Hermann" userId="357609b57e560daa" providerId="LiveId" clId="{73001F28-6798-4E50-ABAC-31A599D085B4}" dt="2024-11-12T11:18:29.237" v="5" actId="1076"/>
        <pc:sldMkLst>
          <pc:docMk/>
          <pc:sldMk cId="1446026076" sldId="256"/>
        </pc:sldMkLst>
        <pc:picChg chg="add mod">
          <ac:chgData name="Malte Hermann" userId="357609b57e560daa" providerId="LiveId" clId="{73001F28-6798-4E50-ABAC-31A599D085B4}" dt="2024-11-12T11:18:29.237" v="5" actId="1076"/>
          <ac:picMkLst>
            <pc:docMk/>
            <pc:sldMk cId="1446026076" sldId="256"/>
            <ac:picMk id="3" creationId="{3D07754E-C667-C0AC-8107-CA8C075359FA}"/>
          </ac:picMkLst>
        </pc:picChg>
      </pc:sldChg>
      <pc:sldChg chg="delSp add mod">
        <pc:chgData name="Malte Hermann" userId="357609b57e560daa" providerId="LiveId" clId="{73001F28-6798-4E50-ABAC-31A599D085B4}" dt="2024-11-12T11:18:39.786" v="7" actId="478"/>
        <pc:sldMkLst>
          <pc:docMk/>
          <pc:sldMk cId="1234037040" sldId="257"/>
        </pc:sldMkLst>
        <pc:picChg chg="del">
          <ac:chgData name="Malte Hermann" userId="357609b57e560daa" providerId="LiveId" clId="{73001F28-6798-4E50-ABAC-31A599D085B4}" dt="2024-11-12T11:18:39.786" v="7" actId="478"/>
          <ac:picMkLst>
            <pc:docMk/>
            <pc:sldMk cId="1234037040" sldId="257"/>
            <ac:picMk id="3" creationId="{A294A57E-6213-0838-C1A0-91C5C03BFC3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 descr="U:\003_2D-Visualisierung\004_Uebungen_Photoshop\008_Bildmaterial_Uebung02\Mercedes-Benz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09"/>
            <a:ext cx="340434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29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96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4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30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74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87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04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75856" y="274638"/>
            <a:ext cx="5410944" cy="922114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99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66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04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06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rgbClr val="B2B2B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05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Rad, Fahrzeug, Landfahrzeug, Autodesign enthält.&#10;&#10;Automatisch generierte Beschreibung">
            <a:extLst>
              <a:ext uri="{FF2B5EF4-FFF2-40B4-BE49-F238E27FC236}">
                <a16:creationId xmlns:a16="http://schemas.microsoft.com/office/drawing/2014/main" id="{3D07754E-C667-C0AC-8107-CA8C07535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404664"/>
            <a:ext cx="9577064" cy="718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2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2B3E1-A4B5-F18E-EF96-BC0DE73AA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037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159&quot;&gt;&lt;/object&gt;&lt;object type=&quot;2&quot; unique_id=&quot;10160&quot;&gt;&lt;object type=&quot;3&quot; unique_id=&quot;10161&quot;&gt;&lt;property id=&quot;20148&quot; value=&quot;5&quot;/&gt;&lt;property id=&quot;20300&quot; value=&quot;Folie 1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Reznicek, Bernd</dc:creator>
  <cp:lastModifiedBy>Malte Hermann</cp:lastModifiedBy>
  <cp:revision>28</cp:revision>
  <dcterms:created xsi:type="dcterms:W3CDTF">2014-10-30T11:36:09Z</dcterms:created>
  <dcterms:modified xsi:type="dcterms:W3CDTF">2024-11-12T11:18:40Z</dcterms:modified>
</cp:coreProperties>
</file>