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4B504-99AE-4A7C-8E3B-D659922F0C8D}" v="8" dt="2025-03-21T11:49:12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 Hermann" userId="357609b57e560daa" providerId="LiveId" clId="{A2A4B504-99AE-4A7C-8E3B-D659922F0C8D}"/>
    <pc:docChg chg="custSel addSld delSld modSld">
      <pc:chgData name="Malte Hermann" userId="357609b57e560daa" providerId="LiveId" clId="{A2A4B504-99AE-4A7C-8E3B-D659922F0C8D}" dt="2025-03-21T11:50:33.435" v="159"/>
      <pc:docMkLst>
        <pc:docMk/>
      </pc:docMkLst>
      <pc:sldChg chg="new">
        <pc:chgData name="Malte Hermann" userId="357609b57e560daa" providerId="LiveId" clId="{A2A4B504-99AE-4A7C-8E3B-D659922F0C8D}" dt="2025-03-21T11:17:37.961" v="0" actId="680"/>
        <pc:sldMkLst>
          <pc:docMk/>
          <pc:sldMk cId="2644800060" sldId="256"/>
        </pc:sldMkLst>
      </pc:sldChg>
      <pc:sldChg chg="modSp new mod">
        <pc:chgData name="Malte Hermann" userId="357609b57e560daa" providerId="LiveId" clId="{A2A4B504-99AE-4A7C-8E3B-D659922F0C8D}" dt="2025-03-21T11:45:28.833" v="135" actId="1076"/>
        <pc:sldMkLst>
          <pc:docMk/>
          <pc:sldMk cId="3548404770" sldId="257"/>
        </pc:sldMkLst>
        <pc:spChg chg="mod">
          <ac:chgData name="Malte Hermann" userId="357609b57e560daa" providerId="LiveId" clId="{A2A4B504-99AE-4A7C-8E3B-D659922F0C8D}" dt="2025-03-21T11:45:28.833" v="135" actId="1076"/>
          <ac:spMkLst>
            <pc:docMk/>
            <pc:sldMk cId="3548404770" sldId="257"/>
            <ac:spMk id="2" creationId="{AF6D21F9-BC10-3B6A-583C-F36EE26BE77B}"/>
          </ac:spMkLst>
        </pc:spChg>
        <pc:spChg chg="mod">
          <ac:chgData name="Malte Hermann" userId="357609b57e560daa" providerId="LiveId" clId="{A2A4B504-99AE-4A7C-8E3B-D659922F0C8D}" dt="2025-03-21T11:45:24.809" v="134" actId="14100"/>
          <ac:spMkLst>
            <pc:docMk/>
            <pc:sldMk cId="3548404770" sldId="257"/>
            <ac:spMk id="3" creationId="{7E35E37B-D9D0-308A-00C3-FA354C46069C}"/>
          </ac:spMkLst>
        </pc:spChg>
      </pc:sldChg>
      <pc:sldChg chg="modSp add mod">
        <pc:chgData name="Malte Hermann" userId="357609b57e560daa" providerId="LiveId" clId="{A2A4B504-99AE-4A7C-8E3B-D659922F0C8D}" dt="2025-03-21T11:48:32.744" v="144" actId="2711"/>
        <pc:sldMkLst>
          <pc:docMk/>
          <pc:sldMk cId="1822876385" sldId="258"/>
        </pc:sldMkLst>
        <pc:spChg chg="mod">
          <ac:chgData name="Malte Hermann" userId="357609b57e560daa" providerId="LiveId" clId="{A2A4B504-99AE-4A7C-8E3B-D659922F0C8D}" dt="2025-03-21T11:24:58.986" v="120" actId="27636"/>
          <ac:spMkLst>
            <pc:docMk/>
            <pc:sldMk cId="1822876385" sldId="258"/>
            <ac:spMk id="2" creationId="{5506CBF1-3E1D-5B59-B205-375C79D00F84}"/>
          </ac:spMkLst>
        </pc:spChg>
        <pc:spChg chg="mod">
          <ac:chgData name="Malte Hermann" userId="357609b57e560daa" providerId="LiveId" clId="{A2A4B504-99AE-4A7C-8E3B-D659922F0C8D}" dt="2025-03-21T11:48:32.744" v="144" actId="2711"/>
          <ac:spMkLst>
            <pc:docMk/>
            <pc:sldMk cId="1822876385" sldId="258"/>
            <ac:spMk id="3" creationId="{C252EC18-F96C-A554-FFC9-8406DA8E47B1}"/>
          </ac:spMkLst>
        </pc:spChg>
      </pc:sldChg>
      <pc:sldChg chg="add del">
        <pc:chgData name="Malte Hermann" userId="357609b57e560daa" providerId="LiveId" clId="{A2A4B504-99AE-4A7C-8E3B-D659922F0C8D}" dt="2025-03-21T11:24:39.420" v="118" actId="47"/>
        <pc:sldMkLst>
          <pc:docMk/>
          <pc:sldMk cId="950095548" sldId="259"/>
        </pc:sldMkLst>
      </pc:sldChg>
      <pc:sldChg chg="modSp add mod">
        <pc:chgData name="Malte Hermann" userId="357609b57e560daa" providerId="LiveId" clId="{A2A4B504-99AE-4A7C-8E3B-D659922F0C8D}" dt="2025-03-21T11:48:57.634" v="148" actId="27636"/>
        <pc:sldMkLst>
          <pc:docMk/>
          <pc:sldMk cId="4290156118" sldId="259"/>
        </pc:sldMkLst>
        <pc:spChg chg="mod">
          <ac:chgData name="Malte Hermann" userId="357609b57e560daa" providerId="LiveId" clId="{A2A4B504-99AE-4A7C-8E3B-D659922F0C8D}" dt="2025-03-21T11:48:57.634" v="148" actId="27636"/>
          <ac:spMkLst>
            <pc:docMk/>
            <pc:sldMk cId="4290156118" sldId="259"/>
            <ac:spMk id="2" creationId="{0C905932-1404-5CF6-E3AA-A7DBF34DCA46}"/>
          </ac:spMkLst>
        </pc:spChg>
      </pc:sldChg>
      <pc:sldChg chg="modSp add mod">
        <pc:chgData name="Malte Hermann" userId="357609b57e560daa" providerId="LiveId" clId="{A2A4B504-99AE-4A7C-8E3B-D659922F0C8D}" dt="2025-03-21T11:49:30.262" v="154"/>
        <pc:sldMkLst>
          <pc:docMk/>
          <pc:sldMk cId="3309105738" sldId="260"/>
        </pc:sldMkLst>
        <pc:spChg chg="mod">
          <ac:chgData name="Malte Hermann" userId="357609b57e560daa" providerId="LiveId" clId="{A2A4B504-99AE-4A7C-8E3B-D659922F0C8D}" dt="2025-03-21T11:49:30.262" v="154"/>
          <ac:spMkLst>
            <pc:docMk/>
            <pc:sldMk cId="3309105738" sldId="260"/>
            <ac:spMk id="2" creationId="{A0405117-721F-01AE-BB86-87A5CA384769}"/>
          </ac:spMkLst>
        </pc:spChg>
      </pc:sldChg>
      <pc:sldChg chg="modSp add mod">
        <pc:chgData name="Malte Hermann" userId="357609b57e560daa" providerId="LiveId" clId="{A2A4B504-99AE-4A7C-8E3B-D659922F0C8D}" dt="2025-03-21T11:49:44.478" v="155"/>
        <pc:sldMkLst>
          <pc:docMk/>
          <pc:sldMk cId="3855930782" sldId="261"/>
        </pc:sldMkLst>
        <pc:spChg chg="mod">
          <ac:chgData name="Malte Hermann" userId="357609b57e560daa" providerId="LiveId" clId="{A2A4B504-99AE-4A7C-8E3B-D659922F0C8D}" dt="2025-03-21T11:49:44.478" v="155"/>
          <ac:spMkLst>
            <pc:docMk/>
            <pc:sldMk cId="3855930782" sldId="261"/>
            <ac:spMk id="2" creationId="{AE92EA6A-AA9B-5A7D-5E03-96E68D28088C}"/>
          </ac:spMkLst>
        </pc:spChg>
      </pc:sldChg>
      <pc:sldChg chg="modSp add mod">
        <pc:chgData name="Malte Hermann" userId="357609b57e560daa" providerId="LiveId" clId="{A2A4B504-99AE-4A7C-8E3B-D659922F0C8D}" dt="2025-03-21T11:50:01.891" v="157" actId="27636"/>
        <pc:sldMkLst>
          <pc:docMk/>
          <pc:sldMk cId="2167533561" sldId="262"/>
        </pc:sldMkLst>
        <pc:spChg chg="mod">
          <ac:chgData name="Malte Hermann" userId="357609b57e560daa" providerId="LiveId" clId="{A2A4B504-99AE-4A7C-8E3B-D659922F0C8D}" dt="2025-03-21T11:50:01.891" v="157" actId="27636"/>
          <ac:spMkLst>
            <pc:docMk/>
            <pc:sldMk cId="2167533561" sldId="262"/>
            <ac:spMk id="2" creationId="{6CBCDECC-F525-D820-7956-5EE98443BFF0}"/>
          </ac:spMkLst>
        </pc:spChg>
      </pc:sldChg>
      <pc:sldChg chg="modSp add mod">
        <pc:chgData name="Malte Hermann" userId="357609b57e560daa" providerId="LiveId" clId="{A2A4B504-99AE-4A7C-8E3B-D659922F0C8D}" dt="2025-03-21T11:50:19.494" v="158"/>
        <pc:sldMkLst>
          <pc:docMk/>
          <pc:sldMk cId="2638743953" sldId="263"/>
        </pc:sldMkLst>
        <pc:spChg chg="mod">
          <ac:chgData name="Malte Hermann" userId="357609b57e560daa" providerId="LiveId" clId="{A2A4B504-99AE-4A7C-8E3B-D659922F0C8D}" dt="2025-03-21T11:50:19.494" v="158"/>
          <ac:spMkLst>
            <pc:docMk/>
            <pc:sldMk cId="2638743953" sldId="263"/>
            <ac:spMk id="2" creationId="{8705CF2D-6A7A-AC7C-2553-4171D1279ADE}"/>
          </ac:spMkLst>
        </pc:spChg>
      </pc:sldChg>
      <pc:sldChg chg="modSp add mod">
        <pc:chgData name="Malte Hermann" userId="357609b57e560daa" providerId="LiveId" clId="{A2A4B504-99AE-4A7C-8E3B-D659922F0C8D}" dt="2025-03-21T11:50:33.435" v="159"/>
        <pc:sldMkLst>
          <pc:docMk/>
          <pc:sldMk cId="1838097636" sldId="264"/>
        </pc:sldMkLst>
        <pc:spChg chg="mod">
          <ac:chgData name="Malte Hermann" userId="357609b57e560daa" providerId="LiveId" clId="{A2A4B504-99AE-4A7C-8E3B-D659922F0C8D}" dt="2025-03-21T11:50:33.435" v="159"/>
          <ac:spMkLst>
            <pc:docMk/>
            <pc:sldMk cId="1838097636" sldId="264"/>
            <ac:spMk id="2" creationId="{32A9EEF6-C3B0-9361-1E36-9D90C24D1F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7AC15-F26D-63F8-863F-9562AA79C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AF9A8A-80A8-9904-5E88-6F6A255AB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419242-9C8A-E227-3C4D-77B5DCF3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DF26D3-0C44-5438-6AFC-3145671D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4A2A19-1773-BE3E-2E20-A9B1D9EB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39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5CB02F-B4DB-161E-13EF-D70A208C1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6E603A8-A6DF-E57E-45ED-8EFDAE0E9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E9994-D16E-15F7-309A-2AF5B81A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16208B-AE5E-E8F0-4D2E-474EEB76F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CF746-0C48-C231-4ADB-D87EB41D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64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33E88B5-1F40-2729-2676-7FFE0FEFF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10C715-DCFD-46A5-8A4E-A5C062AD4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FFA729-C2EA-FDA6-2467-AED1D16F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D8DA85-5E23-EB18-3D7B-BF5BD8DE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E4207-B6CA-0FEA-A60B-1E6FCEF9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887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1D77C-B3F9-164C-1A96-9F3E1B75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020E9-1B75-06A6-0445-90A99ED5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AB62C1-B541-0E21-D77F-CB530D53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B4863-058D-3EF2-948E-D56EC9D0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B95482-E524-67F5-E429-4F6BE8838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063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4A6D3-CE47-09F1-475D-309DAC79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8EEEA-115D-9C2C-D580-260735D03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9A7550-0037-1B61-2F09-895160E96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0BBFB3-4F19-987D-293E-7B7E4D014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86D4D-4F4C-3258-6E43-6BB23635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828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78503-69E8-C3AB-9ADB-80612A86C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983D54-1412-8FE9-75EA-3D67B583D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0C7204-BDBF-7C60-50AE-587079181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3B4F8D-3DA6-E7A6-84B2-5AE49E56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607384-F8F3-A471-3C52-78E9644E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5DFAD4-AA36-FF0D-FCD1-32E74530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4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D508AB-41F2-A6FC-E252-A3FC022F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06AFCA-4A18-30A0-CE5C-9D703D72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F302BA-CB2F-03EE-B336-ABB948D5D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26D213-F93C-76D5-ABB2-2DF783F59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405F7E-EDAC-87E7-F883-BAB66D413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5651E6E-AEB6-4ECD-0C4B-27629C20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04D753-901B-F5F5-29DD-5EDD370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B1E0B93-24DC-D952-1557-A0E6BE6D1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29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368CD-0415-CE68-F444-F69CD9FE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83888B-7543-09B2-DB9A-6AA1B194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8CE8B9-DC69-AEE4-7277-B444CECB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12CC4A-5805-58A8-1A6F-411CCBB0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3381F8-6198-81AF-EE2B-F28D1D92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3C88E56-A984-733B-BA02-EDEBBF1A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5179BA-653F-38D4-3EBA-736E1A74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24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5E798-04B8-5A49-74B4-321CA3B89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D6C52-11C1-6E58-001B-2CBE8EF1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3699883-64D2-FA5D-F35F-C8C293F5A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A4B479-A9F5-F003-C092-54F47FAF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4D3751-AE62-D561-D989-4219A2C0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BBFAC6-66F6-C7D3-DB46-273ED438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478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4C5F4-9C65-56D2-01BB-5109BADA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52DB77-A132-685A-985A-B8EC7BDD6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C7F1D9-7FC9-F948-E369-FAE8782F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CC82A0-E0A1-BC55-A7C8-F436336E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97D36F-83BB-2D1E-1C6D-52E0C76B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63F361-D504-4A77-5D12-9C78A7AD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82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4E78F7-8F38-457D-1E42-F2E25BABA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47DEE4-6BC8-7972-6A48-49815F05F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CADD97-0365-9FD5-2951-A2546F943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6DFBA-D1A0-444C-8A05-CE375C2D154B}" type="datetimeFigureOut">
              <a:rPr lang="de-DE" smtClean="0"/>
              <a:t>21.03.2025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AB929F-5E53-1E74-507C-AEB84D2C6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44752-FBF4-85CB-D835-3EBEB8913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61429-16B5-40CD-BA34-510856C5532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399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36D77-74C1-FF71-B39D-67C6021F3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B08EC6-2172-58D0-6688-0F19F9F33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80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D21F9-BC10-3B6A-583C-F36EE26B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26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de-DE" dirty="0"/>
              <a:t>1.1 </a:t>
            </a:r>
            <a:r>
              <a:rPr lang="en-US" dirty="0"/>
              <a:t>You can use words that are:</a:t>
            </a:r>
            <a:br>
              <a:rPr lang="en-US" dirty="0"/>
            </a:br>
            <a:r>
              <a:rPr lang="en-US" dirty="0"/>
              <a:t>- Approved in the dictionary</a:t>
            </a:r>
            <a:br>
              <a:rPr lang="en-US" dirty="0"/>
            </a:br>
            <a:r>
              <a:rPr lang="en-US" dirty="0"/>
              <a:t>- Technical names</a:t>
            </a:r>
            <a:br>
              <a:rPr lang="en-US" dirty="0"/>
            </a:br>
            <a:r>
              <a:rPr lang="en-US" dirty="0"/>
              <a:t>- Technical verbs.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5E37B-D9D0-308A-00C3-FA354C46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1633"/>
            <a:ext cx="10515600" cy="2465330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Times" panose="02020603050405020304" pitchFamily="18" charset="0"/>
              </a:rPr>
              <a:t>Install the propeller on the engine flange (S. 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Helvetica" panose="020B0604020202020204" pitchFamily="34" charset="0"/>
              </a:rPr>
              <a:t>7-27)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40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BB139-534A-49F5-A422-3BA9E753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6CBF1-3E1D-5B59-B205-375C79D0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Rule 1.2 Use approved words from the dictionary only as the part of speech</a:t>
            </a:r>
            <a:br>
              <a:rPr lang="en-US" dirty="0"/>
            </a:br>
            <a:r>
              <a:rPr lang="en-US" dirty="0"/>
              <a:t>given.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52EC18-F96C-A554-FFC9-8406DA8E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Inspect all </a:t>
            </a:r>
            <a:r>
              <a:rPr lang="en-US" sz="1800" b="0" i="0" u="none" strike="noStrike" baseline="0" dirty="0" err="1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bellcranks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looseness, cracks, or corrosion. 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8-14 )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876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20E11-92E1-FB19-8E14-A9F2593A4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05932-1404-5CF6-E3AA-A7DBF34D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1.3 Use approved words only with their approved meanings.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0D287-B59B-0CD2-3ED8-DC568B3DB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Inspect all </a:t>
            </a:r>
            <a:r>
              <a:rPr lang="en-US" sz="1800" b="0" i="0" u="none" strike="noStrike" baseline="0" dirty="0" err="1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bellcranks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looseness, cracks, or corrosion. 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8-14 )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156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51BC6-5E09-ADCD-2794-79BD91FAF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05117-721F-01AE-BB86-87A5CA38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1.4 Use only the approved forms of verbs and adjectives.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7F67EC-2F29-EBAC-B453-A3DCD65A8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Inspect all </a:t>
            </a:r>
            <a:r>
              <a:rPr lang="en-US" sz="1800" b="0" i="0" u="none" strike="noStrike" baseline="0" dirty="0" err="1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bellcranks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looseness, cracks, or corrosion. 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8-14 )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0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1905E-358C-9570-5C2D-6683C946A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2EA6A-AA9B-5A7D-5E03-96E68D28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1.5 You can use words that you can include in a technical name category.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72FB9F-5683-2115-7A1E-789830B1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Inspect all </a:t>
            </a:r>
            <a:r>
              <a:rPr lang="en-US" sz="1800" b="0" i="0" u="none" strike="noStrike" baseline="0" dirty="0" err="1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bellcranks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looseness, cracks, or corrosion. 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8-14 )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93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1AC9-B2D5-BD34-7F26-A1B7D7BF9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BCDECC-F525-D820-7956-5EE98443B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Rule 1.6 Use a word that is unapproved in the dictionary only when it is a technical name or</a:t>
            </a:r>
            <a:br>
              <a:rPr lang="en-US" dirty="0"/>
            </a:br>
            <a:r>
              <a:rPr lang="en-US" dirty="0"/>
              <a:t>part of a technical name.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8A1FA-416C-5FA0-BB6F-0C565232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Inspect all </a:t>
            </a:r>
            <a:r>
              <a:rPr lang="en-US" sz="1800" b="0" i="0" u="none" strike="noStrike" baseline="0" dirty="0" err="1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bellcranks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looseness, cracks, or corrosion. 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8-14 )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3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2458-ECB0-B8B0-5686-56F8C1ADE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05CF2D-6A7A-AC7C-2553-4171D127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1.7 Do not use words that are technical names as verbs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8940B0-0D95-307A-1AF5-BE7A92AA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Inspect all </a:t>
            </a:r>
            <a:r>
              <a:rPr lang="en-US" sz="1800" b="0" i="0" u="none" strike="noStrike" baseline="0" dirty="0" err="1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bellcranks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looseness, cracks, or corrosion. 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8-14 )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74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3E213-75F3-74D2-557A-998676DC3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9EEF6-C3B0-9361-1E36-9D90C24D1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Rule 1.8 Use technical names that agree with approved nomenclature.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5B4E9-69CF-657A-05FB-EDD4FEE86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9785"/>
            <a:ext cx="10515600" cy="3737178"/>
          </a:xfrm>
        </p:spPr>
        <p:txBody>
          <a:bodyPr/>
          <a:lstStyle/>
          <a:p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Inspect all </a:t>
            </a:r>
            <a:r>
              <a:rPr lang="en-US" sz="1800" b="0" i="0" u="none" strike="noStrike" baseline="0" dirty="0" err="1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bellcranks</a:t>
            </a:r>
            <a:r>
              <a:rPr lang="en-US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looseness, cracks, or corrosion. (S.</a:t>
            </a:r>
            <a:r>
              <a:rPr lang="de-DE" sz="1800" b="0" i="0" u="none" strike="noStrike" baseline="0" dirty="0">
                <a:solidFill>
                  <a:srgbClr val="211D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8-14 )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97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16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Helvetica</vt:lpstr>
      <vt:lpstr>Times</vt:lpstr>
      <vt:lpstr>Office</vt:lpstr>
      <vt:lpstr>PowerPoint-Präsentation</vt:lpstr>
      <vt:lpstr>1.1 You can use words that are: - Approved in the dictionary - Technical names - Technical verbs.</vt:lpstr>
      <vt:lpstr>Rule 1.2 Use approved words from the dictionary only as the part of speech given.</vt:lpstr>
      <vt:lpstr>Rule 1.3 Use approved words only with their approved meanings.</vt:lpstr>
      <vt:lpstr>Rule 1.4 Use only the approved forms of verbs and adjectives.</vt:lpstr>
      <vt:lpstr>Rule 1.5 You can use words that you can include in a technical name category.</vt:lpstr>
      <vt:lpstr>Rule 1.6 Use a word that is unapproved in the dictionary only when it is a technical name or part of a technical name.</vt:lpstr>
      <vt:lpstr>Rule 1.7 Do not use words that are technical names as verbs</vt:lpstr>
      <vt:lpstr>Rule 1.8 Use technical names that agree with approved nomenclature.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Hermann</dc:creator>
  <cp:lastModifiedBy>Malte Hermann</cp:lastModifiedBy>
  <cp:revision>1</cp:revision>
  <dcterms:created xsi:type="dcterms:W3CDTF">2025-03-21T11:17:35Z</dcterms:created>
  <dcterms:modified xsi:type="dcterms:W3CDTF">2025-03-21T11:50:37Z</dcterms:modified>
</cp:coreProperties>
</file>