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D044-47A9-406E-A791-46C65DD6D375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4FA6-B94C-4616-AE3D-58DCD9797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18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D044-47A9-406E-A791-46C65DD6D375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4FA6-B94C-4616-AE3D-58DCD9797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15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D044-47A9-406E-A791-46C65DD6D375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4FA6-B94C-4616-AE3D-58DCD9797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02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D044-47A9-406E-A791-46C65DD6D375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4FA6-B94C-4616-AE3D-58DCD9797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5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D044-47A9-406E-A791-46C65DD6D375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4FA6-B94C-4616-AE3D-58DCD9797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9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D044-47A9-406E-A791-46C65DD6D375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4FA6-B94C-4616-AE3D-58DCD9797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7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D044-47A9-406E-A791-46C65DD6D375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4FA6-B94C-4616-AE3D-58DCD9797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87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D044-47A9-406E-A791-46C65DD6D375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4FA6-B94C-4616-AE3D-58DCD9797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67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D044-47A9-406E-A791-46C65DD6D375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4FA6-B94C-4616-AE3D-58DCD9797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D044-47A9-406E-A791-46C65DD6D375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4FA6-B94C-4616-AE3D-58DCD9797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26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D044-47A9-406E-A791-46C65DD6D375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4FA6-B94C-4616-AE3D-58DCD9797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52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0D044-47A9-406E-A791-46C65DD6D375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04FA6-B94C-4616-AE3D-58DCD9797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73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4" y="939461"/>
            <a:ext cx="3048000" cy="2095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974" y="3243878"/>
            <a:ext cx="295232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>
            <a:spAutoFit/>
          </a:bodyPr>
          <a:lstStyle>
            <a:defPPr>
              <a:defRPr lang="de-DE"/>
            </a:defPPr>
            <a:lvl1pPr>
              <a:spcBef>
                <a:spcPct val="50000"/>
              </a:spcBef>
              <a:defRPr sz="1200" b="1" i="1">
                <a:solidFill>
                  <a:schemeClr val="tx2"/>
                </a:solidFill>
                <a:latin typeface="Arial" charset="0"/>
              </a:defRPr>
            </a:lvl1pPr>
          </a:lstStyle>
          <a:p>
            <a:r>
              <a:rPr lang="de-DE" dirty="0"/>
              <a:t>21"-Räder und AMG Line machen Ihren EQS Edition 1 zu einem Hingucker, der jederzeit sportliche Exklusivität ausstrahlt.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29577" y="2759130"/>
            <a:ext cx="29523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200" b="1" i="1" dirty="0">
                <a:solidFill>
                  <a:schemeClr val="tx2"/>
                </a:solidFill>
                <a:latin typeface="Arial" charset="0"/>
              </a:rPr>
              <a:t>DNS des EQS: elektrisch. Rückleuchten im 3D-Helix-Design.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019980" y="5991406"/>
            <a:ext cx="2952328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>
            <a:spAutoFit/>
          </a:bodyPr>
          <a:lstStyle>
            <a:defPPr>
              <a:defRPr lang="de-DE"/>
            </a:defPPr>
            <a:lvl1pPr>
              <a:spcBef>
                <a:spcPct val="50000"/>
              </a:spcBef>
              <a:defRPr sz="1200" b="1" i="1">
                <a:solidFill>
                  <a:schemeClr val="tx2"/>
                </a:solidFill>
                <a:latin typeface="Arial" charset="0"/>
              </a:defRPr>
            </a:lvl1pPr>
          </a:lstStyle>
          <a:p>
            <a:r>
              <a:rPr lang="de-DE" dirty="0"/>
              <a:t>Innen empfängt Sie ein Designinterieur mit Lounge-Atmosphäre und hoch-wertigen Komfortausstattungen.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8287180" y="3754501"/>
            <a:ext cx="2952328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200" b="1" i="1" dirty="0">
                <a:solidFill>
                  <a:schemeClr val="tx2"/>
                </a:solidFill>
                <a:latin typeface="Arial" charset="0"/>
              </a:rPr>
              <a:t>Mit dem </a:t>
            </a:r>
            <a:r>
              <a:rPr lang="de-DE" sz="1200" b="1" i="1" dirty="0" err="1">
                <a:solidFill>
                  <a:schemeClr val="tx2"/>
                </a:solidFill>
                <a:latin typeface="Arial" charset="0"/>
              </a:rPr>
              <a:t>Electric</a:t>
            </a:r>
            <a:r>
              <a:rPr lang="de-DE" sz="1200" b="1" i="1" dirty="0">
                <a:solidFill>
                  <a:schemeClr val="tx2"/>
                </a:solidFill>
                <a:latin typeface="Arial" charset="0"/>
              </a:rPr>
              <a:t> Art Exterieur bringt man das innovative Design des EQS besonders zur Geltung. Dabei setzen Zierelemente in Chrom im Exterieur rundum edle Akzente.</a:t>
            </a:r>
          </a:p>
          <a:p>
            <a:pPr>
              <a:spcBef>
                <a:spcPct val="50000"/>
              </a:spcBef>
            </a:pPr>
            <a:r>
              <a:rPr lang="de-DE" sz="1200" b="1" i="1" dirty="0">
                <a:solidFill>
                  <a:schemeClr val="tx2"/>
                </a:solidFill>
                <a:latin typeface="Arial" charset="0"/>
              </a:rPr>
              <a:t>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0FC3617-94E6-CB76-71BE-3B6527A6D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9577" y="473297"/>
            <a:ext cx="3048000" cy="2095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E9EF028-EAAA-689F-3EBA-2ED767D5C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7180" y="1453030"/>
            <a:ext cx="3048000" cy="2095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C81FA23-9470-4825-9971-5B974452B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9974" y="3744287"/>
            <a:ext cx="3048000" cy="2095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130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Reznicek, Bernd</dc:creator>
  <cp:lastModifiedBy>Malte Hermann</cp:lastModifiedBy>
  <cp:revision>23</cp:revision>
  <dcterms:created xsi:type="dcterms:W3CDTF">2018-11-20T08:40:27Z</dcterms:created>
  <dcterms:modified xsi:type="dcterms:W3CDTF">2024-12-03T10:58:04Z</dcterms:modified>
</cp:coreProperties>
</file>