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7CD93B-8D44-4B40-B38F-D4BCB519502E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76CB4A1-F8A6-440D-802C-21F9181EFBC5}">
      <dgm:prSet/>
      <dgm:spPr/>
      <dgm:t>
        <a:bodyPr/>
        <a:lstStyle/>
        <a:p>
          <a:r>
            <a:rPr lang="de-DE" dirty="0"/>
            <a:t>KW</a:t>
          </a:r>
          <a:r>
            <a:rPr lang="de-DE" baseline="0" dirty="0"/>
            <a:t> 21-22</a:t>
          </a:r>
          <a:endParaRPr lang="de-DE" dirty="0"/>
        </a:p>
      </dgm:t>
    </dgm:pt>
    <dgm:pt modelId="{EB855234-C06B-409D-9323-BAE59795B990}" type="parTrans" cxnId="{84715C4F-0A1B-44F8-A5F1-FD7C14D53CE2}">
      <dgm:prSet/>
      <dgm:spPr/>
      <dgm:t>
        <a:bodyPr/>
        <a:lstStyle/>
        <a:p>
          <a:endParaRPr lang="de-DE"/>
        </a:p>
      </dgm:t>
    </dgm:pt>
    <dgm:pt modelId="{8590A73D-CCFC-4833-9B2D-46F046CBB531}" type="sibTrans" cxnId="{84715C4F-0A1B-44F8-A5F1-FD7C14D53CE2}">
      <dgm:prSet/>
      <dgm:spPr/>
      <dgm:t>
        <a:bodyPr/>
        <a:lstStyle/>
        <a:p>
          <a:endParaRPr lang="de-DE"/>
        </a:p>
      </dgm:t>
    </dgm:pt>
    <dgm:pt modelId="{A07B6710-9910-40B8-AA50-1AE5D1CBE894}">
      <dgm:prSet/>
      <dgm:spPr/>
      <dgm:t>
        <a:bodyPr/>
        <a:lstStyle/>
        <a:p>
          <a:r>
            <a:rPr lang="de-DE" dirty="0"/>
            <a:t>KW 21-22</a:t>
          </a:r>
        </a:p>
      </dgm:t>
    </dgm:pt>
    <dgm:pt modelId="{601F31A3-1DDB-4B3B-AB9B-43DF291D9C6B}" type="parTrans" cxnId="{BD76B28D-C350-4762-8FDC-0BDFF3C02F3C}">
      <dgm:prSet/>
      <dgm:spPr/>
      <dgm:t>
        <a:bodyPr/>
        <a:lstStyle/>
        <a:p>
          <a:endParaRPr lang="de-DE"/>
        </a:p>
      </dgm:t>
    </dgm:pt>
    <dgm:pt modelId="{BAF0043A-8692-43C8-901C-2891B27304B4}" type="sibTrans" cxnId="{BD76B28D-C350-4762-8FDC-0BDFF3C02F3C}">
      <dgm:prSet/>
      <dgm:spPr/>
      <dgm:t>
        <a:bodyPr/>
        <a:lstStyle/>
        <a:p>
          <a:endParaRPr lang="de-DE"/>
        </a:p>
      </dgm:t>
    </dgm:pt>
    <dgm:pt modelId="{875D1231-AD63-4669-94EE-ABB33E807DDD}">
      <dgm:prSet/>
      <dgm:spPr/>
      <dgm:t>
        <a:bodyPr/>
        <a:lstStyle/>
        <a:p>
          <a:r>
            <a:rPr lang="de-DE" dirty="0"/>
            <a:t>KW 22-23</a:t>
          </a:r>
        </a:p>
      </dgm:t>
    </dgm:pt>
    <dgm:pt modelId="{E99DF7DA-5168-4EFF-A108-3466F59791DC}" type="parTrans" cxnId="{E754A1DB-7AD7-4607-9DA4-60C84AF34609}">
      <dgm:prSet/>
      <dgm:spPr/>
      <dgm:t>
        <a:bodyPr/>
        <a:lstStyle/>
        <a:p>
          <a:endParaRPr lang="de-DE"/>
        </a:p>
      </dgm:t>
    </dgm:pt>
    <dgm:pt modelId="{5E44AA7B-9162-43A5-92EF-046480D4FDE6}" type="sibTrans" cxnId="{E754A1DB-7AD7-4607-9DA4-60C84AF34609}">
      <dgm:prSet/>
      <dgm:spPr/>
      <dgm:t>
        <a:bodyPr/>
        <a:lstStyle/>
        <a:p>
          <a:endParaRPr lang="de-DE"/>
        </a:p>
      </dgm:t>
    </dgm:pt>
    <dgm:pt modelId="{057E5A78-AED5-4E0A-8C40-6A17CC61E14E}">
      <dgm:prSet/>
      <dgm:spPr/>
      <dgm:t>
        <a:bodyPr/>
        <a:lstStyle/>
        <a:p>
          <a:r>
            <a:rPr lang="de-DE" dirty="0"/>
            <a:t>KW 23</a:t>
          </a:r>
        </a:p>
      </dgm:t>
    </dgm:pt>
    <dgm:pt modelId="{14EC31B2-3DFA-46DA-B1E1-7781D1852069}" type="parTrans" cxnId="{88E9B210-8D44-4DE9-9D2D-8D1B3AD188EC}">
      <dgm:prSet/>
      <dgm:spPr/>
      <dgm:t>
        <a:bodyPr/>
        <a:lstStyle/>
        <a:p>
          <a:endParaRPr lang="de-DE"/>
        </a:p>
      </dgm:t>
    </dgm:pt>
    <dgm:pt modelId="{568BCF5D-3626-478A-8C7F-7733BFC7DE8C}" type="sibTrans" cxnId="{88E9B210-8D44-4DE9-9D2D-8D1B3AD188EC}">
      <dgm:prSet/>
      <dgm:spPr/>
      <dgm:t>
        <a:bodyPr/>
        <a:lstStyle/>
        <a:p>
          <a:endParaRPr lang="de-DE"/>
        </a:p>
      </dgm:t>
    </dgm:pt>
    <dgm:pt modelId="{AED8689B-C108-4786-95DC-F3E770FF6658}">
      <dgm:prSet/>
      <dgm:spPr/>
      <dgm:t>
        <a:bodyPr/>
        <a:lstStyle/>
        <a:p>
          <a:r>
            <a:rPr lang="de-DE" dirty="0"/>
            <a:t>KW 23-26</a:t>
          </a:r>
        </a:p>
      </dgm:t>
    </dgm:pt>
    <dgm:pt modelId="{A1E3FD75-54B9-4CA8-9E4F-3200C888CD0B}" type="parTrans" cxnId="{267E2908-ECE3-43C2-AEF8-486DB7F15A10}">
      <dgm:prSet/>
      <dgm:spPr/>
      <dgm:t>
        <a:bodyPr/>
        <a:lstStyle/>
        <a:p>
          <a:endParaRPr lang="de-DE"/>
        </a:p>
      </dgm:t>
    </dgm:pt>
    <dgm:pt modelId="{0EF791EA-EA5D-4C6D-99C2-293854F0E807}" type="sibTrans" cxnId="{267E2908-ECE3-43C2-AEF8-486DB7F15A10}">
      <dgm:prSet/>
      <dgm:spPr/>
      <dgm:t>
        <a:bodyPr/>
        <a:lstStyle/>
        <a:p>
          <a:endParaRPr lang="de-DE"/>
        </a:p>
      </dgm:t>
    </dgm:pt>
    <dgm:pt modelId="{F7938022-5249-4524-889E-D1C2ACD7CD93}">
      <dgm:prSet custT="1"/>
      <dgm:spPr>
        <a:noFill/>
      </dgm:spPr>
      <dgm:t>
        <a:bodyPr/>
        <a:lstStyle/>
        <a:p>
          <a:r>
            <a:rPr lang="de-DE" sz="1600" dirty="0"/>
            <a:t>Maße ermitteln und anpassen</a:t>
          </a:r>
        </a:p>
      </dgm:t>
    </dgm:pt>
    <dgm:pt modelId="{EE6F90E0-5D7F-4DBA-9D3E-7FDF018E99E3}" type="parTrans" cxnId="{38150182-66D8-4894-AB38-74B2612DE77D}">
      <dgm:prSet/>
      <dgm:spPr/>
      <dgm:t>
        <a:bodyPr/>
        <a:lstStyle/>
        <a:p>
          <a:endParaRPr lang="de-DE"/>
        </a:p>
      </dgm:t>
    </dgm:pt>
    <dgm:pt modelId="{1F27F6EB-FE54-4D3B-B793-EDDCE6B7E50F}" type="sibTrans" cxnId="{38150182-66D8-4894-AB38-74B2612DE77D}">
      <dgm:prSet/>
      <dgm:spPr/>
      <dgm:t>
        <a:bodyPr/>
        <a:lstStyle/>
        <a:p>
          <a:endParaRPr lang="de-DE"/>
        </a:p>
      </dgm:t>
    </dgm:pt>
    <dgm:pt modelId="{9F31B52C-2347-4451-AF00-3660247DEB80}">
      <dgm:prSet custT="1"/>
      <dgm:spPr>
        <a:noFill/>
      </dgm:spPr>
      <dgm:t>
        <a:bodyPr/>
        <a:lstStyle/>
        <a:p>
          <a:r>
            <a:rPr lang="de-DE" sz="1600" dirty="0"/>
            <a:t>Auslöse-</a:t>
          </a:r>
          <a:r>
            <a:rPr lang="de-DE" sz="1600" dirty="0" err="1"/>
            <a:t>mecha</a:t>
          </a:r>
          <a:r>
            <a:rPr lang="de-DE" sz="1600" dirty="0"/>
            <a:t>-</a:t>
          </a:r>
          <a:r>
            <a:rPr lang="de-DE" sz="1600" dirty="0" err="1"/>
            <a:t>nismus</a:t>
          </a:r>
          <a:r>
            <a:rPr lang="de-DE" sz="1600" dirty="0"/>
            <a:t> verbessern</a:t>
          </a:r>
        </a:p>
      </dgm:t>
    </dgm:pt>
    <dgm:pt modelId="{DD3EE191-2091-40D2-9920-ECE1325F8162}" type="parTrans" cxnId="{2862F6C6-CE90-4EBC-AAD2-26C5A80F75E2}">
      <dgm:prSet/>
      <dgm:spPr/>
      <dgm:t>
        <a:bodyPr/>
        <a:lstStyle/>
        <a:p>
          <a:endParaRPr lang="de-DE"/>
        </a:p>
      </dgm:t>
    </dgm:pt>
    <dgm:pt modelId="{16DD99F6-3E28-4483-97ED-8179BE3C0526}" type="sibTrans" cxnId="{2862F6C6-CE90-4EBC-AAD2-26C5A80F75E2}">
      <dgm:prSet/>
      <dgm:spPr/>
      <dgm:t>
        <a:bodyPr/>
        <a:lstStyle/>
        <a:p>
          <a:endParaRPr lang="de-DE"/>
        </a:p>
      </dgm:t>
    </dgm:pt>
    <dgm:pt modelId="{84F971B6-D63B-4635-8A24-A569F6FD6FE3}">
      <dgm:prSet custT="1"/>
      <dgm:spPr>
        <a:noFill/>
      </dgm:spPr>
      <dgm:t>
        <a:bodyPr/>
        <a:lstStyle/>
        <a:p>
          <a:r>
            <a:rPr lang="de-DE" sz="1600" dirty="0">
              <a:solidFill>
                <a:schemeClr val="tx1"/>
              </a:solidFill>
            </a:rPr>
            <a:t>Nutzerfreundlichkeit verbessern</a:t>
          </a:r>
        </a:p>
      </dgm:t>
    </dgm:pt>
    <dgm:pt modelId="{9A4653C8-C68E-4708-8B74-1D3DF0E4F33B}" type="parTrans" cxnId="{D4CC8678-76EF-419E-A8AB-A2B097C191A3}">
      <dgm:prSet/>
      <dgm:spPr/>
      <dgm:t>
        <a:bodyPr/>
        <a:lstStyle/>
        <a:p>
          <a:endParaRPr lang="de-DE"/>
        </a:p>
      </dgm:t>
    </dgm:pt>
    <dgm:pt modelId="{734CF887-32B9-428F-93F9-F5BB5A274E47}" type="sibTrans" cxnId="{D4CC8678-76EF-419E-A8AB-A2B097C191A3}">
      <dgm:prSet/>
      <dgm:spPr/>
      <dgm:t>
        <a:bodyPr/>
        <a:lstStyle/>
        <a:p>
          <a:endParaRPr lang="de-DE"/>
        </a:p>
      </dgm:t>
    </dgm:pt>
    <dgm:pt modelId="{79DA787B-98A3-4A0A-AD9E-4A4FC51783E6}">
      <dgm:prSet custT="1"/>
      <dgm:spPr>
        <a:noFill/>
      </dgm:spPr>
      <dgm:t>
        <a:bodyPr/>
        <a:lstStyle/>
        <a:p>
          <a:r>
            <a:rPr lang="de-DE" sz="1600" dirty="0"/>
            <a:t>Testdrucke</a:t>
          </a:r>
        </a:p>
      </dgm:t>
    </dgm:pt>
    <dgm:pt modelId="{7FE76C7C-CE95-4CAE-979B-71BDD5B65993}" type="parTrans" cxnId="{1E8BDA18-4F0A-492C-959A-887BEC49E33D}">
      <dgm:prSet/>
      <dgm:spPr/>
      <dgm:t>
        <a:bodyPr/>
        <a:lstStyle/>
        <a:p>
          <a:endParaRPr lang="de-DE"/>
        </a:p>
      </dgm:t>
    </dgm:pt>
    <dgm:pt modelId="{828B552A-019A-4CE9-A89B-F47B986299A3}" type="sibTrans" cxnId="{1E8BDA18-4F0A-492C-959A-887BEC49E33D}">
      <dgm:prSet/>
      <dgm:spPr/>
      <dgm:t>
        <a:bodyPr/>
        <a:lstStyle/>
        <a:p>
          <a:endParaRPr lang="de-DE"/>
        </a:p>
      </dgm:t>
    </dgm:pt>
    <dgm:pt modelId="{ADAD7C02-F20C-43F5-B1A5-5B26E291B18A}">
      <dgm:prSet custT="1"/>
      <dgm:spPr>
        <a:noFill/>
      </dgm:spPr>
      <dgm:t>
        <a:bodyPr/>
        <a:lstStyle/>
        <a:p>
          <a:r>
            <a:rPr lang="de-DE" sz="1600" dirty="0"/>
            <a:t>Fehlerbehebung</a:t>
          </a:r>
        </a:p>
      </dgm:t>
    </dgm:pt>
    <dgm:pt modelId="{2FF65C81-025B-4844-B6BD-825226D58539}" type="parTrans" cxnId="{7B38E883-EE83-45EB-988C-847426D0CFBC}">
      <dgm:prSet/>
      <dgm:spPr/>
      <dgm:t>
        <a:bodyPr/>
        <a:lstStyle/>
        <a:p>
          <a:endParaRPr lang="de-DE"/>
        </a:p>
      </dgm:t>
    </dgm:pt>
    <dgm:pt modelId="{9A1600A8-3E69-463C-A0AA-D21A333664BA}" type="sibTrans" cxnId="{7B38E883-EE83-45EB-988C-847426D0CFBC}">
      <dgm:prSet/>
      <dgm:spPr/>
      <dgm:t>
        <a:bodyPr/>
        <a:lstStyle/>
        <a:p>
          <a:endParaRPr lang="de-DE"/>
        </a:p>
      </dgm:t>
    </dgm:pt>
    <dgm:pt modelId="{FE58B535-25ED-4BA6-96ED-309833E6A1A7}" type="pres">
      <dgm:prSet presAssocID="{487CD93B-8D44-4B40-B38F-D4BCB519502E}" presName="Name0" presStyleCnt="0">
        <dgm:presLayoutVars>
          <dgm:dir/>
          <dgm:animLvl val="lvl"/>
          <dgm:resizeHandles val="exact"/>
        </dgm:presLayoutVars>
      </dgm:prSet>
      <dgm:spPr/>
    </dgm:pt>
    <dgm:pt modelId="{51729D8D-D3FB-45C1-8591-B08931BBA93D}" type="pres">
      <dgm:prSet presAssocID="{487CD93B-8D44-4B40-B38F-D4BCB519502E}" presName="tSp" presStyleCnt="0"/>
      <dgm:spPr/>
    </dgm:pt>
    <dgm:pt modelId="{B26C27DE-B4D5-4E0D-A116-BF512EA37E8E}" type="pres">
      <dgm:prSet presAssocID="{487CD93B-8D44-4B40-B38F-D4BCB519502E}" presName="bSp" presStyleCnt="0"/>
      <dgm:spPr/>
    </dgm:pt>
    <dgm:pt modelId="{96A579A7-0740-4885-A239-1BA0AD329531}" type="pres">
      <dgm:prSet presAssocID="{487CD93B-8D44-4B40-B38F-D4BCB519502E}" presName="process" presStyleCnt="0"/>
      <dgm:spPr/>
    </dgm:pt>
    <dgm:pt modelId="{C7F89246-D3A9-4CAE-8A6D-BE93957850C9}" type="pres">
      <dgm:prSet presAssocID="{976CB4A1-F8A6-440D-802C-21F9181EFBC5}" presName="composite1" presStyleCnt="0"/>
      <dgm:spPr/>
    </dgm:pt>
    <dgm:pt modelId="{7E5A22EB-158C-4E45-8A9F-156D40ADE044}" type="pres">
      <dgm:prSet presAssocID="{976CB4A1-F8A6-440D-802C-21F9181EFBC5}" presName="dummyNode1" presStyleLbl="node1" presStyleIdx="0" presStyleCnt="5"/>
      <dgm:spPr/>
    </dgm:pt>
    <dgm:pt modelId="{AD067315-45A0-4EBB-8319-F47446108DE1}" type="pres">
      <dgm:prSet presAssocID="{976CB4A1-F8A6-440D-802C-21F9181EFBC5}" presName="childNode1" presStyleLbl="bgAcc1" presStyleIdx="0" presStyleCnt="5">
        <dgm:presLayoutVars>
          <dgm:bulletEnabled val="1"/>
        </dgm:presLayoutVars>
      </dgm:prSet>
      <dgm:spPr/>
    </dgm:pt>
    <dgm:pt modelId="{79D82FD0-5FA9-4E89-B47C-3C5BFBCB2224}" type="pres">
      <dgm:prSet presAssocID="{976CB4A1-F8A6-440D-802C-21F9181EFBC5}" presName="childNode1tx" presStyleLbl="bgAcc1" presStyleIdx="0" presStyleCnt="5">
        <dgm:presLayoutVars>
          <dgm:bulletEnabled val="1"/>
        </dgm:presLayoutVars>
      </dgm:prSet>
      <dgm:spPr/>
    </dgm:pt>
    <dgm:pt modelId="{E71772D7-12D5-4AED-B67A-804412583099}" type="pres">
      <dgm:prSet presAssocID="{976CB4A1-F8A6-440D-802C-21F9181EFBC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12373E9F-5C63-4A97-BF51-CCAAF960B281}" type="pres">
      <dgm:prSet presAssocID="{976CB4A1-F8A6-440D-802C-21F9181EFBC5}" presName="connSite1" presStyleCnt="0"/>
      <dgm:spPr/>
    </dgm:pt>
    <dgm:pt modelId="{77951744-0D64-49AE-9756-DFCC221F1FCE}" type="pres">
      <dgm:prSet presAssocID="{8590A73D-CCFC-4833-9B2D-46F046CBB531}" presName="Name9" presStyleLbl="sibTrans2D1" presStyleIdx="0" presStyleCnt="4"/>
      <dgm:spPr/>
    </dgm:pt>
    <dgm:pt modelId="{46D10D91-97E7-4325-B43F-C791E2B05ABC}" type="pres">
      <dgm:prSet presAssocID="{A07B6710-9910-40B8-AA50-1AE5D1CBE894}" presName="composite2" presStyleCnt="0"/>
      <dgm:spPr/>
    </dgm:pt>
    <dgm:pt modelId="{E1DC7C2E-7278-4CC7-A331-9A97A8817BB1}" type="pres">
      <dgm:prSet presAssocID="{A07B6710-9910-40B8-AA50-1AE5D1CBE894}" presName="dummyNode2" presStyleLbl="node1" presStyleIdx="0" presStyleCnt="5"/>
      <dgm:spPr/>
    </dgm:pt>
    <dgm:pt modelId="{3AE73068-510F-45B6-AAE0-FAF0F12D6722}" type="pres">
      <dgm:prSet presAssocID="{A07B6710-9910-40B8-AA50-1AE5D1CBE894}" presName="childNode2" presStyleLbl="bgAcc1" presStyleIdx="1" presStyleCnt="5">
        <dgm:presLayoutVars>
          <dgm:bulletEnabled val="1"/>
        </dgm:presLayoutVars>
      </dgm:prSet>
      <dgm:spPr/>
    </dgm:pt>
    <dgm:pt modelId="{844FEEF8-7A13-42AA-8EF8-BDACC36FDA84}" type="pres">
      <dgm:prSet presAssocID="{A07B6710-9910-40B8-AA50-1AE5D1CBE894}" presName="childNode2tx" presStyleLbl="bgAcc1" presStyleIdx="1" presStyleCnt="5">
        <dgm:presLayoutVars>
          <dgm:bulletEnabled val="1"/>
        </dgm:presLayoutVars>
      </dgm:prSet>
      <dgm:spPr/>
    </dgm:pt>
    <dgm:pt modelId="{A6B9D2FE-D744-4307-ACC2-93587544EDF5}" type="pres">
      <dgm:prSet presAssocID="{A07B6710-9910-40B8-AA50-1AE5D1CBE894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C9A837C1-548C-4D29-BED7-15837B888AB9}" type="pres">
      <dgm:prSet presAssocID="{A07B6710-9910-40B8-AA50-1AE5D1CBE894}" presName="connSite2" presStyleCnt="0"/>
      <dgm:spPr/>
    </dgm:pt>
    <dgm:pt modelId="{648EA790-CEAD-4999-A11B-9759489DC785}" type="pres">
      <dgm:prSet presAssocID="{BAF0043A-8692-43C8-901C-2891B27304B4}" presName="Name18" presStyleLbl="sibTrans2D1" presStyleIdx="1" presStyleCnt="4"/>
      <dgm:spPr/>
    </dgm:pt>
    <dgm:pt modelId="{7EDD88A7-46B3-4FE1-B8B3-4A538A6F7189}" type="pres">
      <dgm:prSet presAssocID="{875D1231-AD63-4669-94EE-ABB33E807DDD}" presName="composite1" presStyleCnt="0"/>
      <dgm:spPr/>
    </dgm:pt>
    <dgm:pt modelId="{D4F5BFAE-15B6-4A6F-9707-03F71E385423}" type="pres">
      <dgm:prSet presAssocID="{875D1231-AD63-4669-94EE-ABB33E807DDD}" presName="dummyNode1" presStyleLbl="node1" presStyleIdx="1" presStyleCnt="5"/>
      <dgm:spPr/>
    </dgm:pt>
    <dgm:pt modelId="{E4E93CB9-7E84-48C6-B0F4-FBE47DFB7F89}" type="pres">
      <dgm:prSet presAssocID="{875D1231-AD63-4669-94EE-ABB33E807DDD}" presName="childNode1" presStyleLbl="bgAcc1" presStyleIdx="2" presStyleCnt="5">
        <dgm:presLayoutVars>
          <dgm:bulletEnabled val="1"/>
        </dgm:presLayoutVars>
      </dgm:prSet>
      <dgm:spPr/>
    </dgm:pt>
    <dgm:pt modelId="{912D49AA-C414-4C10-B8BF-200234A57C06}" type="pres">
      <dgm:prSet presAssocID="{875D1231-AD63-4669-94EE-ABB33E807DDD}" presName="childNode1tx" presStyleLbl="bgAcc1" presStyleIdx="2" presStyleCnt="5">
        <dgm:presLayoutVars>
          <dgm:bulletEnabled val="1"/>
        </dgm:presLayoutVars>
      </dgm:prSet>
      <dgm:spPr/>
    </dgm:pt>
    <dgm:pt modelId="{4D5D6783-D8C3-4229-8802-42972815A82C}" type="pres">
      <dgm:prSet presAssocID="{875D1231-AD63-4669-94EE-ABB33E807DDD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ECB9F642-27CA-478A-9441-FD4FA73765F9}" type="pres">
      <dgm:prSet presAssocID="{875D1231-AD63-4669-94EE-ABB33E807DDD}" presName="connSite1" presStyleCnt="0"/>
      <dgm:spPr/>
    </dgm:pt>
    <dgm:pt modelId="{44C8C691-5152-4236-977D-664F0979A093}" type="pres">
      <dgm:prSet presAssocID="{5E44AA7B-9162-43A5-92EF-046480D4FDE6}" presName="Name9" presStyleLbl="sibTrans2D1" presStyleIdx="2" presStyleCnt="4"/>
      <dgm:spPr/>
    </dgm:pt>
    <dgm:pt modelId="{66140D09-8613-432D-AF1A-D0B30F22E977}" type="pres">
      <dgm:prSet presAssocID="{057E5A78-AED5-4E0A-8C40-6A17CC61E14E}" presName="composite2" presStyleCnt="0"/>
      <dgm:spPr/>
    </dgm:pt>
    <dgm:pt modelId="{C28ECB76-5700-47A7-BB14-98362C2E0451}" type="pres">
      <dgm:prSet presAssocID="{057E5A78-AED5-4E0A-8C40-6A17CC61E14E}" presName="dummyNode2" presStyleLbl="node1" presStyleIdx="2" presStyleCnt="5"/>
      <dgm:spPr/>
    </dgm:pt>
    <dgm:pt modelId="{B58FC90A-6BFE-4CCA-B37E-0121E03A0261}" type="pres">
      <dgm:prSet presAssocID="{057E5A78-AED5-4E0A-8C40-6A17CC61E14E}" presName="childNode2" presStyleLbl="bgAcc1" presStyleIdx="3" presStyleCnt="5">
        <dgm:presLayoutVars>
          <dgm:bulletEnabled val="1"/>
        </dgm:presLayoutVars>
      </dgm:prSet>
      <dgm:spPr/>
    </dgm:pt>
    <dgm:pt modelId="{6AC726E0-0ACA-4FD0-B5F0-BE80AA232198}" type="pres">
      <dgm:prSet presAssocID="{057E5A78-AED5-4E0A-8C40-6A17CC61E14E}" presName="childNode2tx" presStyleLbl="bgAcc1" presStyleIdx="3" presStyleCnt="5">
        <dgm:presLayoutVars>
          <dgm:bulletEnabled val="1"/>
        </dgm:presLayoutVars>
      </dgm:prSet>
      <dgm:spPr/>
    </dgm:pt>
    <dgm:pt modelId="{3B11CE6E-DFA6-4BF3-875A-7276143BC1ED}" type="pres">
      <dgm:prSet presAssocID="{057E5A78-AED5-4E0A-8C40-6A17CC61E14E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9C206D34-8059-41C6-A591-6940B38A3548}" type="pres">
      <dgm:prSet presAssocID="{057E5A78-AED5-4E0A-8C40-6A17CC61E14E}" presName="connSite2" presStyleCnt="0"/>
      <dgm:spPr/>
    </dgm:pt>
    <dgm:pt modelId="{8268022E-A8F4-422B-B53F-82F514ACD099}" type="pres">
      <dgm:prSet presAssocID="{568BCF5D-3626-478A-8C7F-7733BFC7DE8C}" presName="Name18" presStyleLbl="sibTrans2D1" presStyleIdx="3" presStyleCnt="4"/>
      <dgm:spPr/>
    </dgm:pt>
    <dgm:pt modelId="{40421B15-11D1-45E9-B53E-196FD48872B1}" type="pres">
      <dgm:prSet presAssocID="{AED8689B-C108-4786-95DC-F3E770FF6658}" presName="composite1" presStyleCnt="0"/>
      <dgm:spPr/>
    </dgm:pt>
    <dgm:pt modelId="{2786C4F9-B901-4259-B6C0-6A255EAC6466}" type="pres">
      <dgm:prSet presAssocID="{AED8689B-C108-4786-95DC-F3E770FF6658}" presName="dummyNode1" presStyleLbl="node1" presStyleIdx="3" presStyleCnt="5"/>
      <dgm:spPr/>
    </dgm:pt>
    <dgm:pt modelId="{3FDCAA53-C0F3-464C-952F-31D198D88993}" type="pres">
      <dgm:prSet presAssocID="{AED8689B-C108-4786-95DC-F3E770FF6658}" presName="childNode1" presStyleLbl="bgAcc1" presStyleIdx="4" presStyleCnt="5">
        <dgm:presLayoutVars>
          <dgm:bulletEnabled val="1"/>
        </dgm:presLayoutVars>
      </dgm:prSet>
      <dgm:spPr/>
    </dgm:pt>
    <dgm:pt modelId="{DA22B8BF-B0C0-4F83-B50D-900D7AEACB9E}" type="pres">
      <dgm:prSet presAssocID="{AED8689B-C108-4786-95DC-F3E770FF6658}" presName="childNode1tx" presStyleLbl="bgAcc1" presStyleIdx="4" presStyleCnt="5">
        <dgm:presLayoutVars>
          <dgm:bulletEnabled val="1"/>
        </dgm:presLayoutVars>
      </dgm:prSet>
      <dgm:spPr/>
    </dgm:pt>
    <dgm:pt modelId="{F4DB9318-739F-4114-B3D6-4C577DF6F0C9}" type="pres">
      <dgm:prSet presAssocID="{AED8689B-C108-4786-95DC-F3E770FF6658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E65556F7-26AF-42FD-B541-8D12CB3FD6A2}" type="pres">
      <dgm:prSet presAssocID="{AED8689B-C108-4786-95DC-F3E770FF6658}" presName="connSite1" presStyleCnt="0"/>
      <dgm:spPr/>
    </dgm:pt>
  </dgm:ptLst>
  <dgm:cxnLst>
    <dgm:cxn modelId="{64866F01-83D1-4AC7-A44A-A00CFCF23585}" type="presOf" srcId="{487CD93B-8D44-4B40-B38F-D4BCB519502E}" destId="{FE58B535-25ED-4BA6-96ED-309833E6A1A7}" srcOrd="0" destOrd="0" presId="urn:microsoft.com/office/officeart/2005/8/layout/hProcess4"/>
    <dgm:cxn modelId="{267E2908-ECE3-43C2-AEF8-486DB7F15A10}" srcId="{487CD93B-8D44-4B40-B38F-D4BCB519502E}" destId="{AED8689B-C108-4786-95DC-F3E770FF6658}" srcOrd="4" destOrd="0" parTransId="{A1E3FD75-54B9-4CA8-9E4F-3200C888CD0B}" sibTransId="{0EF791EA-EA5D-4C6D-99C2-293854F0E807}"/>
    <dgm:cxn modelId="{88E9B210-8D44-4DE9-9D2D-8D1B3AD188EC}" srcId="{487CD93B-8D44-4B40-B38F-D4BCB519502E}" destId="{057E5A78-AED5-4E0A-8C40-6A17CC61E14E}" srcOrd="3" destOrd="0" parTransId="{14EC31B2-3DFA-46DA-B1E1-7781D1852069}" sibTransId="{568BCF5D-3626-478A-8C7F-7733BFC7DE8C}"/>
    <dgm:cxn modelId="{1E8BDA18-4F0A-492C-959A-887BEC49E33D}" srcId="{057E5A78-AED5-4E0A-8C40-6A17CC61E14E}" destId="{79DA787B-98A3-4A0A-AD9E-4A4FC51783E6}" srcOrd="0" destOrd="0" parTransId="{7FE76C7C-CE95-4CAE-979B-71BDD5B65993}" sibTransId="{828B552A-019A-4CE9-A89B-F47B986299A3}"/>
    <dgm:cxn modelId="{6BE3401B-B960-4F3D-AF69-7B4315C02BE0}" type="presOf" srcId="{F7938022-5249-4524-889E-D1C2ACD7CD93}" destId="{79D82FD0-5FA9-4E89-B47C-3C5BFBCB2224}" srcOrd="1" destOrd="0" presId="urn:microsoft.com/office/officeart/2005/8/layout/hProcess4"/>
    <dgm:cxn modelId="{CFC84426-9D3B-4D22-A8D6-58AD4EEE2CC5}" type="presOf" srcId="{8590A73D-CCFC-4833-9B2D-46F046CBB531}" destId="{77951744-0D64-49AE-9756-DFCC221F1FCE}" srcOrd="0" destOrd="0" presId="urn:microsoft.com/office/officeart/2005/8/layout/hProcess4"/>
    <dgm:cxn modelId="{5B02E131-B9A5-44B6-86D9-A7DA847C1C83}" type="presOf" srcId="{9F31B52C-2347-4451-AF00-3660247DEB80}" destId="{844FEEF8-7A13-42AA-8EF8-BDACC36FDA84}" srcOrd="1" destOrd="0" presId="urn:microsoft.com/office/officeart/2005/8/layout/hProcess4"/>
    <dgm:cxn modelId="{731D3732-F29C-4477-A4FB-F63FA5291E13}" type="presOf" srcId="{976CB4A1-F8A6-440D-802C-21F9181EFBC5}" destId="{E71772D7-12D5-4AED-B67A-804412583099}" srcOrd="0" destOrd="0" presId="urn:microsoft.com/office/officeart/2005/8/layout/hProcess4"/>
    <dgm:cxn modelId="{1E8FD432-0566-4561-911E-71E846680798}" type="presOf" srcId="{ADAD7C02-F20C-43F5-B1A5-5B26E291B18A}" destId="{DA22B8BF-B0C0-4F83-B50D-900D7AEACB9E}" srcOrd="1" destOrd="0" presId="urn:microsoft.com/office/officeart/2005/8/layout/hProcess4"/>
    <dgm:cxn modelId="{11B25834-90A0-4AED-81D4-902276ADF475}" type="presOf" srcId="{057E5A78-AED5-4E0A-8C40-6A17CC61E14E}" destId="{3B11CE6E-DFA6-4BF3-875A-7276143BC1ED}" srcOrd="0" destOrd="0" presId="urn:microsoft.com/office/officeart/2005/8/layout/hProcess4"/>
    <dgm:cxn modelId="{85123C3B-8ADD-4E99-85BB-54DF875AA068}" type="presOf" srcId="{79DA787B-98A3-4A0A-AD9E-4A4FC51783E6}" destId="{6AC726E0-0ACA-4FD0-B5F0-BE80AA232198}" srcOrd="1" destOrd="0" presId="urn:microsoft.com/office/officeart/2005/8/layout/hProcess4"/>
    <dgm:cxn modelId="{3A62D83C-EBD4-40FC-AD0E-79574340C5E4}" type="presOf" srcId="{84F971B6-D63B-4635-8A24-A569F6FD6FE3}" destId="{912D49AA-C414-4C10-B8BF-200234A57C06}" srcOrd="1" destOrd="0" presId="urn:microsoft.com/office/officeart/2005/8/layout/hProcess4"/>
    <dgm:cxn modelId="{F7836D40-3243-4BCE-B4A2-756D3DA33CE8}" type="presOf" srcId="{875D1231-AD63-4669-94EE-ABB33E807DDD}" destId="{4D5D6783-D8C3-4229-8802-42972815A82C}" srcOrd="0" destOrd="0" presId="urn:microsoft.com/office/officeart/2005/8/layout/hProcess4"/>
    <dgm:cxn modelId="{2C18BF42-4A8E-414D-B640-BC5B1BDB1222}" type="presOf" srcId="{568BCF5D-3626-478A-8C7F-7733BFC7DE8C}" destId="{8268022E-A8F4-422B-B53F-82F514ACD099}" srcOrd="0" destOrd="0" presId="urn:microsoft.com/office/officeart/2005/8/layout/hProcess4"/>
    <dgm:cxn modelId="{222A164C-4DFA-4149-B56D-2CEA13119770}" type="presOf" srcId="{5E44AA7B-9162-43A5-92EF-046480D4FDE6}" destId="{44C8C691-5152-4236-977D-664F0979A093}" srcOrd="0" destOrd="0" presId="urn:microsoft.com/office/officeart/2005/8/layout/hProcess4"/>
    <dgm:cxn modelId="{84715C4F-0A1B-44F8-A5F1-FD7C14D53CE2}" srcId="{487CD93B-8D44-4B40-B38F-D4BCB519502E}" destId="{976CB4A1-F8A6-440D-802C-21F9181EFBC5}" srcOrd="0" destOrd="0" parTransId="{EB855234-C06B-409D-9323-BAE59795B990}" sibTransId="{8590A73D-CCFC-4833-9B2D-46F046CBB531}"/>
    <dgm:cxn modelId="{718F5156-0A96-4311-AF56-DFD011C054F1}" type="presOf" srcId="{BAF0043A-8692-43C8-901C-2891B27304B4}" destId="{648EA790-CEAD-4999-A11B-9759489DC785}" srcOrd="0" destOrd="0" presId="urn:microsoft.com/office/officeart/2005/8/layout/hProcess4"/>
    <dgm:cxn modelId="{D4CC8678-76EF-419E-A8AB-A2B097C191A3}" srcId="{875D1231-AD63-4669-94EE-ABB33E807DDD}" destId="{84F971B6-D63B-4635-8A24-A569F6FD6FE3}" srcOrd="0" destOrd="0" parTransId="{9A4653C8-C68E-4708-8B74-1D3DF0E4F33B}" sibTransId="{734CF887-32B9-428F-93F9-F5BB5A274E47}"/>
    <dgm:cxn modelId="{38150182-66D8-4894-AB38-74B2612DE77D}" srcId="{976CB4A1-F8A6-440D-802C-21F9181EFBC5}" destId="{F7938022-5249-4524-889E-D1C2ACD7CD93}" srcOrd="0" destOrd="0" parTransId="{EE6F90E0-5D7F-4DBA-9D3E-7FDF018E99E3}" sibTransId="{1F27F6EB-FE54-4D3B-B793-EDDCE6B7E50F}"/>
    <dgm:cxn modelId="{7B38E883-EE83-45EB-988C-847426D0CFBC}" srcId="{AED8689B-C108-4786-95DC-F3E770FF6658}" destId="{ADAD7C02-F20C-43F5-B1A5-5B26E291B18A}" srcOrd="0" destOrd="0" parTransId="{2FF65C81-025B-4844-B6BD-825226D58539}" sibTransId="{9A1600A8-3E69-463C-A0AA-D21A333664BA}"/>
    <dgm:cxn modelId="{BD76B28D-C350-4762-8FDC-0BDFF3C02F3C}" srcId="{487CD93B-8D44-4B40-B38F-D4BCB519502E}" destId="{A07B6710-9910-40B8-AA50-1AE5D1CBE894}" srcOrd="1" destOrd="0" parTransId="{601F31A3-1DDB-4B3B-AB9B-43DF291D9C6B}" sibTransId="{BAF0043A-8692-43C8-901C-2891B27304B4}"/>
    <dgm:cxn modelId="{0B070692-E670-4200-A39E-FE514BBD450E}" type="presOf" srcId="{84F971B6-D63B-4635-8A24-A569F6FD6FE3}" destId="{E4E93CB9-7E84-48C6-B0F4-FBE47DFB7F89}" srcOrd="0" destOrd="0" presId="urn:microsoft.com/office/officeart/2005/8/layout/hProcess4"/>
    <dgm:cxn modelId="{866FF19D-A4A6-4406-B1A4-ED190C3BBB6E}" type="presOf" srcId="{A07B6710-9910-40B8-AA50-1AE5D1CBE894}" destId="{A6B9D2FE-D744-4307-ACC2-93587544EDF5}" srcOrd="0" destOrd="0" presId="urn:microsoft.com/office/officeart/2005/8/layout/hProcess4"/>
    <dgm:cxn modelId="{3248ADA3-7BB3-44C1-8017-922C9FA48ADA}" type="presOf" srcId="{F7938022-5249-4524-889E-D1C2ACD7CD93}" destId="{AD067315-45A0-4EBB-8319-F47446108DE1}" srcOrd="0" destOrd="0" presId="urn:microsoft.com/office/officeart/2005/8/layout/hProcess4"/>
    <dgm:cxn modelId="{F8B548C0-8A99-4AD9-A66B-B83B07322DBE}" type="presOf" srcId="{AED8689B-C108-4786-95DC-F3E770FF6658}" destId="{F4DB9318-739F-4114-B3D6-4C577DF6F0C9}" srcOrd="0" destOrd="0" presId="urn:microsoft.com/office/officeart/2005/8/layout/hProcess4"/>
    <dgm:cxn modelId="{EB1511C3-7C4F-466D-B7B4-8CB5584A5AE8}" type="presOf" srcId="{9F31B52C-2347-4451-AF00-3660247DEB80}" destId="{3AE73068-510F-45B6-AAE0-FAF0F12D6722}" srcOrd="0" destOrd="0" presId="urn:microsoft.com/office/officeart/2005/8/layout/hProcess4"/>
    <dgm:cxn modelId="{F72B3BC5-6A35-4200-A067-30E991B91553}" type="presOf" srcId="{ADAD7C02-F20C-43F5-B1A5-5B26E291B18A}" destId="{3FDCAA53-C0F3-464C-952F-31D198D88993}" srcOrd="0" destOrd="0" presId="urn:microsoft.com/office/officeart/2005/8/layout/hProcess4"/>
    <dgm:cxn modelId="{2862F6C6-CE90-4EBC-AAD2-26C5A80F75E2}" srcId="{A07B6710-9910-40B8-AA50-1AE5D1CBE894}" destId="{9F31B52C-2347-4451-AF00-3660247DEB80}" srcOrd="0" destOrd="0" parTransId="{DD3EE191-2091-40D2-9920-ECE1325F8162}" sibTransId="{16DD99F6-3E28-4483-97ED-8179BE3C0526}"/>
    <dgm:cxn modelId="{E754A1DB-7AD7-4607-9DA4-60C84AF34609}" srcId="{487CD93B-8D44-4B40-B38F-D4BCB519502E}" destId="{875D1231-AD63-4669-94EE-ABB33E807DDD}" srcOrd="2" destOrd="0" parTransId="{E99DF7DA-5168-4EFF-A108-3466F59791DC}" sibTransId="{5E44AA7B-9162-43A5-92EF-046480D4FDE6}"/>
    <dgm:cxn modelId="{65E81AF7-F02F-40C0-A1A9-F7C2D570AE8B}" type="presOf" srcId="{79DA787B-98A3-4A0A-AD9E-4A4FC51783E6}" destId="{B58FC90A-6BFE-4CCA-B37E-0121E03A0261}" srcOrd="0" destOrd="0" presId="urn:microsoft.com/office/officeart/2005/8/layout/hProcess4"/>
    <dgm:cxn modelId="{D0E2B7C7-1300-44EC-9042-E96C7FEE04E5}" type="presParOf" srcId="{FE58B535-25ED-4BA6-96ED-309833E6A1A7}" destId="{51729D8D-D3FB-45C1-8591-B08931BBA93D}" srcOrd="0" destOrd="0" presId="urn:microsoft.com/office/officeart/2005/8/layout/hProcess4"/>
    <dgm:cxn modelId="{AF9B4192-59F1-4BA1-9D12-DFCD9D7778CC}" type="presParOf" srcId="{FE58B535-25ED-4BA6-96ED-309833E6A1A7}" destId="{B26C27DE-B4D5-4E0D-A116-BF512EA37E8E}" srcOrd="1" destOrd="0" presId="urn:microsoft.com/office/officeart/2005/8/layout/hProcess4"/>
    <dgm:cxn modelId="{8E049042-AACF-4FCD-9975-D3E4A0726F6D}" type="presParOf" srcId="{FE58B535-25ED-4BA6-96ED-309833E6A1A7}" destId="{96A579A7-0740-4885-A239-1BA0AD329531}" srcOrd="2" destOrd="0" presId="urn:microsoft.com/office/officeart/2005/8/layout/hProcess4"/>
    <dgm:cxn modelId="{81CB8FE7-D945-4CD0-B88F-F0FA7CDC559E}" type="presParOf" srcId="{96A579A7-0740-4885-A239-1BA0AD329531}" destId="{C7F89246-D3A9-4CAE-8A6D-BE93957850C9}" srcOrd="0" destOrd="0" presId="urn:microsoft.com/office/officeart/2005/8/layout/hProcess4"/>
    <dgm:cxn modelId="{CFE48B10-445C-4EF1-B63E-4DE06ED4352B}" type="presParOf" srcId="{C7F89246-D3A9-4CAE-8A6D-BE93957850C9}" destId="{7E5A22EB-158C-4E45-8A9F-156D40ADE044}" srcOrd="0" destOrd="0" presId="urn:microsoft.com/office/officeart/2005/8/layout/hProcess4"/>
    <dgm:cxn modelId="{1EF56A8F-544D-4B7C-AA43-9A7937F0B0D2}" type="presParOf" srcId="{C7F89246-D3A9-4CAE-8A6D-BE93957850C9}" destId="{AD067315-45A0-4EBB-8319-F47446108DE1}" srcOrd="1" destOrd="0" presId="urn:microsoft.com/office/officeart/2005/8/layout/hProcess4"/>
    <dgm:cxn modelId="{8935E7F4-722B-420A-8E53-4EB5FF26E034}" type="presParOf" srcId="{C7F89246-D3A9-4CAE-8A6D-BE93957850C9}" destId="{79D82FD0-5FA9-4E89-B47C-3C5BFBCB2224}" srcOrd="2" destOrd="0" presId="urn:microsoft.com/office/officeart/2005/8/layout/hProcess4"/>
    <dgm:cxn modelId="{404A4740-CB5B-4E11-AD8D-587A3D2705F5}" type="presParOf" srcId="{C7F89246-D3A9-4CAE-8A6D-BE93957850C9}" destId="{E71772D7-12D5-4AED-B67A-804412583099}" srcOrd="3" destOrd="0" presId="urn:microsoft.com/office/officeart/2005/8/layout/hProcess4"/>
    <dgm:cxn modelId="{23A98AA7-66D1-40CF-8D3F-97DBE4AFDD23}" type="presParOf" srcId="{C7F89246-D3A9-4CAE-8A6D-BE93957850C9}" destId="{12373E9F-5C63-4A97-BF51-CCAAF960B281}" srcOrd="4" destOrd="0" presId="urn:microsoft.com/office/officeart/2005/8/layout/hProcess4"/>
    <dgm:cxn modelId="{7F1D1880-9600-44CD-8311-EEFB4444F01C}" type="presParOf" srcId="{96A579A7-0740-4885-A239-1BA0AD329531}" destId="{77951744-0D64-49AE-9756-DFCC221F1FCE}" srcOrd="1" destOrd="0" presId="urn:microsoft.com/office/officeart/2005/8/layout/hProcess4"/>
    <dgm:cxn modelId="{95054A9C-065E-4C0D-A9E9-E4281A21A272}" type="presParOf" srcId="{96A579A7-0740-4885-A239-1BA0AD329531}" destId="{46D10D91-97E7-4325-B43F-C791E2B05ABC}" srcOrd="2" destOrd="0" presId="urn:microsoft.com/office/officeart/2005/8/layout/hProcess4"/>
    <dgm:cxn modelId="{3741C87D-3E67-4C0C-930B-54704F37B638}" type="presParOf" srcId="{46D10D91-97E7-4325-B43F-C791E2B05ABC}" destId="{E1DC7C2E-7278-4CC7-A331-9A97A8817BB1}" srcOrd="0" destOrd="0" presId="urn:microsoft.com/office/officeart/2005/8/layout/hProcess4"/>
    <dgm:cxn modelId="{8284947A-581F-4AD0-ADFB-741B7B8528FA}" type="presParOf" srcId="{46D10D91-97E7-4325-B43F-C791E2B05ABC}" destId="{3AE73068-510F-45B6-AAE0-FAF0F12D6722}" srcOrd="1" destOrd="0" presId="urn:microsoft.com/office/officeart/2005/8/layout/hProcess4"/>
    <dgm:cxn modelId="{1D71C92D-55F8-4C52-8891-7CC647835370}" type="presParOf" srcId="{46D10D91-97E7-4325-B43F-C791E2B05ABC}" destId="{844FEEF8-7A13-42AA-8EF8-BDACC36FDA84}" srcOrd="2" destOrd="0" presId="urn:microsoft.com/office/officeart/2005/8/layout/hProcess4"/>
    <dgm:cxn modelId="{A3ECBFAA-B48A-43D2-8D6B-188157103817}" type="presParOf" srcId="{46D10D91-97E7-4325-B43F-C791E2B05ABC}" destId="{A6B9D2FE-D744-4307-ACC2-93587544EDF5}" srcOrd="3" destOrd="0" presId="urn:microsoft.com/office/officeart/2005/8/layout/hProcess4"/>
    <dgm:cxn modelId="{2E8DFA0B-8190-47CE-9B03-7036F96AE9EA}" type="presParOf" srcId="{46D10D91-97E7-4325-B43F-C791E2B05ABC}" destId="{C9A837C1-548C-4D29-BED7-15837B888AB9}" srcOrd="4" destOrd="0" presId="urn:microsoft.com/office/officeart/2005/8/layout/hProcess4"/>
    <dgm:cxn modelId="{8BB3EE8E-681E-49F8-99E3-3A1B4428F89B}" type="presParOf" srcId="{96A579A7-0740-4885-A239-1BA0AD329531}" destId="{648EA790-CEAD-4999-A11B-9759489DC785}" srcOrd="3" destOrd="0" presId="urn:microsoft.com/office/officeart/2005/8/layout/hProcess4"/>
    <dgm:cxn modelId="{082596B6-70AB-48E7-A9E5-07DF4E496065}" type="presParOf" srcId="{96A579A7-0740-4885-A239-1BA0AD329531}" destId="{7EDD88A7-46B3-4FE1-B8B3-4A538A6F7189}" srcOrd="4" destOrd="0" presId="urn:microsoft.com/office/officeart/2005/8/layout/hProcess4"/>
    <dgm:cxn modelId="{6887A01F-48B4-4263-8C27-D5BA16952531}" type="presParOf" srcId="{7EDD88A7-46B3-4FE1-B8B3-4A538A6F7189}" destId="{D4F5BFAE-15B6-4A6F-9707-03F71E385423}" srcOrd="0" destOrd="0" presId="urn:microsoft.com/office/officeart/2005/8/layout/hProcess4"/>
    <dgm:cxn modelId="{E8F35DCD-CA14-4720-9F6E-87FD651AB0E3}" type="presParOf" srcId="{7EDD88A7-46B3-4FE1-B8B3-4A538A6F7189}" destId="{E4E93CB9-7E84-48C6-B0F4-FBE47DFB7F89}" srcOrd="1" destOrd="0" presId="urn:microsoft.com/office/officeart/2005/8/layout/hProcess4"/>
    <dgm:cxn modelId="{9A748E5D-60E4-49B3-A503-3A5EA3155717}" type="presParOf" srcId="{7EDD88A7-46B3-4FE1-B8B3-4A538A6F7189}" destId="{912D49AA-C414-4C10-B8BF-200234A57C06}" srcOrd="2" destOrd="0" presId="urn:microsoft.com/office/officeart/2005/8/layout/hProcess4"/>
    <dgm:cxn modelId="{43CD3520-51CF-4DD5-8CAC-76B1F75432E2}" type="presParOf" srcId="{7EDD88A7-46B3-4FE1-B8B3-4A538A6F7189}" destId="{4D5D6783-D8C3-4229-8802-42972815A82C}" srcOrd="3" destOrd="0" presId="urn:microsoft.com/office/officeart/2005/8/layout/hProcess4"/>
    <dgm:cxn modelId="{31E9DD5B-BB63-4BB9-A941-AC4AE0A8356C}" type="presParOf" srcId="{7EDD88A7-46B3-4FE1-B8B3-4A538A6F7189}" destId="{ECB9F642-27CA-478A-9441-FD4FA73765F9}" srcOrd="4" destOrd="0" presId="urn:microsoft.com/office/officeart/2005/8/layout/hProcess4"/>
    <dgm:cxn modelId="{08FA545D-43EE-4C29-84D9-8183DE3B3473}" type="presParOf" srcId="{96A579A7-0740-4885-A239-1BA0AD329531}" destId="{44C8C691-5152-4236-977D-664F0979A093}" srcOrd="5" destOrd="0" presId="urn:microsoft.com/office/officeart/2005/8/layout/hProcess4"/>
    <dgm:cxn modelId="{2A3EE24C-674E-4E92-B924-229A558881AC}" type="presParOf" srcId="{96A579A7-0740-4885-A239-1BA0AD329531}" destId="{66140D09-8613-432D-AF1A-D0B30F22E977}" srcOrd="6" destOrd="0" presId="urn:microsoft.com/office/officeart/2005/8/layout/hProcess4"/>
    <dgm:cxn modelId="{76D4EFA3-7C1A-49FD-9959-CB235B78F358}" type="presParOf" srcId="{66140D09-8613-432D-AF1A-D0B30F22E977}" destId="{C28ECB76-5700-47A7-BB14-98362C2E0451}" srcOrd="0" destOrd="0" presId="urn:microsoft.com/office/officeart/2005/8/layout/hProcess4"/>
    <dgm:cxn modelId="{27EA8B96-E5FD-4093-B660-3F7D2877CEE5}" type="presParOf" srcId="{66140D09-8613-432D-AF1A-D0B30F22E977}" destId="{B58FC90A-6BFE-4CCA-B37E-0121E03A0261}" srcOrd="1" destOrd="0" presId="urn:microsoft.com/office/officeart/2005/8/layout/hProcess4"/>
    <dgm:cxn modelId="{95EB1E13-E4ED-4184-B657-2FF4A8B59D89}" type="presParOf" srcId="{66140D09-8613-432D-AF1A-D0B30F22E977}" destId="{6AC726E0-0ACA-4FD0-B5F0-BE80AA232198}" srcOrd="2" destOrd="0" presId="urn:microsoft.com/office/officeart/2005/8/layout/hProcess4"/>
    <dgm:cxn modelId="{3159F50F-2334-48CE-853B-6D595D2A6841}" type="presParOf" srcId="{66140D09-8613-432D-AF1A-D0B30F22E977}" destId="{3B11CE6E-DFA6-4BF3-875A-7276143BC1ED}" srcOrd="3" destOrd="0" presId="urn:microsoft.com/office/officeart/2005/8/layout/hProcess4"/>
    <dgm:cxn modelId="{70130279-C89A-45AE-BF37-36FD8D9F17AE}" type="presParOf" srcId="{66140D09-8613-432D-AF1A-D0B30F22E977}" destId="{9C206D34-8059-41C6-A591-6940B38A3548}" srcOrd="4" destOrd="0" presId="urn:microsoft.com/office/officeart/2005/8/layout/hProcess4"/>
    <dgm:cxn modelId="{A053403E-9CEA-4755-813A-E50BAB4C7C29}" type="presParOf" srcId="{96A579A7-0740-4885-A239-1BA0AD329531}" destId="{8268022E-A8F4-422B-B53F-82F514ACD099}" srcOrd="7" destOrd="0" presId="urn:microsoft.com/office/officeart/2005/8/layout/hProcess4"/>
    <dgm:cxn modelId="{F15C3DFE-EE13-4234-A061-BDB8995523FF}" type="presParOf" srcId="{96A579A7-0740-4885-A239-1BA0AD329531}" destId="{40421B15-11D1-45E9-B53E-196FD48872B1}" srcOrd="8" destOrd="0" presId="urn:microsoft.com/office/officeart/2005/8/layout/hProcess4"/>
    <dgm:cxn modelId="{06E62282-1DAF-425C-8659-7283EBB68C21}" type="presParOf" srcId="{40421B15-11D1-45E9-B53E-196FD48872B1}" destId="{2786C4F9-B901-4259-B6C0-6A255EAC6466}" srcOrd="0" destOrd="0" presId="urn:microsoft.com/office/officeart/2005/8/layout/hProcess4"/>
    <dgm:cxn modelId="{750EA854-7E6D-46DC-A6D9-AB6FC5195B8B}" type="presParOf" srcId="{40421B15-11D1-45E9-B53E-196FD48872B1}" destId="{3FDCAA53-C0F3-464C-952F-31D198D88993}" srcOrd="1" destOrd="0" presId="urn:microsoft.com/office/officeart/2005/8/layout/hProcess4"/>
    <dgm:cxn modelId="{543F6E4E-6179-4121-A4A5-80212702E48D}" type="presParOf" srcId="{40421B15-11D1-45E9-B53E-196FD48872B1}" destId="{DA22B8BF-B0C0-4F83-B50D-900D7AEACB9E}" srcOrd="2" destOrd="0" presId="urn:microsoft.com/office/officeart/2005/8/layout/hProcess4"/>
    <dgm:cxn modelId="{C318C2F6-AC4D-4B11-9B50-2F5340D24572}" type="presParOf" srcId="{40421B15-11D1-45E9-B53E-196FD48872B1}" destId="{F4DB9318-739F-4114-B3D6-4C577DF6F0C9}" srcOrd="3" destOrd="0" presId="urn:microsoft.com/office/officeart/2005/8/layout/hProcess4"/>
    <dgm:cxn modelId="{89294339-922F-4086-AE63-C23F7EC198B2}" type="presParOf" srcId="{40421B15-11D1-45E9-B53E-196FD48872B1}" destId="{E65556F7-26AF-42FD-B541-8D12CB3FD6A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67315-45A0-4EBB-8319-F47446108DE1}">
      <dsp:nvSpPr>
        <dsp:cNvPr id="0" name=""/>
        <dsp:cNvSpPr/>
      </dsp:nvSpPr>
      <dsp:spPr>
        <a:xfrm>
          <a:off x="26" y="1494795"/>
          <a:ext cx="1651021" cy="136174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Maße ermitteln und anpassen</a:t>
          </a:r>
        </a:p>
      </dsp:txBody>
      <dsp:txXfrm>
        <a:off x="31364" y="1526133"/>
        <a:ext cx="1588345" cy="1007268"/>
      </dsp:txXfrm>
    </dsp:sp>
    <dsp:sp modelId="{77951744-0D64-49AE-9756-DFCC221F1FCE}">
      <dsp:nvSpPr>
        <dsp:cNvPr id="0" name=""/>
        <dsp:cNvSpPr/>
      </dsp:nvSpPr>
      <dsp:spPr>
        <a:xfrm>
          <a:off x="909009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772D7-12D5-4AED-B67A-804412583099}">
      <dsp:nvSpPr>
        <dsp:cNvPr id="0" name=""/>
        <dsp:cNvSpPr/>
      </dsp:nvSpPr>
      <dsp:spPr>
        <a:xfrm>
          <a:off x="36691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KW</a:t>
          </a:r>
          <a:r>
            <a:rPr lang="de-DE" sz="2500" kern="1200" baseline="0" dirty="0"/>
            <a:t> 21-22</a:t>
          </a:r>
          <a:endParaRPr lang="de-DE" sz="2500" kern="1200" dirty="0"/>
        </a:p>
      </dsp:txBody>
      <dsp:txXfrm>
        <a:off x="384012" y="2581832"/>
        <a:ext cx="1433389" cy="549420"/>
      </dsp:txXfrm>
    </dsp:sp>
    <dsp:sp modelId="{3AE73068-510F-45B6-AAE0-FAF0F12D6722}">
      <dsp:nvSpPr>
        <dsp:cNvPr id="0" name=""/>
        <dsp:cNvSpPr/>
      </dsp:nvSpPr>
      <dsp:spPr>
        <a:xfrm>
          <a:off x="2170295" y="1494795"/>
          <a:ext cx="1651021" cy="136174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Auslöse-</a:t>
          </a:r>
          <a:r>
            <a:rPr lang="de-DE" sz="1600" kern="1200" dirty="0" err="1"/>
            <a:t>mecha</a:t>
          </a:r>
          <a:r>
            <a:rPr lang="de-DE" sz="1600" kern="1200" dirty="0"/>
            <a:t>-</a:t>
          </a:r>
          <a:r>
            <a:rPr lang="de-DE" sz="1600" kern="1200" dirty="0" err="1"/>
            <a:t>nismus</a:t>
          </a:r>
          <a:r>
            <a:rPr lang="de-DE" sz="1600" kern="1200" dirty="0"/>
            <a:t> verbessern</a:t>
          </a:r>
        </a:p>
      </dsp:txBody>
      <dsp:txXfrm>
        <a:off x="2201633" y="1817936"/>
        <a:ext cx="1588345" cy="1007268"/>
      </dsp:txXfrm>
    </dsp:sp>
    <dsp:sp modelId="{648EA790-CEAD-4999-A11B-9759489DC785}">
      <dsp:nvSpPr>
        <dsp:cNvPr id="0" name=""/>
        <dsp:cNvSpPr/>
      </dsp:nvSpPr>
      <dsp:spPr>
        <a:xfrm>
          <a:off x="306552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9D2FE-D744-4307-ACC2-93587544EDF5}">
      <dsp:nvSpPr>
        <dsp:cNvPr id="0" name=""/>
        <dsp:cNvSpPr/>
      </dsp:nvSpPr>
      <dsp:spPr>
        <a:xfrm>
          <a:off x="253718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KW 21-22</a:t>
          </a:r>
        </a:p>
      </dsp:txBody>
      <dsp:txXfrm>
        <a:off x="2554282" y="1220084"/>
        <a:ext cx="1433389" cy="549420"/>
      </dsp:txXfrm>
    </dsp:sp>
    <dsp:sp modelId="{E4E93CB9-7E84-48C6-B0F4-FBE47DFB7F89}">
      <dsp:nvSpPr>
        <dsp:cNvPr id="0" name=""/>
        <dsp:cNvSpPr/>
      </dsp:nvSpPr>
      <dsp:spPr>
        <a:xfrm>
          <a:off x="4340565" y="1494795"/>
          <a:ext cx="1651021" cy="136174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>
              <a:solidFill>
                <a:schemeClr val="tx1"/>
              </a:solidFill>
            </a:rPr>
            <a:t>Nutzerfreundlichkeit verbessern</a:t>
          </a:r>
        </a:p>
      </dsp:txBody>
      <dsp:txXfrm>
        <a:off x="4371903" y="1526133"/>
        <a:ext cx="1588345" cy="1007268"/>
      </dsp:txXfrm>
    </dsp:sp>
    <dsp:sp modelId="{44C8C691-5152-4236-977D-664F0979A093}">
      <dsp:nvSpPr>
        <dsp:cNvPr id="0" name=""/>
        <dsp:cNvSpPr/>
      </dsp:nvSpPr>
      <dsp:spPr>
        <a:xfrm>
          <a:off x="5249548" y="1751427"/>
          <a:ext cx="1920774" cy="1920774"/>
        </a:xfrm>
        <a:prstGeom prst="leftCircularArrow">
          <a:avLst>
            <a:gd name="adj1" fmla="val 3671"/>
            <a:gd name="adj2" fmla="val 457399"/>
            <a:gd name="adj3" fmla="val 2232910"/>
            <a:gd name="adj4" fmla="val 9024489"/>
            <a:gd name="adj5" fmla="val 428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D6783-D8C3-4229-8802-42972815A82C}">
      <dsp:nvSpPr>
        <dsp:cNvPr id="0" name=""/>
        <dsp:cNvSpPr/>
      </dsp:nvSpPr>
      <dsp:spPr>
        <a:xfrm>
          <a:off x="4707459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KW 22-23</a:t>
          </a:r>
        </a:p>
      </dsp:txBody>
      <dsp:txXfrm>
        <a:off x="4724552" y="2581832"/>
        <a:ext cx="1433389" cy="549420"/>
      </dsp:txXfrm>
    </dsp:sp>
    <dsp:sp modelId="{B58FC90A-6BFE-4CCA-B37E-0121E03A0261}">
      <dsp:nvSpPr>
        <dsp:cNvPr id="0" name=""/>
        <dsp:cNvSpPr/>
      </dsp:nvSpPr>
      <dsp:spPr>
        <a:xfrm>
          <a:off x="6510835" y="1494795"/>
          <a:ext cx="1651021" cy="136174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Testdrucke</a:t>
          </a:r>
        </a:p>
      </dsp:txBody>
      <dsp:txXfrm>
        <a:off x="6542173" y="1817936"/>
        <a:ext cx="1588345" cy="1007268"/>
      </dsp:txXfrm>
    </dsp:sp>
    <dsp:sp modelId="{8268022E-A8F4-422B-B53F-82F514ACD099}">
      <dsp:nvSpPr>
        <dsp:cNvPr id="0" name=""/>
        <dsp:cNvSpPr/>
      </dsp:nvSpPr>
      <dsp:spPr>
        <a:xfrm>
          <a:off x="7406060" y="625743"/>
          <a:ext cx="2131738" cy="2131738"/>
        </a:xfrm>
        <a:prstGeom prst="circularArrow">
          <a:avLst>
            <a:gd name="adj1" fmla="val 3308"/>
            <a:gd name="adj2" fmla="val 408578"/>
            <a:gd name="adj3" fmla="val 19415911"/>
            <a:gd name="adj4" fmla="val 12575511"/>
            <a:gd name="adj5" fmla="val 385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1CE6E-DFA6-4BF3-875A-7276143BC1ED}">
      <dsp:nvSpPr>
        <dsp:cNvPr id="0" name=""/>
        <dsp:cNvSpPr/>
      </dsp:nvSpPr>
      <dsp:spPr>
        <a:xfrm>
          <a:off x="6877729" y="1202991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KW 23</a:t>
          </a:r>
        </a:p>
      </dsp:txBody>
      <dsp:txXfrm>
        <a:off x="6894822" y="1220084"/>
        <a:ext cx="1433389" cy="549420"/>
      </dsp:txXfrm>
    </dsp:sp>
    <dsp:sp modelId="{3FDCAA53-C0F3-464C-952F-31D198D88993}">
      <dsp:nvSpPr>
        <dsp:cNvPr id="0" name=""/>
        <dsp:cNvSpPr/>
      </dsp:nvSpPr>
      <dsp:spPr>
        <a:xfrm>
          <a:off x="8681105" y="1494795"/>
          <a:ext cx="1651021" cy="1361747"/>
        </a:xfrm>
        <a:prstGeom prst="roundRect">
          <a:avLst>
            <a:gd name="adj" fmla="val 10000"/>
          </a:avLst>
        </a:prstGeom>
        <a:noFill/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 dirty="0"/>
            <a:t>Fehlerbehebung</a:t>
          </a:r>
        </a:p>
      </dsp:txBody>
      <dsp:txXfrm>
        <a:off x="8712443" y="1526133"/>
        <a:ext cx="1588345" cy="1007268"/>
      </dsp:txXfrm>
    </dsp:sp>
    <dsp:sp modelId="{F4DB9318-739F-4114-B3D6-4C577DF6F0C9}">
      <dsp:nvSpPr>
        <dsp:cNvPr id="0" name=""/>
        <dsp:cNvSpPr/>
      </dsp:nvSpPr>
      <dsp:spPr>
        <a:xfrm>
          <a:off x="9047998" y="2564739"/>
          <a:ext cx="1467575" cy="5836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KW 23-26</a:t>
          </a:r>
        </a:p>
      </dsp:txBody>
      <dsp:txXfrm>
        <a:off x="9065091" y="2581832"/>
        <a:ext cx="1433389" cy="549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EEBD12-E885-BC5A-7FE0-4BF05D593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DDEE4F-D91C-4E82-16A7-4B6A94A7F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4CE43C-10B1-AF04-AE02-0C9D37FC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F730C-F9C8-7A4C-AB7A-C8216A31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30F34-8182-2166-F9A8-0B5A60B7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1431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36637-9DF5-CEFF-2D35-FC87A0BB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75E2A9-03FF-63BF-D54F-87B75971E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0FB556-8786-5360-ADB8-7EB546AD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4B27E5-BB36-7D15-FEC7-E40068B7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61DF8C-B242-87CE-82DB-74B916FD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88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968E4F5-FF6D-F5FB-8677-79DC53632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72B9CD-C103-7B1E-674D-64A3FF4EA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51B612-B2A9-44C9-A500-A53B73D0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4C679A-DE7A-D3F4-7592-25D3E312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059D88-5448-C0CD-AAEB-8EE1159F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6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53512F-364A-1136-EBCB-72DBFD03B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6B0B1-D0BE-F372-51A8-5F0FA9225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D2462-6FB8-2B9F-2135-AADF996F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DA5F6-19E9-A2E2-763A-FF062036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1AEA68-B62F-C110-8E78-4F05A158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742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73F73-835E-980C-AB56-66C390DD8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0E6484-7FC4-EFD2-5CE9-6185E0021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59B00-C45B-2086-F709-970FD602C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F16C1-7CA2-FAA8-5421-150B5800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449E49-6EF5-2BD4-086F-4D0C80E4D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898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53620-0B5C-B962-69E6-2DFE4C381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AF33A1-8B53-70DD-693A-642FA5CE0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32FF95-1B37-F7EE-2459-93666AA78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A33FAE-1800-8206-2A40-3F8127E34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2EBD1A-3E57-3E1C-44AE-8DE2CB21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4F01A3-9DF2-6C8F-4DC3-E293C458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35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73B96-FD04-47EE-DA7A-06F3A4B4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15E72-964B-CA53-D7F5-66DB88C9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F86394-F909-5216-383F-55D0FD86C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8A88F4C-FE61-AB63-E18B-5ADE88738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740213-4E46-6BD8-B6C8-276A9EA8A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A6167D-C1BA-02F0-EBA9-93ABF37B8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FB9743-9F0E-FC52-B643-3616FF98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AE8D51-EE27-9BE4-47D9-97621B62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19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3530F9-F7EE-3A06-A84D-1AAB535E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5298C7-A17E-E26B-B820-290FBAD5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33DEAC-25A1-D05A-D0C1-49333AB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B949C4-9F4B-528F-222F-6A625B21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830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AD1DD2-897B-25A0-75E6-B0544144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4BB47F-D87F-4B32-802F-CBE56639F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E36709-76F2-7783-5BAC-F6083728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75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126D97-E84C-0730-2425-882B9D8C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C6AAE9-4E94-C489-31E7-4BC3A46C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47B92B-54F1-9317-EDDA-6C02BE853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8B9B25-B9F7-BA6A-364F-27B2BBCB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2B8BE-E814-353B-318A-8B9BA194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17F77C-68C3-04DD-4E12-CC2536F3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8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F24BC-8F87-D9AF-2941-984D268F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2329AA-C0CD-9467-3194-0D54C3787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8735E9-A25E-9543-87DE-DD5290790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2B4F3F-0D4B-C9CC-DF3A-EB563879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B8BF29E-94C8-69C1-E71F-F09E9FAD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D2791A-D5CA-2F81-6122-1E844087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82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F726F66-6A22-B155-9131-B6772A8A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DFFC78-43AF-3B7E-E8F5-65C26F5E7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328F4-94C7-3044-CA1C-CB212C833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28E41-61C5-4C15-B089-C8DBCAA90BB7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94F0D3-FAD6-76D4-F75B-31E1FD51D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296C8C-DDCF-F6CD-415B-F6FAE6676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CDEE5-6DCC-4972-AC93-76B3605AB0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10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EC489-6D62-4466-0750-67A95777DE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Zwischenpräsentation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96248B-C76A-D9DD-DFCB-CCFAF609EC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/>
              <a:t>Overloadpin</a:t>
            </a:r>
            <a:r>
              <a:rPr lang="de-DE" dirty="0"/>
              <a:t> – Rapid Manufacturing</a:t>
            </a:r>
          </a:p>
          <a:p>
            <a:r>
              <a:rPr lang="de-DE" dirty="0"/>
              <a:t>Malte Hermann</a:t>
            </a:r>
          </a:p>
          <a:p>
            <a:r>
              <a:rPr lang="de-DE" dirty="0"/>
              <a:t>3004253</a:t>
            </a:r>
          </a:p>
        </p:txBody>
      </p:sp>
    </p:spTree>
    <p:extLst>
      <p:ext uri="{BB962C8B-B14F-4D97-AF65-F5344CB8AC3E}">
        <p14:creationId xmlns:p14="http://schemas.microsoft.com/office/powerpoint/2010/main" val="297351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DFABE-051D-2CBB-1F3C-89AEB1DC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Aktueller Stand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6D33C0-87FC-BC92-180C-9B458A11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08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Umschwenken des Projektes von einem </a:t>
            </a:r>
            <a:r>
              <a:rPr lang="de-DE" sz="2000" dirty="0" err="1"/>
              <a:t>Dropsetpin</a:t>
            </a:r>
            <a:r>
              <a:rPr lang="de-DE" sz="2000" dirty="0"/>
              <a:t>, da geforderte Veränderungen nicht den Anforderungen entsprechend umsetzbar sind.</a:t>
            </a:r>
          </a:p>
          <a:p>
            <a:r>
              <a:rPr lang="de-DE" sz="2000" dirty="0"/>
              <a:t>Durch die Idee des Systemcharakters wird der </a:t>
            </a:r>
            <a:r>
              <a:rPr lang="de-DE" sz="2000" dirty="0" err="1"/>
              <a:t>Dropsetpin</a:t>
            </a:r>
            <a:r>
              <a:rPr lang="de-DE" sz="2000" dirty="0"/>
              <a:t> Teil eines Sets mit einem „</a:t>
            </a:r>
            <a:r>
              <a:rPr lang="de-DE" sz="2000" dirty="0" err="1"/>
              <a:t>Overloadpin</a:t>
            </a:r>
            <a:r>
              <a:rPr lang="de-DE" sz="2000" dirty="0"/>
              <a:t>“. Diese Art des Pins gibt in </a:t>
            </a:r>
            <a:r>
              <a:rPr lang="de-DE" sz="2000" dirty="0" err="1"/>
              <a:t>keinster</a:t>
            </a:r>
            <a:r>
              <a:rPr lang="de-DE" sz="2000" dirty="0"/>
              <a:t> Weise und sollte so den Anforderungen entsprechen. </a:t>
            </a:r>
          </a:p>
          <a:p>
            <a:r>
              <a:rPr lang="de-DE" sz="2000" dirty="0"/>
              <a:t>Erreichte Ziele:</a:t>
            </a:r>
          </a:p>
          <a:p>
            <a:pPr lvl="1"/>
            <a:r>
              <a:rPr lang="de-DE" sz="1600" dirty="0" err="1"/>
              <a:t>Dropsetpin</a:t>
            </a:r>
            <a:r>
              <a:rPr lang="de-DE" sz="1600" dirty="0"/>
              <a:t>-Modell erstellt</a:t>
            </a:r>
          </a:p>
          <a:p>
            <a:pPr lvl="1"/>
            <a:r>
              <a:rPr lang="de-DE" sz="1600" dirty="0"/>
              <a:t>Varianten den Anforderungen entsprechend getestet und evaluiert</a:t>
            </a:r>
          </a:p>
          <a:p>
            <a:pPr lvl="1"/>
            <a:r>
              <a:rPr lang="de-DE" sz="1600" dirty="0"/>
              <a:t>Transportvorrichtung im Sinne des Systemcharakters modelliert</a:t>
            </a:r>
          </a:p>
          <a:p>
            <a:pPr lvl="1"/>
            <a:r>
              <a:rPr lang="de-DE" sz="1600" dirty="0"/>
              <a:t>Proof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concept</a:t>
            </a:r>
            <a:r>
              <a:rPr lang="de-DE" sz="1600" dirty="0"/>
              <a:t> eines „</a:t>
            </a:r>
            <a:r>
              <a:rPr lang="de-DE" sz="1600" dirty="0" err="1"/>
              <a:t>Overloadpins</a:t>
            </a:r>
            <a:r>
              <a:rPr lang="de-DE" sz="1600" dirty="0"/>
              <a:t>“ erstellt. </a:t>
            </a:r>
          </a:p>
          <a:p>
            <a:pPr lvl="1"/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241F4D-982C-B38C-EA8A-AE3569EA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83" t="13534" r="4617" b="14722"/>
          <a:stretch/>
        </p:blipFill>
        <p:spPr>
          <a:xfrm>
            <a:off x="8453120" y="1825625"/>
            <a:ext cx="3549226" cy="265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9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3ED33-D419-8779-EDC5-2566177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FB1D52-BB37-564E-45BB-FD620D1EF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Verbesserung des Auslösemechanismus</a:t>
            </a:r>
          </a:p>
          <a:p>
            <a:r>
              <a:rPr lang="de-DE" dirty="0"/>
              <a:t>Maße bestätigen durch messen von Hand</a:t>
            </a:r>
          </a:p>
          <a:p>
            <a:r>
              <a:rPr lang="de-DE" dirty="0"/>
              <a:t>Maße anpassen</a:t>
            </a:r>
          </a:p>
          <a:p>
            <a:r>
              <a:rPr lang="de-DE" dirty="0"/>
              <a:t>Verbesserung der Bedienfreundlichkeit</a:t>
            </a:r>
          </a:p>
          <a:p>
            <a:r>
              <a:rPr lang="de-DE" dirty="0"/>
              <a:t>Testdrucke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916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6770C-37C3-0985-7176-73371E6E2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Zeitplan</a:t>
            </a:r>
          </a:p>
        </p:txBody>
      </p:sp>
      <p:graphicFrame>
        <p:nvGraphicFramePr>
          <p:cNvPr id="4" name="Inhaltsplatzhalter 4">
            <a:extLst>
              <a:ext uri="{FF2B5EF4-FFF2-40B4-BE49-F238E27FC236}">
                <a16:creationId xmlns:a16="http://schemas.microsoft.com/office/drawing/2014/main" id="{FEC1640B-3E2F-35E6-1F7A-5FAA57130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1057487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116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Breitbild</PresentationFormat>
  <Paragraphs>29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Zwischenpräsentation</vt:lpstr>
      <vt:lpstr>Aktueller Stand</vt:lpstr>
      <vt:lpstr>Offene Ziele</vt:lpstr>
      <vt:lpstr>Zeitplan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Hermann</dc:creator>
  <cp:lastModifiedBy>Malte Hermann</cp:lastModifiedBy>
  <cp:revision>6</cp:revision>
  <dcterms:created xsi:type="dcterms:W3CDTF">2025-05-11T17:02:34Z</dcterms:created>
  <dcterms:modified xsi:type="dcterms:W3CDTF">2025-05-11T17:24:12Z</dcterms:modified>
</cp:coreProperties>
</file>