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810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C032-F760-4D51-9C96-7585129DAA47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498B-76C3-4042-ACAF-8B312B734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C032-F760-4D51-9C96-7585129DAA47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498B-76C3-4042-ACAF-8B312B734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C032-F760-4D51-9C96-7585129DAA47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498B-76C3-4042-ACAF-8B312B734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C032-F760-4D51-9C96-7585129DAA47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498B-76C3-4042-ACAF-8B312B734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C032-F760-4D51-9C96-7585129DAA47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498B-76C3-4042-ACAF-8B312B734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C032-F760-4D51-9C96-7585129DAA47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498B-76C3-4042-ACAF-8B312B734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C032-F760-4D51-9C96-7585129DAA47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498B-76C3-4042-ACAF-8B312B734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C032-F760-4D51-9C96-7585129DAA47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498B-76C3-4042-ACAF-8B312B734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C032-F760-4D51-9C96-7585129DAA47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498B-76C3-4042-ACAF-8B312B734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C032-F760-4D51-9C96-7585129DAA47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498B-76C3-4042-ACAF-8B312B734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C032-F760-4D51-9C96-7585129DAA47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498B-76C3-4042-ACAF-8B312B734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C032-F760-4D51-9C96-7585129DAA47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498B-76C3-4042-ACAF-8B312B7342A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500042"/>
            <a:ext cx="7772400" cy="1470025"/>
          </a:xfrm>
        </p:spPr>
        <p:txBody>
          <a:bodyPr/>
          <a:lstStyle/>
          <a:p>
            <a:r>
              <a:rPr lang="en-US" dirty="0" smtClean="0"/>
              <a:t>Sensitive insole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207167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Разработка стельки в рамках усовершенствования </a:t>
            </a:r>
            <a:r>
              <a:rPr lang="ru-RU" dirty="0" err="1" smtClean="0"/>
              <a:t>Локомата</a:t>
            </a:r>
            <a:endParaRPr lang="ru-RU" dirty="0" smtClean="0"/>
          </a:p>
          <a:p>
            <a:pPr algn="l"/>
            <a:r>
              <a:rPr lang="ru-RU" dirty="0" smtClean="0"/>
              <a:t> для НИИ </a:t>
            </a:r>
            <a:r>
              <a:rPr lang="ru-RU" dirty="0" err="1"/>
              <a:t>фтизиопульмонологии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Ð´Ð°Ð²Ð»ÐµÐ½Ð¸Ñ ÑÑÐ¾Ð¿Ñ ÑÑÐµÐ»ÑÐºÐ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2285992"/>
            <a:ext cx="2857500" cy="2762251"/>
          </a:xfrm>
          <a:prstGeom prst="rect">
            <a:avLst/>
          </a:prstGeom>
          <a:noFill/>
        </p:spPr>
      </p:pic>
      <p:pic>
        <p:nvPicPr>
          <p:cNvPr id="3076" name="Picture 4" descr="ÐÐ°ÑÑÐ¸Ð½ÐºÐ¸ Ð¿Ð¾ Ð·Ð°Ð¿ÑÐ¾ÑÑ ÑÐ°Ð±Ð»Ð°Ð± Ð¿Ð¾Ð»Ð¸ÑÐµÑ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6000768"/>
            <a:ext cx="5108148" cy="62636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4500570"/>
            <a:ext cx="2432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СПбПУ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Петра Великого</a:t>
            </a:r>
          </a:p>
          <a:p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ИММиТ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Мальцева Наталья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Локомат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71934" y="1600200"/>
            <a:ext cx="4614866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/>
              <a:t>	это </a:t>
            </a:r>
            <a:r>
              <a:rPr lang="ru-RU" sz="2800" dirty="0"/>
              <a:t>роботизированный ортопедический тренажер для восстановления навыков ходьбы, утраченных в процессе болезни или травмы, использующийся в комбинации с беговой дорожкой.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pic>
        <p:nvPicPr>
          <p:cNvPr id="1026" name="Picture 2" descr="https://pp.userapi.com/c844417/v844417712/19d000/hnNvutV5e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3536181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прототипа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ru-RU" dirty="0" smtClean="0"/>
              <a:t>Усовершенствование крепления для голени и стопы. Снятие нагрузок с коленных суставов. Разработка чувствительных стелек</a:t>
            </a:r>
            <a:endParaRPr lang="ru-RU" dirty="0"/>
          </a:p>
        </p:txBody>
      </p:sp>
      <p:pic>
        <p:nvPicPr>
          <p:cNvPr id="6146" name="Picture 2" descr="https://pp.userapi.com/c845122/v845122712/19e960/QUsRt1QJif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357562"/>
            <a:ext cx="2464611" cy="3286148"/>
          </a:xfrm>
          <a:prstGeom prst="rect">
            <a:avLst/>
          </a:prstGeom>
          <a:noFill/>
        </p:spPr>
      </p:pic>
      <p:pic>
        <p:nvPicPr>
          <p:cNvPr id="6148" name="Picture 4" descr="https://pp.userapi.com/c845323/v845323339/19bfa3/nOhFknaR8s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214686"/>
            <a:ext cx="2571768" cy="3429024"/>
          </a:xfrm>
          <a:prstGeom prst="rect">
            <a:avLst/>
          </a:prstGeom>
          <a:noFill/>
        </p:spPr>
      </p:pic>
      <p:pic>
        <p:nvPicPr>
          <p:cNvPr id="6149" name="Picture 5" descr="D:\Локомат\AFOb_JG595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3429000"/>
            <a:ext cx="2347938" cy="3130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 получения результатов с прототипа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D:\Локомат\r0fiafd8-cM.jpg"/>
          <p:cNvPicPr>
            <a:picLocks noChangeAspect="1" noChangeArrowheads="1"/>
          </p:cNvPicPr>
          <p:nvPr/>
        </p:nvPicPr>
        <p:blipFill>
          <a:blip r:embed="rId2"/>
          <a:srcRect l="21375" t="16006" r="22052" b="10957"/>
          <a:stretch>
            <a:fillRect/>
          </a:stretch>
        </p:blipFill>
        <p:spPr bwMode="auto">
          <a:xfrm>
            <a:off x="1500166" y="1785926"/>
            <a:ext cx="6000792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создания прототипа стельки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электрической схемы – использованы </a:t>
            </a:r>
            <a:r>
              <a:rPr lang="ru-RU" dirty="0" err="1" smtClean="0"/>
              <a:t>пьезоэлементы</a:t>
            </a:r>
            <a:endParaRPr lang="ru-RU" dirty="0"/>
          </a:p>
        </p:txBody>
      </p:sp>
      <p:pic>
        <p:nvPicPr>
          <p:cNvPr id="8194" name="Picture 2" descr="https://pp.userapi.com/c851124/v851124467/a7a28/TQKkOhuFXv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5969039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525963"/>
          </a:xfrm>
        </p:spPr>
        <p:txBody>
          <a:bodyPr/>
          <a:lstStyle/>
          <a:p>
            <a:r>
              <a:rPr lang="ru-RU" dirty="0" smtClean="0"/>
              <a:t>Печать стельки на 3</a:t>
            </a:r>
            <a:r>
              <a:rPr lang="en-US" dirty="0" smtClean="0"/>
              <a:t>D </a:t>
            </a:r>
            <a:r>
              <a:rPr lang="ru-RU" dirty="0" smtClean="0"/>
              <a:t>принтере из </a:t>
            </a:r>
            <a:r>
              <a:rPr lang="en-US" dirty="0" smtClean="0"/>
              <a:t>FLEX </a:t>
            </a:r>
            <a:r>
              <a:rPr lang="ru-RU" dirty="0" smtClean="0"/>
              <a:t>материала</a:t>
            </a:r>
            <a:endParaRPr lang="ru-RU" dirty="0"/>
          </a:p>
        </p:txBody>
      </p:sp>
      <p:pic>
        <p:nvPicPr>
          <p:cNvPr id="1843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000240"/>
            <a:ext cx="3143272" cy="4297007"/>
          </a:xfrm>
          <a:prstGeom prst="rect">
            <a:avLst/>
          </a:prstGeom>
          <a:noFill/>
        </p:spPr>
      </p:pic>
      <p:pic>
        <p:nvPicPr>
          <p:cNvPr id="18436" name="Picture 4" descr="ÐÐ°ÑÑÐ¸Ð½ÐºÐ¸ Ð¿Ð¾ Ð·Ð°Ð¿ÑÐ¾ÑÑ df kit 3Ð´ Ð¿ÑÐ¸Ð½ÑÐµÑ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2071678"/>
            <a:ext cx="2716088" cy="41702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по усовершенствованию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Аппроксимация данных с датчиков</a:t>
            </a:r>
            <a:endParaRPr lang="ru-RU" dirty="0"/>
          </a:p>
        </p:txBody>
      </p:sp>
      <p:pic>
        <p:nvPicPr>
          <p:cNvPr id="19458" name="Picture 2" descr="https://images.ru.prom.st/284783469_284783469.jpg?PIMAGE_ID=28478346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357430"/>
            <a:ext cx="8553118" cy="392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по усовершенствованию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гибкой печатной платы</a:t>
            </a:r>
            <a:endParaRPr lang="ru-RU" dirty="0"/>
          </a:p>
        </p:txBody>
      </p:sp>
      <p:pic>
        <p:nvPicPr>
          <p:cNvPr id="20482" name="Picture 2" descr="ÐÐ°ÑÑÐ¸Ð½ÐºÐ¸ Ð¿Ð¾ Ð·Ð°Ð¿ÑÐ¾ÑÑ Ð³Ð¸Ð±ÐºÐ°Ñ Ð¿ÐµÑÐ°ÑÐ½Ð°Ñ Ð¿Ð»Ð°ÑÐ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714620"/>
            <a:ext cx="5238750" cy="261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4525963"/>
          </a:xfrm>
        </p:spPr>
        <p:txBody>
          <a:bodyPr/>
          <a:lstStyle/>
          <a:p>
            <a:r>
              <a:rPr lang="ru-RU" dirty="0" smtClean="0"/>
              <a:t>Усовершенствование датчиков</a:t>
            </a:r>
            <a:endParaRPr lang="ru-RU" dirty="0"/>
          </a:p>
        </p:txBody>
      </p:sp>
      <p:pic>
        <p:nvPicPr>
          <p:cNvPr id="21508" name="Picture 4" descr="ÐÐ°ÑÑÐ¸Ð½ÐºÐ¸ Ð¿Ð¾ Ð·Ð°Ð¿ÑÐ¾ÑÑ Ð¿ÑÐµÐ·Ð¾ÑÐ»ÐµÐ¼ÐµÐ½ÑÑ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643050"/>
            <a:ext cx="4262414" cy="2397608"/>
          </a:xfrm>
          <a:prstGeom prst="rect">
            <a:avLst/>
          </a:prstGeom>
          <a:noFill/>
        </p:spPr>
      </p:pic>
      <p:pic>
        <p:nvPicPr>
          <p:cNvPr id="21510" name="Picture 6" descr="ÐÐ°ÑÑÐ¸Ð½ÐºÐ¸ Ð¿Ð¾ Ð·Ð°Ð¿ÑÐ¾ÑÑ Ð´Ð°ÑÑÐ¸ÐºÐ¸ Ð´Ð°Ð²Ð»ÐµÐ½Ð¸Ñ Ð² Ð¾Ð±ÑÐ²Ð¸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143380"/>
            <a:ext cx="4143372" cy="2382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77</Words>
  <Application>Microsoft Office PowerPoint</Application>
  <PresentationFormat>Экран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Sensitive insole</vt:lpstr>
      <vt:lpstr>Локомат</vt:lpstr>
      <vt:lpstr>Разработка прототипа</vt:lpstr>
      <vt:lpstr>Формат получения результатов с прототипа</vt:lpstr>
      <vt:lpstr>Этапы создания прототипа стельки</vt:lpstr>
      <vt:lpstr>Слайд 6</vt:lpstr>
      <vt:lpstr>Планы по усовершенствованию</vt:lpstr>
      <vt:lpstr>Планы по усовершенствованию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Sensitive insole</dc:title>
  <dc:creator>Наталья Мальцева</dc:creator>
  <cp:lastModifiedBy>Наталья Мальцева</cp:lastModifiedBy>
  <cp:revision>4</cp:revision>
  <dcterms:created xsi:type="dcterms:W3CDTF">2019-03-26T11:10:03Z</dcterms:created>
  <dcterms:modified xsi:type="dcterms:W3CDTF">2019-03-26T11:40:57Z</dcterms:modified>
</cp:coreProperties>
</file>