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72" r:id="rId3"/>
    <p:sldId id="273" r:id="rId4"/>
    <p:sldId id="286" r:id="rId5"/>
    <p:sldId id="298" r:id="rId6"/>
    <p:sldId id="289" r:id="rId7"/>
    <p:sldId id="299" r:id="rId8"/>
    <p:sldId id="300" r:id="rId9"/>
  </p:sldIdLst>
  <p:sldSz cx="6858000" cy="9906000" type="A4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3810" autoAdjust="0"/>
  </p:normalViewPr>
  <p:slideViewPr>
    <p:cSldViewPr snapToGrid="0" showGuides="1">
      <p:cViewPr varScale="1">
        <p:scale>
          <a:sx n="57" d="100"/>
          <a:sy n="57" d="100"/>
        </p:scale>
        <p:origin x="2160" y="9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354D8F-BA9C-4428-B203-D39F42A4C773}" type="datetime1">
              <a:rPr lang="pt-BR" smtClean="0"/>
              <a:t>07/01/2025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5091EB-BBC7-4426-8F97-66255A624C9A}" type="datetime1">
              <a:rPr lang="pt-BR" noProof="0" smtClean="0"/>
              <a:t>07/01/2025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2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5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00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4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1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8000" cy="642514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6425143"/>
            <a:ext cx="6858000" cy="34808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954" y="6574192"/>
            <a:ext cx="6480275" cy="1699153"/>
          </a:xfrm>
        </p:spPr>
        <p:txBody>
          <a:bodyPr rtlCol="0" anchor="ctr"/>
          <a:lstStyle>
            <a:lvl1pPr algn="ctr">
              <a:defRPr sz="8666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8954" y="8422394"/>
            <a:ext cx="6480275" cy="795690"/>
          </a:xfrm>
        </p:spPr>
        <p:txBody>
          <a:bodyPr rtlCol="0"/>
          <a:lstStyle>
            <a:lvl1pPr marL="0" indent="0" algn="ctr">
              <a:buNone/>
              <a:defRPr sz="3467">
                <a:solidFill>
                  <a:schemeClr val="bg1"/>
                </a:solidFill>
              </a:defRPr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687918"/>
            <a:ext cx="2905720" cy="3694113"/>
          </a:xfrm>
        </p:spPr>
        <p:txBody>
          <a:bodyPr rtlCol="0" anchor="ctr">
            <a:noAutofit/>
          </a:bodyPr>
          <a:lstStyle>
            <a:lvl1pPr>
              <a:defRPr sz="7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29000" y="687918"/>
            <a:ext cx="3260229" cy="3694113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4671249"/>
            <a:ext cx="6480273" cy="428542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687918"/>
            <a:ext cx="92869" cy="36941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2890158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3298" y="1872255"/>
            <a:ext cx="2965930" cy="2241161"/>
          </a:xfrm>
        </p:spPr>
        <p:txBody>
          <a:bodyPr rtlCol="0" anchor="b">
            <a:noAutofit/>
          </a:bodyPr>
          <a:lstStyle>
            <a:lvl1pPr>
              <a:defRPr sz="5778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23299" y="4440175"/>
            <a:ext cx="2965930" cy="3694113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467556"/>
            <a:ext cx="2890158" cy="719102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8658578"/>
            <a:ext cx="2302329" cy="12474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1216480" y="1261304"/>
            <a:ext cx="2302329" cy="2001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2576645"/>
            <a:ext cx="1750474" cy="4752710"/>
          </a:xfrm>
        </p:spPr>
        <p:txBody>
          <a:bodyPr rtlCol="0" anchor="ctr">
            <a:noAutofit/>
          </a:bodyPr>
          <a:lstStyle>
            <a:lvl1pPr>
              <a:defRPr sz="5778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2771" y="2576646"/>
            <a:ext cx="2476458" cy="4752710"/>
          </a:xfrm>
        </p:spPr>
        <p:txBody>
          <a:bodyPr rtlCol="0" anchor="ctr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5565" y="0"/>
            <a:ext cx="2041071" cy="9906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208955" y="7652254"/>
            <a:ext cx="1750474" cy="22537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4212771" y="0"/>
            <a:ext cx="2476459" cy="22537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2007407"/>
            <a:ext cx="6858000" cy="5891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6" y="3367844"/>
            <a:ext cx="5915025" cy="2166937"/>
          </a:xfrm>
        </p:spPr>
        <p:txBody>
          <a:bodyPr rtlCol="0" anchor="ctr"/>
          <a:lstStyle>
            <a:lvl1pPr>
              <a:defRPr sz="8666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7916" y="5731658"/>
            <a:ext cx="5915025" cy="1163561"/>
          </a:xfrm>
        </p:spPr>
        <p:txBody>
          <a:bodyPr rtlCol="0"/>
          <a:lstStyle>
            <a:lvl1pPr marL="0" indent="0">
              <a:buNone/>
              <a:defRPr sz="3467">
                <a:solidFill>
                  <a:schemeClr val="bg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208955" y="838603"/>
            <a:ext cx="885059" cy="21669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3992336" y="7374284"/>
            <a:ext cx="2696893" cy="10486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"/>
            <a:ext cx="3429000" cy="9905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 dirty="0"/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376062"/>
            <a:ext cx="6480275" cy="868085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97" y="5716868"/>
            <a:ext cx="5411391" cy="2166937"/>
          </a:xfrm>
        </p:spPr>
        <p:txBody>
          <a:bodyPr rtlCol="0" anchor="ctr"/>
          <a:lstStyle>
            <a:lvl1pPr>
              <a:defRPr sz="8666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615077" y="5551569"/>
            <a:ext cx="968693" cy="2497531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7880" y="376062"/>
            <a:ext cx="3655970" cy="8580614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2306674"/>
            <a:ext cx="2705695" cy="4719387"/>
          </a:xfrm>
        </p:spPr>
        <p:txBody>
          <a:bodyPr rtlCol="0" anchor="ctr"/>
          <a:lstStyle>
            <a:lvl1pPr>
              <a:defRPr sz="8666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2212593" y="7153861"/>
            <a:ext cx="702057" cy="180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208955" y="1461649"/>
            <a:ext cx="279304" cy="717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349080" y="970252"/>
            <a:ext cx="139178" cy="3573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5659260"/>
            <a:ext cx="3889772" cy="3276487"/>
          </a:xfrm>
        </p:spPr>
        <p:txBody>
          <a:bodyPr rtlCol="0" anchor="ctr"/>
          <a:lstStyle>
            <a:lvl1pPr>
              <a:defRPr sz="8666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2937476" y="3361619"/>
            <a:ext cx="1224260" cy="2182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4201222" y="5659260"/>
            <a:ext cx="1224260" cy="32974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08954" y="376063"/>
            <a:ext cx="6480275" cy="8580612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919" y="6364521"/>
            <a:ext cx="5872163" cy="1697864"/>
          </a:xfrm>
        </p:spPr>
        <p:txBody>
          <a:bodyPr rtlCol="0" anchor="ctr"/>
          <a:lstStyle>
            <a:lvl1pPr algn="ctr">
              <a:defRPr sz="8666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1" y="1"/>
            <a:ext cx="6857999" cy="4113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376062"/>
            <a:ext cx="6480275" cy="52831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3260228" y="5653674"/>
            <a:ext cx="337542" cy="421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208954" y="2204775"/>
            <a:ext cx="2022575" cy="6590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4626471" y="2204775"/>
            <a:ext cx="2022575" cy="6590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6827" y="2490258"/>
            <a:ext cx="1768078" cy="6053667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311">
                <a:solidFill>
                  <a:schemeClr val="bg1"/>
                </a:solidFill>
              </a:defRPr>
            </a:lvl2pPr>
            <a:lvl3pPr>
              <a:defRPr sz="2022">
                <a:solidFill>
                  <a:schemeClr val="bg1"/>
                </a:solidFill>
              </a:defRPr>
            </a:lvl3pPr>
            <a:lvl4pPr>
              <a:defRPr sz="1733">
                <a:solidFill>
                  <a:schemeClr val="bg1"/>
                </a:solidFill>
              </a:defRPr>
            </a:lvl4pPr>
            <a:lvl5pPr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53846" y="2473061"/>
            <a:ext cx="1767825" cy="6053667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311">
                <a:solidFill>
                  <a:schemeClr val="bg1"/>
                </a:solidFill>
              </a:defRPr>
            </a:lvl2pPr>
            <a:lvl3pPr>
              <a:defRPr sz="2022">
                <a:solidFill>
                  <a:schemeClr val="bg1"/>
                </a:solidFill>
              </a:defRPr>
            </a:lvl3pPr>
            <a:lvl4pPr>
              <a:defRPr sz="1733">
                <a:solidFill>
                  <a:schemeClr val="bg1"/>
                </a:solidFill>
              </a:defRPr>
            </a:lvl4pPr>
            <a:lvl5pPr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31530" y="1781705"/>
            <a:ext cx="2394942" cy="743637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3487936" y="1781704"/>
            <a:ext cx="3161110" cy="3948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90468" y="1960709"/>
            <a:ext cx="2956046" cy="3473687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311">
                <a:solidFill>
                  <a:schemeClr val="bg1"/>
                </a:solidFill>
              </a:defRPr>
            </a:lvl2pPr>
            <a:lvl3pPr>
              <a:defRPr sz="2022">
                <a:solidFill>
                  <a:schemeClr val="bg1"/>
                </a:solidFill>
              </a:defRPr>
            </a:lvl3pPr>
            <a:lvl4pPr>
              <a:defRPr sz="1733">
                <a:solidFill>
                  <a:schemeClr val="bg1"/>
                </a:solidFill>
              </a:defRPr>
            </a:lvl4pPr>
            <a:lvl5pPr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1781705"/>
            <a:ext cx="3238798" cy="34892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7936" y="5730347"/>
            <a:ext cx="3161109" cy="348773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208955" y="5263266"/>
            <a:ext cx="3238798" cy="3948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0103" y="5558907"/>
            <a:ext cx="2956500" cy="3473600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311">
                <a:solidFill>
                  <a:schemeClr val="bg1"/>
                </a:solidFill>
              </a:defRPr>
            </a:lvl2pPr>
            <a:lvl3pPr>
              <a:defRPr sz="2022">
                <a:solidFill>
                  <a:schemeClr val="bg1"/>
                </a:solidFill>
              </a:defRPr>
            </a:lvl3pPr>
            <a:lvl4pPr>
              <a:defRPr sz="1733">
                <a:solidFill>
                  <a:schemeClr val="bg1"/>
                </a:solidFill>
              </a:defRPr>
            </a:lvl4pPr>
            <a:lvl5pPr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112514" y="-1"/>
            <a:ext cx="6745486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1469" y="1"/>
            <a:ext cx="3394175" cy="990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208955" cy="99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84414" y="2185285"/>
            <a:ext cx="2804815" cy="4712227"/>
          </a:xfrm>
        </p:spPr>
        <p:txBody>
          <a:bodyPr rtlCol="0" anchor="b"/>
          <a:lstStyle>
            <a:lvl1pPr algn="l">
              <a:defRPr sz="8666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84414" y="7117645"/>
            <a:ext cx="2804815" cy="1410227"/>
          </a:xfrm>
        </p:spPr>
        <p:txBody>
          <a:bodyPr rtlCol="0"/>
          <a:lstStyle>
            <a:lvl1pPr marL="0" indent="0" algn="l">
              <a:buNone/>
              <a:defRPr sz="3467">
                <a:solidFill>
                  <a:schemeClr val="bg1"/>
                </a:solidFill>
              </a:defRPr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4" y="1781705"/>
            <a:ext cx="6480275" cy="343974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208954" y="5263266"/>
            <a:ext cx="6480275" cy="3948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90468" y="5500742"/>
            <a:ext cx="2956046" cy="3473687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311">
                <a:solidFill>
                  <a:schemeClr val="bg1"/>
                </a:solidFill>
              </a:defRPr>
            </a:lvl2pPr>
            <a:lvl3pPr>
              <a:defRPr sz="2022">
                <a:solidFill>
                  <a:schemeClr val="bg1"/>
                </a:solidFill>
              </a:defRPr>
            </a:lvl3pPr>
            <a:lvl4pPr>
              <a:defRPr sz="1733">
                <a:solidFill>
                  <a:schemeClr val="bg1"/>
                </a:solidFill>
              </a:defRPr>
            </a:lvl4pPr>
            <a:lvl5pPr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0103" y="5500785"/>
            <a:ext cx="2956500" cy="3473600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311">
                <a:solidFill>
                  <a:schemeClr val="bg1"/>
                </a:solidFill>
              </a:defRPr>
            </a:lvl2pPr>
            <a:lvl3pPr>
              <a:defRPr sz="2022">
                <a:solidFill>
                  <a:schemeClr val="bg1"/>
                </a:solidFill>
              </a:defRPr>
            </a:lvl3pPr>
            <a:lvl4pPr>
              <a:defRPr sz="1733">
                <a:solidFill>
                  <a:schemeClr val="bg1"/>
                </a:solidFill>
              </a:defRPr>
            </a:lvl4pPr>
            <a:lvl5pPr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3449092" y="5452362"/>
            <a:ext cx="0" cy="3570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4029075" y="4409360"/>
            <a:ext cx="769800" cy="16324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1927501"/>
            <a:ext cx="2502098" cy="2196746"/>
          </a:xfrm>
        </p:spPr>
        <p:txBody>
          <a:bodyPr rtlCol="0" anchor="b">
            <a:no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30380" y="4504898"/>
            <a:ext cx="1646612" cy="4451776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311">
                <a:solidFill>
                  <a:schemeClr val="tx1"/>
                </a:solidFill>
              </a:defRPr>
            </a:lvl2pPr>
            <a:lvl3pPr>
              <a:defRPr sz="2022">
                <a:solidFill>
                  <a:schemeClr val="tx1"/>
                </a:solidFill>
              </a:defRPr>
            </a:lvl3pPr>
            <a:lvl4pPr>
              <a:defRPr sz="1733">
                <a:solidFill>
                  <a:schemeClr val="tx1"/>
                </a:solidFill>
              </a:defRPr>
            </a:lvl4pPr>
            <a:lvl5pPr>
              <a:defRPr sz="1733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08955" y="4504899"/>
            <a:ext cx="1646325" cy="4451665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311">
                <a:solidFill>
                  <a:schemeClr val="tx1"/>
                </a:solidFill>
              </a:defRPr>
            </a:lvl2pPr>
            <a:lvl3pPr>
              <a:defRPr sz="2022">
                <a:solidFill>
                  <a:schemeClr val="tx1"/>
                </a:solidFill>
              </a:defRPr>
            </a:lvl3pPr>
            <a:lvl4pPr>
              <a:defRPr sz="1733">
                <a:solidFill>
                  <a:schemeClr val="tx1"/>
                </a:solidFill>
              </a:defRPr>
            </a:lvl4pPr>
            <a:lvl5pPr>
              <a:defRPr sz="1733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60984" y="-6178"/>
            <a:ext cx="4097017" cy="8962740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3493293" y="2928936"/>
            <a:ext cx="603724" cy="1326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4871961" y="5857870"/>
            <a:ext cx="603724" cy="1326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1941761" y="4486553"/>
            <a:ext cx="0" cy="447012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2030690"/>
            <a:ext cx="168771" cy="21164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4" y="376061"/>
            <a:ext cx="6480275" cy="884202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888042" y="3322154"/>
            <a:ext cx="2486255" cy="4451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3478774" y="3322154"/>
            <a:ext cx="2486255" cy="4451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2971" y="1781705"/>
            <a:ext cx="5072059" cy="1099332"/>
          </a:xfrm>
        </p:spPr>
        <p:txBody>
          <a:bodyPr rtlCol="0" anchor="ctr">
            <a:noAutofit/>
          </a:bodyPr>
          <a:lstStyle>
            <a:lvl1pPr algn="ctr"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59551" y="3502581"/>
            <a:ext cx="2324700" cy="4092400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311">
                <a:solidFill>
                  <a:schemeClr val="bg1"/>
                </a:solidFill>
              </a:defRPr>
            </a:lvl2pPr>
            <a:lvl3pPr>
              <a:defRPr sz="2022">
                <a:solidFill>
                  <a:schemeClr val="bg1"/>
                </a:solidFill>
              </a:defRPr>
            </a:lvl3pPr>
            <a:lvl4pPr>
              <a:defRPr sz="1733">
                <a:solidFill>
                  <a:schemeClr val="bg1"/>
                </a:solidFill>
              </a:defRPr>
            </a:lvl4pPr>
            <a:lvl5pPr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69086" y="3502582"/>
            <a:ext cx="2324166" cy="4090813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311">
                <a:solidFill>
                  <a:schemeClr val="bg1"/>
                </a:solidFill>
              </a:defRPr>
            </a:lvl2pPr>
            <a:lvl3pPr>
              <a:defRPr sz="2022">
                <a:solidFill>
                  <a:schemeClr val="bg1"/>
                </a:solidFill>
              </a:defRPr>
            </a:lvl3pPr>
            <a:lvl4pPr>
              <a:defRPr sz="1733">
                <a:solidFill>
                  <a:schemeClr val="bg1"/>
                </a:solidFill>
              </a:defRPr>
            </a:lvl4pPr>
            <a:lvl5pPr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1" y="0"/>
            <a:ext cx="6857999" cy="99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863" y="376061"/>
            <a:ext cx="6480275" cy="91011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6857999" cy="9905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376061"/>
            <a:ext cx="2527102" cy="91011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02136" y="376061"/>
            <a:ext cx="1541264" cy="91011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9480" y="376061"/>
            <a:ext cx="2279750" cy="54941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09480" y="6016978"/>
            <a:ext cx="2279750" cy="346022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81705"/>
            <a:ext cx="6858001" cy="634259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208955" y="376061"/>
            <a:ext cx="362545" cy="1405644"/>
            <a:chOff x="371475" y="671713"/>
            <a:chExt cx="496540" cy="836738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2600" noProof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2600" noProof="0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6072188" y="8150223"/>
            <a:ext cx="785813" cy="1755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5286376" y="0"/>
            <a:ext cx="1571624" cy="99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76061"/>
            <a:ext cx="6689229" cy="91011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376063"/>
            <a:ext cx="6480274" cy="109149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1781706"/>
            <a:ext cx="1387125" cy="717497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1626910" y="1781706"/>
            <a:ext cx="1805816" cy="183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90000" y="1922502"/>
            <a:ext cx="1679636" cy="1555141"/>
          </a:xfrm>
        </p:spPr>
        <p:txBody>
          <a:bodyPr rtlCol="0" anchor="ctr"/>
          <a:lstStyle>
            <a:lvl1pPr marL="0" indent="0">
              <a:buNone/>
              <a:defRPr sz="3467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1626910" y="3673102"/>
            <a:ext cx="1805816" cy="52835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90000" y="3790121"/>
            <a:ext cx="1679636" cy="4981716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311"/>
            </a:lvl2pPr>
            <a:lvl3pPr>
              <a:defRPr sz="2022"/>
            </a:lvl3pPr>
            <a:lvl4pPr>
              <a:defRPr sz="1733"/>
            </a:lvl4pPr>
            <a:lvl5pPr>
              <a:defRPr sz="1733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0353" y="1781704"/>
            <a:ext cx="1386510" cy="717497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4878636" y="1781706"/>
            <a:ext cx="1805816" cy="183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4878636" y="3673102"/>
            <a:ext cx="1805816" cy="52835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42181" y="1925717"/>
            <a:ext cx="1678725" cy="1551926"/>
          </a:xfrm>
        </p:spPr>
        <p:txBody>
          <a:bodyPr rtlCol="0" anchor="ctr"/>
          <a:lstStyle>
            <a:lvl1pPr marL="0" indent="0">
              <a:buNone/>
              <a:defRPr sz="3467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42181" y="3790122"/>
            <a:ext cx="1678725" cy="4981717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311"/>
            </a:lvl2pPr>
            <a:lvl3pPr>
              <a:defRPr sz="2022"/>
            </a:lvl3pPr>
            <a:lvl4pPr>
              <a:defRPr sz="1733"/>
            </a:lvl4pPr>
            <a:lvl5pPr>
              <a:defRPr sz="1733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5" y="376063"/>
            <a:ext cx="6480274" cy="109149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73403" y="1781706"/>
            <a:ext cx="2715826" cy="717497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08955" y="1781706"/>
            <a:ext cx="1805816" cy="183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045" y="1922502"/>
            <a:ext cx="1679636" cy="1555141"/>
          </a:xfrm>
        </p:spPr>
        <p:txBody>
          <a:bodyPr rtlCol="0" anchor="ctr"/>
          <a:lstStyle>
            <a:lvl1pPr marL="0" indent="0">
              <a:buNone/>
              <a:defRPr sz="3467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08955" y="3673102"/>
            <a:ext cx="1805816" cy="52835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045" y="3790121"/>
            <a:ext cx="1679636" cy="4981716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311"/>
            </a:lvl2pPr>
            <a:lvl3pPr>
              <a:defRPr sz="2022"/>
            </a:lvl3pPr>
            <a:lvl4pPr>
              <a:defRPr sz="1733"/>
            </a:lvl4pPr>
            <a:lvl5pPr>
              <a:defRPr sz="1733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2091179" y="1781706"/>
            <a:ext cx="1805816" cy="183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2091179" y="3673102"/>
            <a:ext cx="1805816" cy="52835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154724" y="1925717"/>
            <a:ext cx="1678725" cy="1551926"/>
          </a:xfrm>
        </p:spPr>
        <p:txBody>
          <a:bodyPr rtlCol="0" anchor="ctr"/>
          <a:lstStyle>
            <a:lvl1pPr marL="0" indent="0">
              <a:buNone/>
              <a:defRPr sz="3467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154724" y="3790122"/>
            <a:ext cx="1678725" cy="4981717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311"/>
            </a:lvl2pPr>
            <a:lvl3pPr>
              <a:defRPr sz="2022"/>
            </a:lvl3pPr>
            <a:lvl4pPr>
              <a:defRPr sz="1733"/>
            </a:lvl4pPr>
            <a:lvl5pPr>
              <a:defRPr sz="1733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8000" cy="990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33094" y="2570518"/>
            <a:ext cx="2991814" cy="3152949"/>
          </a:xfrm>
        </p:spPr>
        <p:txBody>
          <a:bodyPr rtlCol="0" anchor="b">
            <a:normAutofit/>
          </a:bodyPr>
          <a:lstStyle>
            <a:lvl1pPr algn="ctr">
              <a:defRPr sz="78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33094" y="5892009"/>
            <a:ext cx="2991814" cy="1410227"/>
          </a:xfrm>
        </p:spPr>
        <p:txBody>
          <a:bodyPr rtlCol="0"/>
          <a:lstStyle>
            <a:lvl1pPr marL="0" indent="0" algn="ctr">
              <a:buNone/>
              <a:defRPr sz="3467">
                <a:solidFill>
                  <a:schemeClr val="tx1"/>
                </a:solidFill>
              </a:defRPr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376063"/>
            <a:ext cx="6480274" cy="109149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1781706"/>
            <a:ext cx="6480274" cy="717497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22261" y="4204119"/>
            <a:ext cx="2845125" cy="74888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89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22261" y="5089385"/>
            <a:ext cx="2845125" cy="3151259"/>
          </a:xfrm>
        </p:spPr>
        <p:txBody>
          <a:bodyPr rtlCol="0">
            <a:normAutofit/>
          </a:bodyPr>
          <a:lstStyle>
            <a:lvl1pPr>
              <a:defRPr sz="2311">
                <a:solidFill>
                  <a:schemeClr val="bg1"/>
                </a:solidFill>
              </a:defRPr>
            </a:lvl1pPr>
            <a:lvl2pPr>
              <a:defRPr sz="2022">
                <a:solidFill>
                  <a:schemeClr val="bg1"/>
                </a:solidFill>
              </a:defRPr>
            </a:lvl2pPr>
            <a:lvl3pPr>
              <a:defRPr sz="1733">
                <a:solidFill>
                  <a:schemeClr val="bg1"/>
                </a:solidFill>
              </a:defRPr>
            </a:lvl3pPr>
            <a:lvl4pPr>
              <a:defRPr sz="1589">
                <a:solidFill>
                  <a:schemeClr val="bg1"/>
                </a:solidFill>
              </a:defRPr>
            </a:lvl4pPr>
            <a:lvl5pPr>
              <a:defRPr sz="1589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3518" y="4204119"/>
            <a:ext cx="2845348" cy="748882"/>
          </a:xfrm>
        </p:spPr>
        <p:txBody>
          <a:bodyPr rtlCol="0" anchor="ctr"/>
          <a:lstStyle>
            <a:lvl1pPr marL="0" indent="0">
              <a:buNone/>
              <a:defRPr sz="2889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03518" y="5089385"/>
            <a:ext cx="2845348" cy="3151259"/>
          </a:xfrm>
        </p:spPr>
        <p:txBody>
          <a:bodyPr rtlCol="0">
            <a:normAutofit/>
          </a:bodyPr>
          <a:lstStyle>
            <a:lvl1pPr>
              <a:defRPr sz="2311">
                <a:solidFill>
                  <a:schemeClr val="bg1"/>
                </a:solidFill>
              </a:defRPr>
            </a:lvl1pPr>
            <a:lvl2pPr>
              <a:defRPr sz="2022">
                <a:solidFill>
                  <a:schemeClr val="bg1"/>
                </a:solidFill>
              </a:defRPr>
            </a:lvl2pPr>
            <a:lvl3pPr>
              <a:defRPr sz="1733">
                <a:solidFill>
                  <a:schemeClr val="bg1"/>
                </a:solidFill>
              </a:defRPr>
            </a:lvl3pPr>
            <a:lvl4pPr>
              <a:defRPr sz="1589">
                <a:solidFill>
                  <a:schemeClr val="bg1"/>
                </a:solidFill>
              </a:defRPr>
            </a:lvl4pPr>
            <a:lvl5pPr>
              <a:defRPr sz="1589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6858000" cy="31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376063"/>
            <a:ext cx="6480274" cy="1091493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22261" y="5249752"/>
            <a:ext cx="3166968" cy="74888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89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22261" y="6135019"/>
            <a:ext cx="3166968" cy="2821657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311">
                <a:solidFill>
                  <a:schemeClr val="tx1"/>
                </a:solidFill>
              </a:defRPr>
            </a:lvl2pPr>
            <a:lvl3pPr>
              <a:defRPr sz="2022">
                <a:solidFill>
                  <a:schemeClr val="tx1"/>
                </a:solidFill>
              </a:defRPr>
            </a:lvl3pPr>
            <a:lvl4pPr>
              <a:defRPr sz="1733">
                <a:solidFill>
                  <a:schemeClr val="tx1"/>
                </a:solidFill>
              </a:defRPr>
            </a:lvl4pPr>
            <a:lvl5pPr>
              <a:defRPr sz="1733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8955" y="5249752"/>
            <a:ext cx="3139911" cy="748882"/>
          </a:xfrm>
        </p:spPr>
        <p:txBody>
          <a:bodyPr rtlCol="0" anchor="ctr"/>
          <a:lstStyle>
            <a:lvl1pPr marL="0" indent="0">
              <a:buNone/>
              <a:defRPr sz="2889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8955" y="6135019"/>
            <a:ext cx="3139911" cy="2821657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311">
                <a:solidFill>
                  <a:schemeClr val="tx1"/>
                </a:solidFill>
              </a:defRPr>
            </a:lvl2pPr>
            <a:lvl3pPr>
              <a:defRPr sz="2022">
                <a:solidFill>
                  <a:schemeClr val="tx1"/>
                </a:solidFill>
              </a:defRPr>
            </a:lvl3pPr>
            <a:lvl4pPr>
              <a:defRPr sz="1733">
                <a:solidFill>
                  <a:schemeClr val="tx1"/>
                </a:solidFill>
              </a:defRPr>
            </a:lvl4pPr>
            <a:lvl5pPr>
              <a:defRPr sz="1733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2302230"/>
            <a:ext cx="3139911" cy="27871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3478" y="2302229"/>
            <a:ext cx="3139911" cy="27871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3623219" y="5433596"/>
            <a:ext cx="3063825" cy="3468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208954" y="1836739"/>
            <a:ext cx="3062883" cy="34680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5" y="376063"/>
            <a:ext cx="6480274" cy="1091493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18221" y="5715243"/>
            <a:ext cx="2873824" cy="74888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89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718221" y="6600509"/>
            <a:ext cx="2873824" cy="2039725"/>
          </a:xfrm>
        </p:spPr>
        <p:txBody>
          <a:bodyPr rtlCol="0">
            <a:normAutofit/>
          </a:bodyPr>
          <a:lstStyle>
            <a:lvl1pPr>
              <a:defRPr sz="2311">
                <a:solidFill>
                  <a:schemeClr val="bg1"/>
                </a:solidFill>
              </a:defRPr>
            </a:lvl1pPr>
            <a:lvl2pPr>
              <a:defRPr sz="2022">
                <a:solidFill>
                  <a:schemeClr val="bg1"/>
                </a:solidFill>
              </a:defRPr>
            </a:lvl2pPr>
            <a:lvl3pPr>
              <a:defRPr sz="1733">
                <a:solidFill>
                  <a:schemeClr val="bg1"/>
                </a:solidFill>
              </a:defRPr>
            </a:lvl3pPr>
            <a:lvl4pPr>
              <a:defRPr sz="1589">
                <a:solidFill>
                  <a:schemeClr val="bg1"/>
                </a:solidFill>
              </a:defRPr>
            </a:lvl4pPr>
            <a:lvl5pPr>
              <a:defRPr sz="1589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3658" y="2112852"/>
            <a:ext cx="2873475" cy="748882"/>
          </a:xfrm>
        </p:spPr>
        <p:txBody>
          <a:bodyPr rtlCol="0" anchor="ctr"/>
          <a:lstStyle>
            <a:lvl1pPr marL="0" indent="0">
              <a:buNone/>
              <a:defRPr sz="2889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3658" y="2998119"/>
            <a:ext cx="2873475" cy="2009916"/>
          </a:xfrm>
        </p:spPr>
        <p:txBody>
          <a:bodyPr rtlCol="0">
            <a:normAutofit/>
          </a:bodyPr>
          <a:lstStyle>
            <a:lvl1pPr>
              <a:defRPr sz="2311">
                <a:solidFill>
                  <a:schemeClr val="bg1"/>
                </a:solidFill>
              </a:defRPr>
            </a:lvl1pPr>
            <a:lvl2pPr>
              <a:defRPr sz="2022">
                <a:solidFill>
                  <a:schemeClr val="bg1"/>
                </a:solidFill>
              </a:defRPr>
            </a:lvl2pPr>
            <a:lvl3pPr>
              <a:defRPr sz="1733">
                <a:solidFill>
                  <a:schemeClr val="bg1"/>
                </a:solidFill>
              </a:defRPr>
            </a:lvl3pPr>
            <a:lvl4pPr>
              <a:defRPr sz="1589">
                <a:solidFill>
                  <a:schemeClr val="bg1"/>
                </a:solidFill>
              </a:defRPr>
            </a:lvl4pPr>
            <a:lvl5pPr>
              <a:defRPr sz="1589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07557" y="1836739"/>
            <a:ext cx="3381750" cy="3468046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8954" y="5428610"/>
            <a:ext cx="3381638" cy="3468046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1781705"/>
            <a:ext cx="3134320" cy="573951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54909" y="3217158"/>
            <a:ext cx="3134320" cy="573951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208955" y="7614765"/>
            <a:ext cx="3134320" cy="13419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3554908" y="1781705"/>
            <a:ext cx="3134320" cy="13419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930" y="7772075"/>
            <a:ext cx="2950369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46883" y="1939015"/>
            <a:ext cx="2950369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4331" y="6525126"/>
            <a:ext cx="3021804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8296" y="2371929"/>
            <a:ext cx="3021804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042987" cy="2531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5815013" y="7399236"/>
            <a:ext cx="1042987" cy="2531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331" y="825501"/>
            <a:ext cx="3021805" cy="5546446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8296" y="3509286"/>
            <a:ext cx="3021805" cy="557121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2791105"/>
            <a:ext cx="6858000" cy="42137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331" y="2124745"/>
            <a:ext cx="3021805" cy="5546446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8296" y="2112361"/>
            <a:ext cx="3021805" cy="557121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4331" y="7874353"/>
            <a:ext cx="3021804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8296" y="854392"/>
            <a:ext cx="3021804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3030736" y="610181"/>
            <a:ext cx="362545" cy="1405644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2600" noProof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2600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3514726" y="7874353"/>
            <a:ext cx="362545" cy="1405644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2600" noProof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26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85800" cy="9906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1863" y="0"/>
            <a:ext cx="3386137" cy="9906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010" y="7234591"/>
            <a:ext cx="2762100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32521" y="7234591"/>
            <a:ext cx="2761148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"/>
            <a:ext cx="3021804" cy="990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955" y="376062"/>
            <a:ext cx="3160211" cy="910113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3836197" y="-26371"/>
            <a:ext cx="3021804" cy="9905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2583" y="376062"/>
            <a:ext cx="3161025" cy="910113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010" y="7234591"/>
            <a:ext cx="2762100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32521" y="7234591"/>
            <a:ext cx="2761148" cy="1027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3467" b="1">
                <a:solidFill>
                  <a:schemeClr val="tx1"/>
                </a:solidFill>
                <a:latin typeface="+mj-lt"/>
              </a:defRPr>
            </a:lvl1pPr>
            <a:lvl2pPr marL="660380" indent="0">
              <a:buNone/>
              <a:defRPr sz="2889"/>
            </a:lvl2pPr>
            <a:lvl3pPr marL="1320759" indent="0">
              <a:buNone/>
              <a:defRPr sz="2600"/>
            </a:lvl3pPr>
            <a:lvl4pPr marL="1981139" indent="0">
              <a:buNone/>
              <a:defRPr sz="2311"/>
            </a:lvl4pPr>
            <a:lvl5pPr marL="2641519" indent="0">
              <a:buNone/>
              <a:defRPr sz="2311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208955" y="1781706"/>
            <a:ext cx="1561699" cy="7174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1848480" y="1781706"/>
            <a:ext cx="1561699" cy="7174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3488005" y="1781706"/>
            <a:ext cx="1561699" cy="71749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5127530" y="1800050"/>
            <a:ext cx="1561699" cy="7174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332579" y="5374922"/>
            <a:ext cx="1314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1972104" y="5374922"/>
            <a:ext cx="1314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3611629" y="5374922"/>
            <a:ext cx="1314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5251154" y="5374922"/>
            <a:ext cx="1314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919" y="2513189"/>
            <a:ext cx="950119" cy="2017889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5" name="Espaço Reservado para Imagem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54270" y="6158002"/>
            <a:ext cx="950119" cy="2017889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6" name="Espaço Reservado para Imagem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3795" y="2513189"/>
            <a:ext cx="950119" cy="2017889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33320" y="6158002"/>
            <a:ext cx="950119" cy="2017889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184" y="5705122"/>
            <a:ext cx="1314450" cy="2678289"/>
          </a:xfrm>
        </p:spPr>
        <p:txBody>
          <a:bodyPr rtlCol="0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72104" y="2305095"/>
            <a:ext cx="1314450" cy="2678289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11629" y="5705122"/>
            <a:ext cx="1314450" cy="2678289"/>
          </a:xfrm>
        </p:spPr>
        <p:txBody>
          <a:bodyPr rtlCol="0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Tex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51154" y="2305095"/>
            <a:ext cx="1314450" cy="2678289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376063"/>
            <a:ext cx="3469766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807619" y="0"/>
            <a:ext cx="1524984" cy="330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5333016" y="3302000"/>
            <a:ext cx="1524984" cy="330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3807619" y="6604000"/>
            <a:ext cx="1524984" cy="330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5333016" y="0"/>
            <a:ext cx="1524984" cy="330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3807205" y="3302000"/>
            <a:ext cx="1524984" cy="330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5333016" y="6604000"/>
            <a:ext cx="1524984" cy="330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5168943" y="1598898"/>
            <a:ext cx="430696" cy="1042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5064945" y="4900898"/>
            <a:ext cx="430696" cy="10420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5168943" y="8202898"/>
            <a:ext cx="430696" cy="10420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143" y="811313"/>
            <a:ext cx="790730" cy="1679375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74332" y="4113313"/>
            <a:ext cx="790730" cy="1679375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00143" y="7415313"/>
            <a:ext cx="790730" cy="1679375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8955" y="1781705"/>
            <a:ext cx="3469766" cy="81242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2886" y="311856"/>
            <a:ext cx="1314450" cy="2678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8" name="Espaço Reservado para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38283" y="3613856"/>
            <a:ext cx="1314450" cy="2678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9" name="Espaço Reservado para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886" y="6915856"/>
            <a:ext cx="1314450" cy="2678289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3607594" cy="99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21781" y="682184"/>
            <a:ext cx="4036219" cy="854163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955" y="2570518"/>
            <a:ext cx="2484239" cy="3152949"/>
          </a:xfrm>
        </p:spPr>
        <p:txBody>
          <a:bodyPr rtlCol="0" anchor="b">
            <a:normAutofit/>
          </a:bodyPr>
          <a:lstStyle>
            <a:lvl1pPr algn="l">
              <a:defRPr sz="7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8955" y="5892009"/>
            <a:ext cx="2484239" cy="1410227"/>
          </a:xfrm>
        </p:spPr>
        <p:txBody>
          <a:bodyPr rtlCol="0"/>
          <a:lstStyle>
            <a:lvl1pPr marL="0" indent="0" algn="l">
              <a:buNone/>
              <a:defRPr sz="3467">
                <a:solidFill>
                  <a:schemeClr val="bg1"/>
                </a:solidFill>
              </a:defRPr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2824460" y="531989"/>
            <a:ext cx="1777365" cy="168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8955" y="1781705"/>
            <a:ext cx="6480274" cy="44052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Imagem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5025" y="4332945"/>
            <a:ext cx="790730" cy="1679375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10826" y="4332945"/>
            <a:ext cx="790730" cy="1679375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96626" y="4332945"/>
            <a:ext cx="790730" cy="1679375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Imagem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07237" y="4332945"/>
            <a:ext cx="790730" cy="1679375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551205" y="6520580"/>
            <a:ext cx="1338370" cy="2436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2037006" y="6520580"/>
            <a:ext cx="1338370" cy="24360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3522806" y="6520580"/>
            <a:ext cx="1338370" cy="2436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5008606" y="6520580"/>
            <a:ext cx="1338370" cy="24360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949" y="6641818"/>
            <a:ext cx="1212882" cy="1921741"/>
          </a:xfrm>
        </p:spPr>
        <p:txBody>
          <a:bodyPr rtlCol="0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99750" y="6641818"/>
            <a:ext cx="1212882" cy="1921741"/>
          </a:xfrm>
        </p:spPr>
        <p:txBody>
          <a:bodyPr rtlCol="0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5550" y="6641818"/>
            <a:ext cx="1212882" cy="1921741"/>
          </a:xfrm>
        </p:spPr>
        <p:txBody>
          <a:bodyPr rtlCol="0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71350" y="6641818"/>
            <a:ext cx="1212882" cy="1921741"/>
          </a:xfrm>
        </p:spPr>
        <p:txBody>
          <a:bodyPr rtlCol="0"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551205" y="6294653"/>
            <a:ext cx="133837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2037006" y="6294653"/>
            <a:ext cx="133837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3522807" y="6294653"/>
            <a:ext cx="133837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5008608" y="6294653"/>
            <a:ext cx="133837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8955" y="1781705"/>
            <a:ext cx="2329251" cy="743637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2596082" y="1781707"/>
            <a:ext cx="1334223" cy="7436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2723685" y="3557502"/>
            <a:ext cx="1079017" cy="3884787"/>
            <a:chOff x="4790661" y="2266122"/>
            <a:chExt cx="1918252" cy="285253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2694747" y="9992138"/>
            <a:ext cx="10790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3988181" y="3557502"/>
            <a:ext cx="2701047" cy="3884787"/>
            <a:chOff x="4790661" y="2266122"/>
            <a:chExt cx="1918252" cy="285253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31161" y="2114151"/>
            <a:ext cx="2658068" cy="109607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1161" y="3960313"/>
            <a:ext cx="2658068" cy="109607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31161" y="5878885"/>
            <a:ext cx="2658068" cy="109607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31161" y="7791846"/>
            <a:ext cx="2658068" cy="109607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40509" y="2076445"/>
            <a:ext cx="645370" cy="117149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4" name="Espaço Reservado para Imagem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40509" y="3922606"/>
            <a:ext cx="645370" cy="117149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940509" y="5841178"/>
            <a:ext cx="645370" cy="117149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40509" y="7754140"/>
            <a:ext cx="645370" cy="117149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2694747" y="9992138"/>
            <a:ext cx="10790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208955" y="1781706"/>
            <a:ext cx="1289925" cy="350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208955" y="5450138"/>
            <a:ext cx="1289925" cy="35065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3470983" y="1781704"/>
            <a:ext cx="1290508" cy="35065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3470983" y="5450137"/>
            <a:ext cx="1290508" cy="35065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204" y="2475713"/>
            <a:ext cx="1015427" cy="2118518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1535940" y="1781706"/>
            <a:ext cx="1880015" cy="350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1535940" y="5450137"/>
            <a:ext cx="1880015" cy="350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1388" y="2109071"/>
            <a:ext cx="1689120" cy="2851801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5" name="Espaço Reservado para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388" y="5777502"/>
            <a:ext cx="1689120" cy="2851801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4809214" y="1781706"/>
            <a:ext cx="1880015" cy="350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4809214" y="5450137"/>
            <a:ext cx="1880015" cy="350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49" name="Espaço Reservado para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04661" y="2109071"/>
            <a:ext cx="1689120" cy="2851801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0" name="Espaço Reservado para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04661" y="5777502"/>
            <a:ext cx="1689120" cy="2851801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1" name="Espaço Reservado para Imagem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46204" y="6144144"/>
            <a:ext cx="1015427" cy="2118518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Imagem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608523" y="6144144"/>
            <a:ext cx="1015427" cy="2118518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3" name="Espaço Reservado para Imagem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608523" y="2475711"/>
            <a:ext cx="1015427" cy="2118518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208954" y="2399032"/>
            <a:ext cx="1511220" cy="350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1865306" y="2399032"/>
            <a:ext cx="1511220" cy="35065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3521657" y="2399032"/>
            <a:ext cx="1511220" cy="35065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5178008" y="2399032"/>
            <a:ext cx="1511220" cy="35065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2694747" y="9992138"/>
            <a:ext cx="10790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924" y="2544367"/>
            <a:ext cx="1403281" cy="321586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919275" y="2544367"/>
            <a:ext cx="1403281" cy="321586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75626" y="2544367"/>
            <a:ext cx="1403281" cy="321586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231978" y="2544367"/>
            <a:ext cx="1403281" cy="321586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8954" y="6215130"/>
            <a:ext cx="1511220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889" b="1">
                <a:solidFill>
                  <a:schemeClr val="accent1"/>
                </a:solidFill>
                <a:latin typeface="+mj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8954" y="7306226"/>
            <a:ext cx="1511220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311" b="0">
                <a:solidFill>
                  <a:schemeClr val="tx1"/>
                </a:solidFill>
                <a:latin typeface="+mn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65306" y="6215130"/>
            <a:ext cx="1511220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889" b="1">
                <a:solidFill>
                  <a:schemeClr val="accent2"/>
                </a:solidFill>
                <a:latin typeface="+mj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65306" y="7306226"/>
            <a:ext cx="1511220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311" b="0">
                <a:solidFill>
                  <a:schemeClr val="tx1"/>
                </a:solidFill>
                <a:latin typeface="+mn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21657" y="6215130"/>
            <a:ext cx="1511220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889" b="1">
                <a:solidFill>
                  <a:schemeClr val="accent4"/>
                </a:solidFill>
                <a:latin typeface="+mj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1657" y="7306226"/>
            <a:ext cx="1511220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311" b="0">
                <a:solidFill>
                  <a:schemeClr val="tx1"/>
                </a:solidFill>
                <a:latin typeface="+mn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78010" y="6215130"/>
            <a:ext cx="1511220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889" b="1">
                <a:solidFill>
                  <a:schemeClr val="accent6"/>
                </a:solidFill>
                <a:latin typeface="+mj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78010" y="7306226"/>
            <a:ext cx="1511220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311" b="0">
                <a:solidFill>
                  <a:schemeClr val="tx1"/>
                </a:solidFill>
                <a:latin typeface="+mn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262924" y="5626114"/>
            <a:ext cx="1403281" cy="2986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1919275" y="5626114"/>
            <a:ext cx="1403281" cy="2986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3575626" y="5626114"/>
            <a:ext cx="1403281" cy="29860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5231978" y="5626114"/>
            <a:ext cx="1403281" cy="2986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2694747" y="9992138"/>
            <a:ext cx="10790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924" y="2199815"/>
            <a:ext cx="1403281" cy="321586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919275" y="2199815"/>
            <a:ext cx="1403281" cy="321586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75626" y="2199815"/>
            <a:ext cx="1403281" cy="321586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231978" y="2199815"/>
            <a:ext cx="1403281" cy="3215862"/>
          </a:xfrm>
        </p:spPr>
        <p:txBody>
          <a:bodyPr rtlCol="0">
            <a:normAutofit/>
          </a:bodyPr>
          <a:lstStyle>
            <a:lvl1pPr marL="0" indent="0" algn="ctr">
              <a:buNone/>
              <a:defRPr sz="231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093" y="5956716"/>
            <a:ext cx="1248942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889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093" y="7047812"/>
            <a:ext cx="1248942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311" b="0">
                <a:solidFill>
                  <a:schemeClr val="bg1"/>
                </a:solidFill>
                <a:latin typeface="+mn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96445" y="5956716"/>
            <a:ext cx="1248942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889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96445" y="7047812"/>
            <a:ext cx="1248942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311" b="0">
                <a:solidFill>
                  <a:schemeClr val="bg1"/>
                </a:solidFill>
                <a:latin typeface="+mn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52796" y="5956716"/>
            <a:ext cx="1248942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889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52796" y="7047812"/>
            <a:ext cx="1248942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311" b="0">
                <a:solidFill>
                  <a:schemeClr val="bg1"/>
                </a:solidFill>
                <a:latin typeface="+mn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09149" y="5956716"/>
            <a:ext cx="1248942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889" b="1">
                <a:solidFill>
                  <a:schemeClr val="bg1"/>
                </a:solidFill>
                <a:latin typeface="+mj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09149" y="7047812"/>
            <a:ext cx="1248942" cy="96312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311" b="0">
                <a:solidFill>
                  <a:schemeClr val="bg1"/>
                </a:solidFill>
                <a:latin typeface="+mn-lt"/>
              </a:defRPr>
            </a:lvl1pPr>
            <a:lvl2pPr marL="660380" indent="0">
              <a:buNone/>
              <a:defRPr sz="2311">
                <a:solidFill>
                  <a:schemeClr val="bg1"/>
                </a:solidFill>
              </a:defRPr>
            </a:lvl2pPr>
            <a:lvl3pPr marL="1320759" indent="0">
              <a:buNone/>
              <a:defRPr sz="2022">
                <a:solidFill>
                  <a:schemeClr val="bg1"/>
                </a:solidFill>
              </a:defRPr>
            </a:lvl3pPr>
            <a:lvl4pPr marL="1981139" indent="0">
              <a:buNone/>
              <a:defRPr sz="1733">
                <a:solidFill>
                  <a:schemeClr val="bg1"/>
                </a:solidFill>
              </a:defRPr>
            </a:lvl4pPr>
            <a:lvl5pPr marL="2641519" indent="0">
              <a:buNone/>
              <a:defRPr sz="1733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2694747" y="9992138"/>
            <a:ext cx="10790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756595" y="1781706"/>
            <a:ext cx="3932634" cy="717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208954" y="1781706"/>
            <a:ext cx="2485793" cy="7174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7181" y="2095853"/>
            <a:ext cx="2286893" cy="6576483"/>
          </a:xfrm>
        </p:spPr>
        <p:txBody>
          <a:bodyPr rtlCol="0">
            <a:normAutofit/>
          </a:bodyPr>
          <a:lstStyle>
            <a:lvl1pPr>
              <a:defRPr sz="3467">
                <a:solidFill>
                  <a:schemeClr val="bg1"/>
                </a:solidFill>
              </a:defRPr>
            </a:lvl1pPr>
            <a:lvl2pPr>
              <a:defRPr sz="2889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311">
                <a:solidFill>
                  <a:schemeClr val="bg1"/>
                </a:solidFill>
              </a:defRPr>
            </a:lvl4pPr>
            <a:lvl5pPr>
              <a:defRPr sz="2311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2694747" y="9992138"/>
            <a:ext cx="10790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08954" y="1781706"/>
            <a:ext cx="6480275" cy="717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2694747" y="9992138"/>
            <a:ext cx="10790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08955" y="1781706"/>
            <a:ext cx="4190974" cy="717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66629" y="1781706"/>
            <a:ext cx="2222600" cy="717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2694747" y="9992138"/>
            <a:ext cx="10790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14546" y="1781706"/>
            <a:ext cx="3100776" cy="717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7" name="Espaço Reservado para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588453" y="1781706"/>
            <a:ext cx="3100776" cy="717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3445772" y="1781706"/>
            <a:ext cx="0" cy="7174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4" y="376063"/>
            <a:ext cx="6480275" cy="109607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2694747" y="9992138"/>
            <a:ext cx="10790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87225" y="1968339"/>
            <a:ext cx="3123138" cy="3314854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9" name="Espaço Reservado para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81634" y="5461760"/>
            <a:ext cx="3123138" cy="3314854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0" name="Espaço Reservado para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3492362" y="1975367"/>
            <a:ext cx="3123138" cy="3314854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1" name="Espaço Reservado para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86771" y="5468787"/>
            <a:ext cx="3123138" cy="3314854"/>
          </a:xfrm>
        </p:spPr>
        <p:txBody>
          <a:bodyPr rtlCol="0">
            <a:normAutofit/>
          </a:bodyPr>
          <a:lstStyle>
            <a:lvl1pPr marL="0" indent="0" algn="ctr">
              <a:buNone/>
              <a:defRPr sz="2889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5057775" y="5728051"/>
            <a:ext cx="1800225" cy="41779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1800225" cy="4177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08956" y="402431"/>
            <a:ext cx="6480274" cy="45505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208956" y="4953001"/>
            <a:ext cx="6480274" cy="400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849660" y="5613401"/>
            <a:ext cx="5198864" cy="1595967"/>
          </a:xfrm>
        </p:spPr>
        <p:txBody>
          <a:bodyPr rtlCol="0" anchor="ctr">
            <a:normAutofit/>
          </a:bodyPr>
          <a:lstStyle>
            <a:lvl1pPr algn="ctr">
              <a:defRPr sz="7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849660" y="7411157"/>
            <a:ext cx="5198864" cy="770467"/>
          </a:xfrm>
        </p:spPr>
        <p:txBody>
          <a:bodyPr rtlCol="0"/>
          <a:lstStyle>
            <a:lvl1pPr marL="0" indent="0" algn="ctr">
              <a:buNone/>
              <a:defRPr sz="3467">
                <a:solidFill>
                  <a:schemeClr val="tx1"/>
                </a:solidFill>
              </a:defRPr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8000" cy="990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1551" y="3376527"/>
            <a:ext cx="4914900" cy="3152949"/>
          </a:xfrm>
        </p:spPr>
        <p:txBody>
          <a:bodyPr rtlCol="0" anchor="ctr">
            <a:normAutofit/>
          </a:bodyPr>
          <a:lstStyle>
            <a:lvl1pPr algn="ctr">
              <a:defRPr sz="1661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660400"/>
            <a:ext cx="2211883" cy="2311400"/>
          </a:xfrm>
        </p:spPr>
        <p:txBody>
          <a:bodyPr rtlCol="0" anchor="b"/>
          <a:lstStyle>
            <a:lvl1pPr>
              <a:defRPr sz="4622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5543" y="1426281"/>
            <a:ext cx="3471863" cy="7039681"/>
          </a:xfrm>
        </p:spPr>
        <p:txBody>
          <a:bodyPr rtlCol="0"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3" cy="5505627"/>
          </a:xfrm>
        </p:spPr>
        <p:txBody>
          <a:bodyPr rtlCol="0"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rtlCol="0" anchor="b"/>
          <a:lstStyle>
            <a:lvl1pPr>
              <a:defRPr sz="4622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 rtlCol="0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3" cy="5505627"/>
          </a:xfrm>
        </p:spPr>
        <p:txBody>
          <a:bodyPr rtlCol="0"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208955" y="2109613"/>
            <a:ext cx="3220045" cy="6847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088" y="376063"/>
            <a:ext cx="5457825" cy="1405642"/>
          </a:xfrm>
        </p:spPr>
        <p:txBody>
          <a:bodyPr rtlCol="0">
            <a:normAutofit/>
          </a:bodyPr>
          <a:lstStyle>
            <a:lvl1pPr algn="ctr">
              <a:defRPr sz="6355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181" y="2366433"/>
            <a:ext cx="3007519" cy="6328835"/>
          </a:xfrm>
        </p:spPr>
        <p:txBody>
          <a:bodyPr rtlCol="0">
            <a:normAutofit/>
          </a:bodyPr>
          <a:lstStyle>
            <a:lvl1pPr>
              <a:defRPr sz="3467">
                <a:solidFill>
                  <a:schemeClr val="bg1"/>
                </a:solidFill>
              </a:defRPr>
            </a:lvl1pPr>
            <a:lvl2pPr>
              <a:defRPr sz="2889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311">
                <a:solidFill>
                  <a:schemeClr val="bg1"/>
                </a:solidFill>
              </a:defRPr>
            </a:lvl4pPr>
            <a:lvl5pPr>
              <a:defRPr sz="2311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9381" y="9507301"/>
            <a:ext cx="209847" cy="297706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0" y="2109613"/>
            <a:ext cx="3260229" cy="68470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955" y="376063"/>
            <a:ext cx="3091458" cy="3088745"/>
          </a:xfrm>
        </p:spPr>
        <p:txBody>
          <a:bodyPr rtlCol="0" anchor="b">
            <a:noAutofit/>
          </a:bodyPr>
          <a:lstStyle>
            <a:lvl1pPr>
              <a:defRPr sz="7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8955" y="3760612"/>
            <a:ext cx="3091458" cy="516166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70064" y="920520"/>
            <a:ext cx="1514700" cy="4019224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26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55364" y="4954507"/>
            <a:ext cx="1514700" cy="4004462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26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5225356" y="5094882"/>
            <a:ext cx="702057" cy="180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4849755" y="4114245"/>
            <a:ext cx="279304" cy="717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4989880" y="3622847"/>
            <a:ext cx="139178" cy="3573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1348317"/>
            <a:ext cx="168771" cy="21164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6858000" cy="921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5" y="1467556"/>
            <a:ext cx="2248495" cy="3613854"/>
          </a:xfrm>
        </p:spPr>
        <p:txBody>
          <a:bodyPr rtlCol="0" anchor="b">
            <a:noAutofit/>
          </a:bodyPr>
          <a:lstStyle>
            <a:lvl1pPr>
              <a:defRPr sz="7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8955" y="5228168"/>
            <a:ext cx="2248495" cy="3694113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7488" y="894292"/>
            <a:ext cx="1943100" cy="806238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3451" y="376063"/>
            <a:ext cx="1943100" cy="806238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6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4743450" y="8438445"/>
            <a:ext cx="1945779" cy="518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2757488" y="345958"/>
            <a:ext cx="1945779" cy="518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999544"/>
            <a:ext cx="100013" cy="64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5" y="376063"/>
            <a:ext cx="6480274" cy="1096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954" y="1781706"/>
            <a:ext cx="6480274" cy="714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6316861" y="9406309"/>
            <a:ext cx="541139" cy="499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79381" y="9507301"/>
            <a:ext cx="209847" cy="297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376061"/>
            <a:ext cx="168771" cy="109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00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5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" userDrawn="1">
          <p15:clr>
            <a:srgbClr val="F26B43"/>
          </p15:clr>
        </p15:guide>
        <p15:guide id="2" pos="132" userDrawn="1">
          <p15:clr>
            <a:srgbClr val="F26B43"/>
          </p15:clr>
        </p15:guide>
        <p15:guide id="3" orient="horz" pos="5970" userDrawn="1">
          <p15:clr>
            <a:srgbClr val="F26B43"/>
          </p15:clr>
        </p15:guide>
        <p15:guide id="4" pos="4214" userDrawn="1">
          <p15:clr>
            <a:srgbClr val="F26B43"/>
          </p15:clr>
        </p15:guide>
        <p15:guide id="5" orient="horz" pos="924" userDrawn="1">
          <p15:clr>
            <a:srgbClr val="F26B43"/>
          </p15:clr>
        </p15:guide>
        <p15:guide id="6" orient="horz" pos="1122" userDrawn="1">
          <p15:clr>
            <a:srgbClr val="F26B43"/>
          </p15:clr>
        </p15:guide>
        <p15:guide id="7" orient="horz" pos="5807" userDrawn="1">
          <p15:clr>
            <a:srgbClr val="F26B43"/>
          </p15:clr>
        </p15:guide>
        <p15:guide id="8" orient="horz" pos="56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403" y="822388"/>
            <a:ext cx="2965930" cy="4130612"/>
          </a:xfrm>
        </p:spPr>
        <p:txBody>
          <a:bodyPr rtlCol="0"/>
          <a:lstStyle/>
          <a:p>
            <a:pPr algn="ctr" rtl="0"/>
            <a:r>
              <a:rPr lang="pt-BR" sz="2400" dirty="0"/>
              <a:t>Caixa e Open </a:t>
            </a:r>
            <a:r>
              <a:rPr lang="pt-BR" sz="2400" dirty="0" err="1"/>
              <a:t>Finance</a:t>
            </a:r>
            <a:r>
              <a:rPr lang="pt-BR" sz="2400" dirty="0"/>
              <a:t>: A Nova Era da Experiência do Cliente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1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D8BAC4A-A243-06B2-03DC-17613063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7" y="2015067"/>
            <a:ext cx="1913466" cy="67056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D88C13-C78F-4C0C-0F77-742E4277854B}"/>
              </a:ext>
            </a:extLst>
          </p:cNvPr>
          <p:cNvSpPr txBox="1"/>
          <p:nvPr/>
        </p:nvSpPr>
        <p:spPr>
          <a:xfrm>
            <a:off x="3894666" y="6790267"/>
            <a:ext cx="204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Maria Luíza</a:t>
            </a:r>
            <a:br>
              <a:rPr lang="pt-BR" b="1" dirty="0"/>
            </a:br>
            <a:r>
              <a:rPr lang="pt-BR" b="1" dirty="0"/>
              <a:t>Gonçalves Santos</a:t>
            </a:r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1453855"/>
            <a:ext cx="5872163" cy="1697864"/>
          </a:xfrm>
        </p:spPr>
        <p:txBody>
          <a:bodyPr rtlCol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C00986-5AC5-5754-F395-776C1DA6CF50}"/>
              </a:ext>
            </a:extLst>
          </p:cNvPr>
          <p:cNvSpPr txBox="1"/>
          <p:nvPr/>
        </p:nvSpPr>
        <p:spPr>
          <a:xfrm>
            <a:off x="1103708" y="4492124"/>
            <a:ext cx="50600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	</a:t>
            </a:r>
            <a:r>
              <a:rPr lang="pt-BR" sz="1600" b="1" dirty="0">
                <a:latin typeface="+mj-lt"/>
              </a:rPr>
              <a:t>O que é Open </a:t>
            </a:r>
            <a:r>
              <a:rPr lang="pt-BR" sz="1600" b="1" dirty="0" err="1">
                <a:latin typeface="+mj-lt"/>
              </a:rPr>
              <a:t>Finance</a:t>
            </a:r>
            <a:r>
              <a:rPr lang="pt-BR" sz="1600" b="1" dirty="0">
                <a:latin typeface="+mj-lt"/>
              </a:rPr>
              <a:t>?</a:t>
            </a:r>
          </a:p>
          <a:p>
            <a:pPr algn="just"/>
            <a:r>
              <a:rPr lang="pt-BR" sz="1600" dirty="0">
                <a:latin typeface="+mj-lt"/>
              </a:rPr>
              <a:t>	O Open </a:t>
            </a:r>
            <a:r>
              <a:rPr lang="pt-BR" sz="1600" dirty="0" err="1">
                <a:latin typeface="+mj-lt"/>
              </a:rPr>
              <a:t>Finance</a:t>
            </a:r>
            <a:r>
              <a:rPr lang="pt-BR" sz="1600" dirty="0">
                <a:latin typeface="+mj-lt"/>
              </a:rPr>
              <a:t> é uma evolução do conceito de Open Banking, onde as informações financeiras do cliente podem ser compartilhadas com o consentimento deste, entre diversas instituições financeiras. Esse compartilhamento de dados visa promover a inovação no mercado financeiro, oferecendo aos clientes soluções mais personalizadas, transparentes e acessíveis.</a:t>
            </a:r>
          </a:p>
          <a:p>
            <a:pPr algn="just"/>
            <a:r>
              <a:rPr lang="pt-BR" sz="1600" dirty="0">
                <a:latin typeface="+mj-lt"/>
              </a:rPr>
              <a:t>	A centralidade do cliente, um conceito que coloca o cliente no centro das decisões empresariais, ganha nova relevância com o Open </a:t>
            </a:r>
            <a:r>
              <a:rPr lang="pt-BR" sz="1600" dirty="0" err="1">
                <a:latin typeface="+mj-lt"/>
              </a:rPr>
              <a:t>Finance</a:t>
            </a:r>
            <a:r>
              <a:rPr lang="pt-BR" sz="1600" dirty="0">
                <a:latin typeface="+mj-lt"/>
              </a:rPr>
              <a:t>. O objetivo é entender as necessidades do cliente de maneira mais profunda e oferecer soluções que atendam de forma mais eficaz às suas expectativas.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1800" dirty="0"/>
              <a:t>Como o Open </a:t>
            </a:r>
            <a:r>
              <a:rPr lang="pt-BR" sz="1800" dirty="0" err="1"/>
              <a:t>Finance</a:t>
            </a:r>
            <a:r>
              <a:rPr lang="pt-BR" sz="1800" dirty="0"/>
              <a:t> Impacta a Experiência do Cliente?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/>
              <a:t>Lorem ipsum dolor sit amet, consectetur adipiscing elit</a:t>
            </a:r>
          </a:p>
          <a:p>
            <a:pPr rtl="0"/>
            <a:r>
              <a:rPr lang="pt-BR"/>
              <a:t>Lorem ipsum dolor sit amet, consectetur adipiscing elit</a:t>
            </a:r>
          </a:p>
          <a:p>
            <a:pPr rtl="0"/>
            <a:r>
              <a:rPr lang="pt-BR"/>
              <a:t>Lorem ipsum dolor sit amet, consectetur adipiscing elit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/>
              <a:t>Lorem ipsum dolor sit amet, consectetur adipiscing elit</a:t>
            </a:r>
          </a:p>
          <a:p>
            <a:pPr rtl="0"/>
            <a:r>
              <a:rPr lang="pt-BR"/>
              <a:t>Lorem ipsum dolor sit amet, consectetur adipiscing elit</a:t>
            </a:r>
          </a:p>
          <a:p>
            <a:pPr rtl="0"/>
            <a:r>
              <a:rPr lang="pt-BR"/>
              <a:t>Lorem ipsum dolor sit amet, consectetur adipiscing elit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3</a:t>
            </a:fld>
            <a:endParaRPr lang="pt-BR"/>
          </a:p>
        </p:txBody>
      </p:sp>
      <p:pic>
        <p:nvPicPr>
          <p:cNvPr id="11" name="Espaço Reservado para Imagem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54014" y="1781705"/>
            <a:ext cx="6149975" cy="7436378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400" dirty="0"/>
              <a:t>Open </a:t>
            </a:r>
            <a:r>
              <a:rPr lang="pt-BR" sz="2400" dirty="0" err="1"/>
              <a:t>Finance</a:t>
            </a:r>
            <a:r>
              <a:rPr lang="pt-BR" sz="2400" dirty="0"/>
              <a:t> e a Personalização dos Serviços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4</a:t>
            </a:fld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algn="ctr"/>
            <a:r>
              <a:rPr lang="pt-BR" sz="1600" dirty="0"/>
              <a:t>Com a adoção do Open </a:t>
            </a:r>
            <a:r>
              <a:rPr lang="pt-BR" sz="1600" dirty="0" err="1"/>
              <a:t>Finance</a:t>
            </a:r>
            <a:r>
              <a:rPr lang="pt-BR" sz="1600" dirty="0"/>
              <a:t>, as instituições financeiras podem coletar dados mais detalhados sobre o comportamento e preferências dos clientes. Isso permite criar soluções financeiras mais adequadas a cada perfil de consumidor, resultando em uma experiência mais personalizada.</a:t>
            </a:r>
          </a:p>
          <a:p>
            <a:pPr algn="ctr"/>
            <a:r>
              <a:rPr lang="pt-BR" sz="1600" dirty="0"/>
              <a:t>Entre os benefícios estão: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A5FBEFF5-D0DA-7F96-DFC1-518E5B7D14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509136" y="3705698"/>
            <a:ext cx="2793873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0" dirty="0">
                <a:latin typeface="Arial" panose="020B0604020202020204" pitchFamily="34" charset="0"/>
              </a:rPr>
              <a:t>Produtos financeiros ajustados às necessidades individuais.</a:t>
            </a:r>
          </a:p>
          <a:p>
            <a:pPr lvl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600" b="0" dirty="0"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0" dirty="0">
                <a:latin typeface="Arial" panose="020B0604020202020204" pitchFamily="34" charset="0"/>
              </a:rPr>
              <a:t>Melhor gestão de finanças pessoais, com ofertas mais alinhadas ao comportamento do cliente.</a:t>
            </a:r>
          </a:p>
          <a:p>
            <a:pPr lvl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600" b="0" dirty="0"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0" dirty="0">
                <a:latin typeface="Arial" panose="020B0604020202020204" pitchFamily="34" charset="0"/>
              </a:rPr>
              <a:t>Acesso a novos serviços e tecnologias, como a comparação de taxas de crédito e soluções de investimentos</a:t>
            </a:r>
          </a:p>
          <a:p>
            <a:pPr lvl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1600" b="0" dirty="0">
                <a:latin typeface="Arial" panose="020B0604020202020204" pitchFamily="34" charset="0"/>
              </a:rPr>
              <a:t> personalizadas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2400" dirty="0"/>
              <a:t>A Importância da Transparência e Confiança no Open </a:t>
            </a:r>
            <a:r>
              <a:rPr lang="pt-BR" sz="2400" dirty="0" err="1"/>
              <a:t>Finance</a:t>
            </a:r>
            <a:endParaRPr lang="pt-BR" sz="240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5</a:t>
            </a:fld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AD44858-CEC3-C158-810D-B69FB3785A51}"/>
              </a:ext>
            </a:extLst>
          </p:cNvPr>
          <p:cNvSpPr txBox="1"/>
          <p:nvPr/>
        </p:nvSpPr>
        <p:spPr>
          <a:xfrm>
            <a:off x="612757" y="6240482"/>
            <a:ext cx="5672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	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1C44391-9764-6A09-342D-98BDAA5029AA}"/>
              </a:ext>
            </a:extLst>
          </p:cNvPr>
          <p:cNvSpPr txBox="1"/>
          <p:nvPr/>
        </p:nvSpPr>
        <p:spPr>
          <a:xfrm>
            <a:off x="638157" y="6113617"/>
            <a:ext cx="54652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	Uma das maiores preocupações dos consumidores ao compartilharem seus dados financeiros é a segurança e a privacidade. O Open </a:t>
            </a:r>
            <a:r>
              <a:rPr lang="pt-BR" dirty="0" err="1"/>
              <a:t>Finance</a:t>
            </a:r>
            <a:r>
              <a:rPr lang="pt-BR" dirty="0"/>
              <a:t>, quando bem implementado, exige a transparência nas práticas de proteção de dados e garante que os consumidores tenham o controle sobre suas informações.</a:t>
            </a:r>
          </a:p>
          <a:p>
            <a:pPr algn="just"/>
            <a:r>
              <a:rPr lang="pt-BR" dirty="0"/>
              <a:t>	Isso resulta em uma relação de confiança entre instituições financeiras e seus clientes, fundamental para uma experiência positiva. Além disso, a legislação que regula o Open </a:t>
            </a:r>
            <a:r>
              <a:rPr lang="pt-BR" dirty="0" err="1"/>
              <a:t>Finance</a:t>
            </a:r>
            <a:r>
              <a:rPr lang="pt-BR" dirty="0"/>
              <a:t>, como a LGPD (Lei Geral de Proteção de Dados), assegura que os dados sejam usados de forma ética e legal.</a:t>
            </a:r>
          </a:p>
        </p:txBody>
      </p:sp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5466" y="9507009"/>
            <a:ext cx="538867" cy="298097"/>
          </a:xfrm>
        </p:spPr>
        <p:txBody>
          <a:bodyPr rtlCol="0"/>
          <a:lstStyle/>
          <a:p>
            <a:pPr rtl="0"/>
            <a:fld id="{03DC2DEF-D2FE-4B45-ABA4-9F153FD1C98A}" type="slidenum">
              <a:rPr lang="pt-BR" smtClean="0"/>
              <a:t>6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616396-BD2B-9065-C3C5-73611566A448}"/>
              </a:ext>
            </a:extLst>
          </p:cNvPr>
          <p:cNvSpPr txBox="1"/>
          <p:nvPr/>
        </p:nvSpPr>
        <p:spPr>
          <a:xfrm>
            <a:off x="1701800" y="1085333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Desafios e Oportunidades para o Setor Financeiro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C174574-8D9D-5B85-E5F4-33765D319083}"/>
              </a:ext>
            </a:extLst>
          </p:cNvPr>
          <p:cNvSpPr txBox="1"/>
          <p:nvPr/>
        </p:nvSpPr>
        <p:spPr>
          <a:xfrm>
            <a:off x="508000" y="3772805"/>
            <a:ext cx="61468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Embora o Open </a:t>
            </a:r>
            <a:r>
              <a:rPr lang="pt-BR" sz="1600" dirty="0" err="1"/>
              <a:t>Finance</a:t>
            </a:r>
            <a:r>
              <a:rPr lang="pt-BR" sz="1600" dirty="0"/>
              <a:t> ofereça diversas oportunidades para melhorar a experiência do cliente, também apresenta desafios para as instituições financeiras. Entre eles estão: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A adaptação às novas regulamentações.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A necessidade de garantir a segurança dos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A concorrência com fintechs que podem oferecer soluções mais ágeis e inovadoras.</a:t>
            </a:r>
          </a:p>
          <a:p>
            <a:pPr algn="just"/>
            <a:r>
              <a:rPr lang="pt-BR" sz="1600" dirty="0"/>
              <a:t>No entanto, essas dificuldades podem ser vistas como oportunidades para inovar e desenvolver novos modelos de negócios centrados no cliente, o que é essencial para a sustentabilidade e o crescimento do setor.</a:t>
            </a:r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1B1ACD2-AC58-B909-7CBD-02089109188F}"/>
              </a:ext>
            </a:extLst>
          </p:cNvPr>
          <p:cNvSpPr txBox="1"/>
          <p:nvPr/>
        </p:nvSpPr>
        <p:spPr>
          <a:xfrm>
            <a:off x="2493434" y="1000667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Conclusão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F4F491-8BD0-988A-816F-6EC8B627C61E}"/>
              </a:ext>
            </a:extLst>
          </p:cNvPr>
          <p:cNvSpPr txBox="1"/>
          <p:nvPr/>
        </p:nvSpPr>
        <p:spPr>
          <a:xfrm>
            <a:off x="1714499" y="2283810"/>
            <a:ext cx="39581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O Open </a:t>
            </a:r>
            <a:r>
              <a:rPr lang="pt-BR" sz="1600" dirty="0" err="1"/>
              <a:t>Finance</a:t>
            </a:r>
            <a:r>
              <a:rPr lang="pt-BR" sz="1600" dirty="0"/>
              <a:t> está remodelando o setor financeiro ao colocar os dados e as necessidades dos clientes no centro das decisões empresariais. As instituições que conseguirem adaptar-se rapidamente a essa nova realidade terão a oportunidade de conquistar a confiança de seus clientes e oferecer uma experiência mais personalizada e inovadora.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 centralidade do cliente não é apenas uma tendência, mas uma estratégia essencial para a longevidade das empresas no mercado financeiro. O Open </a:t>
            </a:r>
            <a:r>
              <a:rPr lang="pt-BR" sz="1600" dirty="0" err="1"/>
              <a:t>Finance</a:t>
            </a:r>
            <a:r>
              <a:rPr lang="pt-BR" sz="1600" dirty="0"/>
              <a:t> é, sem dúvida, um dos pilares dessa transformação.</a:t>
            </a:r>
          </a:p>
        </p:txBody>
      </p:sp>
    </p:spTree>
    <p:extLst>
      <p:ext uri="{BB962C8B-B14F-4D97-AF65-F5344CB8AC3E}">
        <p14:creationId xmlns:p14="http://schemas.microsoft.com/office/powerpoint/2010/main" val="195306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099AE6D-86A7-F4D3-B1BE-3C688A0DF11C}"/>
              </a:ext>
            </a:extLst>
          </p:cNvPr>
          <p:cNvSpPr txBox="1"/>
          <p:nvPr/>
        </p:nvSpPr>
        <p:spPr>
          <a:xfrm>
            <a:off x="1714500" y="3253306"/>
            <a:ext cx="3429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	Agradecemos a você, leitor, por acompanhar este e-book. Esperamos que o conteúdo tenha sido útil para entender o impacto do Open </a:t>
            </a:r>
            <a:r>
              <a:rPr lang="pt-BR" sz="1600" dirty="0" err="1"/>
              <a:t>Finance</a:t>
            </a:r>
            <a:r>
              <a:rPr lang="pt-BR" sz="1600" dirty="0"/>
              <a:t> na centralidade do cliente e como ele está transformando o mercado financeiro.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	Se você tiver dúvidas ou quiser saber mais sobre o tema, fique à vontade para entrar em contato comigo.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8F0D3B-A783-1F49-6C15-8DD0BA393E29}"/>
              </a:ext>
            </a:extLst>
          </p:cNvPr>
          <p:cNvSpPr txBox="1"/>
          <p:nvPr/>
        </p:nvSpPr>
        <p:spPr>
          <a:xfrm>
            <a:off x="2459567" y="1203866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415038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43_TF34126823.potx" id="{3AC83EE7-A9E2-495C-96AE-2A1AB7530972}" vid="{064D7A1E-16EB-4292-AE16-30C55E8A9D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blocos, clássica e arrojada</Template>
  <TotalTime>37</TotalTime>
  <Words>665</Words>
  <Application>Microsoft Office PowerPoint</Application>
  <PresentationFormat>Papel A4 (210 x 297 mm)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Caixa e Open Finance: A Nova Era da Experiência do Cliente</vt:lpstr>
      <vt:lpstr>Introdução</vt:lpstr>
      <vt:lpstr>Como o Open Finance Impacta a Experiência do Cliente?</vt:lpstr>
      <vt:lpstr>Open Finance e a Personalização dos Serviços</vt:lpstr>
      <vt:lpstr>A Importância da Transparência e Confiança no Open Finance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Luíza Gonçalves Santos</dc:creator>
  <cp:lastModifiedBy>Maria Luíza Gonçalves Santos</cp:lastModifiedBy>
  <cp:revision>1</cp:revision>
  <dcterms:created xsi:type="dcterms:W3CDTF">2025-01-07T10:43:30Z</dcterms:created>
  <dcterms:modified xsi:type="dcterms:W3CDTF">2025-01-07T11:20:41Z</dcterms:modified>
</cp:coreProperties>
</file>