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07-09-16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07-09-16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07-09-16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07-09-16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07-09-16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07-09-16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07-09-16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07-09-16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07-09-16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07-09-16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07-09-16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07-09-16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07-09-16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LABORATORIO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1754592"/>
          </a:xfrm>
        </p:spPr>
        <p:txBody>
          <a:bodyPr>
            <a:normAutofit/>
          </a:bodyPr>
          <a:lstStyle/>
          <a:p>
            <a:r>
              <a:rPr lang="en-US" dirty="0" smtClean="0"/>
              <a:t>Stefano Razzetti</a:t>
            </a:r>
          </a:p>
          <a:p>
            <a:r>
              <a:rPr lang="en-US" dirty="0" err="1" smtClean="0"/>
              <a:t>Duilio</a:t>
            </a:r>
            <a:r>
              <a:rPr lang="en-US" dirty="0" smtClean="0"/>
              <a:t> </a:t>
            </a:r>
            <a:r>
              <a:rPr lang="en-US" dirty="0" err="1" smtClean="0"/>
              <a:t>Bacigalupo</a:t>
            </a:r>
            <a:endParaRPr lang="en-US" dirty="0" smtClean="0"/>
          </a:p>
          <a:p>
            <a:r>
              <a:rPr lang="en-US" dirty="0" smtClean="0"/>
              <a:t>Diego Salgado</a:t>
            </a:r>
          </a:p>
          <a:p>
            <a:r>
              <a:rPr lang="en-US" dirty="0" smtClean="0"/>
              <a:t>Alonso Burgos</a:t>
            </a:r>
          </a:p>
          <a:p>
            <a:r>
              <a:rPr lang="en-US" dirty="0" smtClean="0"/>
              <a:t>Nicolas </a:t>
            </a:r>
            <a:r>
              <a:rPr lang="en-US" dirty="0" err="1" smtClean="0"/>
              <a:t>Cisternas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1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Prototipo de Diseño de Interfaz</a:t>
            </a:r>
            <a:endParaRPr lang="es-ES_tradnl" dirty="0"/>
          </a:p>
        </p:txBody>
      </p:sp>
      <p:pic>
        <p:nvPicPr>
          <p:cNvPr id="4" name="Picture 3" descr="13472419_10154182328998286_1423331493_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27" y="1610406"/>
            <a:ext cx="3887453" cy="511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Parte Alonso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47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</TotalTime>
  <Words>20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Breeze</vt:lpstr>
      <vt:lpstr>LABORATORIO 5</vt:lpstr>
      <vt:lpstr>Prototipo de Diseño de Interfaz</vt:lpstr>
      <vt:lpstr>Documentation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5</dc:title>
  <dc:creator>Stefano Razzetti</dc:creator>
  <cp:lastModifiedBy>Stefano Razzetti</cp:lastModifiedBy>
  <cp:revision>1</cp:revision>
  <dcterms:created xsi:type="dcterms:W3CDTF">2016-09-07T18:11:50Z</dcterms:created>
  <dcterms:modified xsi:type="dcterms:W3CDTF">2016-09-07T18:17:40Z</dcterms:modified>
</cp:coreProperties>
</file>