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16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72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44FB-052E-4F64-B373-E74A39DB3EC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C1DA81-99AA-40BB-853A-A4EAB7D1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1" y="558800"/>
            <a:ext cx="11379200" cy="92928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Overall </a:t>
            </a:r>
            <a:r>
              <a:rPr lang="en-US" dirty="0"/>
              <a:t>rating of 2019 </a:t>
            </a:r>
            <a:r>
              <a:rPr lang="en-US" dirty="0" smtClean="0"/>
              <a:t>FIFA Players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813" y="3164479"/>
            <a:ext cx="9691687" cy="29569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Objectives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Questions of interest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sz="1600" dirty="0"/>
              <a:t>What is the most significant predictor variable in particular position? </a:t>
            </a:r>
            <a:endParaRPr lang="en-US" sz="1600" dirty="0" smtClean="0"/>
          </a:p>
          <a:p>
            <a:r>
              <a:rPr lang="en-US" sz="1600" dirty="0" smtClean="0"/>
              <a:t>● </a:t>
            </a:r>
            <a:r>
              <a:rPr lang="en-US" sz="1600" dirty="0"/>
              <a:t>How does the absence of one predictor variable affect their overall rating? </a:t>
            </a:r>
            <a:endParaRPr lang="en-US" sz="1600" dirty="0" smtClean="0"/>
          </a:p>
          <a:p>
            <a:r>
              <a:rPr lang="en-US" sz="1600" dirty="0" smtClean="0"/>
              <a:t>● </a:t>
            </a:r>
            <a:r>
              <a:rPr lang="en-US" sz="1600" dirty="0"/>
              <a:t>Are there situations where player rating have relative higher chances of higher rating with lower numbers in each predictor variable? Does this mean that the predictor variable is not important? </a:t>
            </a:r>
            <a:endParaRPr lang="en-US" sz="1600" dirty="0" smtClean="0"/>
          </a:p>
          <a:p>
            <a:r>
              <a:rPr lang="en-US" sz="1600" dirty="0" smtClean="0"/>
              <a:t>● </a:t>
            </a:r>
            <a:r>
              <a:rPr lang="en-US" sz="1600" dirty="0"/>
              <a:t>Are there predictor variables that are redundant to the model? </a:t>
            </a:r>
          </a:p>
        </p:txBody>
      </p:sp>
    </p:spTree>
    <p:extLst>
      <p:ext uri="{BB962C8B-B14F-4D97-AF65-F5344CB8AC3E}">
        <p14:creationId xmlns:p14="http://schemas.microsoft.com/office/powerpoint/2010/main" val="10712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and predictor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 variable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Overall rating : possible max rating of 100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Predictor variables 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● </a:t>
            </a:r>
            <a:r>
              <a:rPr lang="en-US" dirty="0"/>
              <a:t>Crossing, </a:t>
            </a:r>
            <a:r>
              <a:rPr lang="en-US" dirty="0" err="1"/>
              <a:t>LongPassing</a:t>
            </a:r>
            <a:r>
              <a:rPr lang="en-US" dirty="0"/>
              <a:t>, Acceleration, Sprint Speed, Reactions, Positioning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● </a:t>
            </a:r>
            <a:r>
              <a:rPr lang="en-US" dirty="0"/>
              <a:t>Jumping, Heading accuracy, Strength, Interceptions</a:t>
            </a:r>
            <a:r>
              <a:rPr lang="en-US" dirty="0" smtClean="0"/>
              <a:t>, Positioning, Standing    tackles</a:t>
            </a:r>
            <a:r>
              <a:rPr lang="en-US" dirty="0"/>
              <a:t>, Sliding tackles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● </a:t>
            </a:r>
            <a:r>
              <a:rPr lang="en-US" dirty="0"/>
              <a:t>Ball control, Agility, Positioning, </a:t>
            </a:r>
            <a:r>
              <a:rPr lang="en-US" dirty="0" err="1"/>
              <a:t>LongPassing</a:t>
            </a:r>
            <a:r>
              <a:rPr lang="en-US" dirty="0"/>
              <a:t>, </a:t>
            </a:r>
            <a:r>
              <a:rPr lang="en-US" dirty="0" err="1"/>
              <a:t>ShortPassing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● </a:t>
            </a:r>
            <a:r>
              <a:rPr lang="en-US" dirty="0" err="1"/>
              <a:t>GKDiving</a:t>
            </a:r>
            <a:r>
              <a:rPr lang="en-US" dirty="0"/>
              <a:t>, </a:t>
            </a:r>
            <a:r>
              <a:rPr lang="en-US" dirty="0" err="1"/>
              <a:t>GKhandling</a:t>
            </a:r>
            <a:r>
              <a:rPr lang="en-US" dirty="0"/>
              <a:t>, </a:t>
            </a:r>
            <a:r>
              <a:rPr lang="en-US" dirty="0" err="1"/>
              <a:t>GKKicking</a:t>
            </a:r>
            <a:r>
              <a:rPr lang="en-US" dirty="0"/>
              <a:t>, </a:t>
            </a:r>
            <a:r>
              <a:rPr lang="en-US" dirty="0" err="1"/>
              <a:t>GKPositioning</a:t>
            </a:r>
            <a:r>
              <a:rPr lang="en-US" dirty="0"/>
              <a:t>, </a:t>
            </a:r>
            <a:r>
              <a:rPr lang="en-US" dirty="0" err="1"/>
              <a:t>GKReflexes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Number of observations: </a:t>
            </a:r>
            <a:r>
              <a:rPr lang="en-US" dirty="0" smtClean="0"/>
              <a:t>18205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and Correlations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905000"/>
            <a:ext cx="3992732" cy="5762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6957" y="1905000"/>
            <a:ext cx="3999001" cy="57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2589213" y="2549525"/>
            <a:ext cx="4267200" cy="33502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7166957" y="2549524"/>
            <a:ext cx="3846324" cy="334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100" y="5899149"/>
            <a:ext cx="1168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rating is mostly </a:t>
            </a:r>
            <a:r>
              <a:rPr lang="en-US" dirty="0" smtClean="0"/>
              <a:t>correlated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ShortPassing</a:t>
            </a:r>
            <a:r>
              <a:rPr lang="en-US" dirty="0"/>
              <a:t>, Dribbling, </a:t>
            </a:r>
            <a:r>
              <a:rPr lang="en-US" dirty="0" err="1"/>
              <a:t>BallControl</a:t>
            </a:r>
            <a:r>
              <a:rPr lang="en-US" dirty="0"/>
              <a:t>, Reactions and Composure.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099" y="378047"/>
            <a:ext cx="3998376" cy="1280890"/>
          </a:xfrm>
        </p:spPr>
        <p:txBody>
          <a:bodyPr/>
          <a:lstStyle/>
          <a:p>
            <a:r>
              <a:rPr lang="en-US" dirty="0" smtClean="0"/>
              <a:t>First-order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24" y="1215656"/>
            <a:ext cx="4313864" cy="3777622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0923" y="3137652"/>
                <a:ext cx="4833401" cy="3720348"/>
              </a:xfrm>
            </p:spPr>
            <p:txBody>
              <a:bodyPr/>
              <a:lstStyle/>
              <a:p>
                <a:r>
                  <a:rPr lang="en-US" dirty="0"/>
                  <a:t>Response is </a:t>
                </a:r>
                <a:r>
                  <a:rPr lang="en-US" dirty="0" smtClean="0"/>
                  <a:t>Overall</a:t>
                </a:r>
                <a:endParaRPr lang="en-US" dirty="0"/>
              </a:p>
              <a:p>
                <a:r>
                  <a:rPr lang="en-US" dirty="0"/>
                  <a:t>All predictors were included in the First-Order model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Most predictors </a:t>
                </a:r>
                <a:r>
                  <a:rPr lang="en-US" dirty="0"/>
                  <a:t>were statistically significant </a:t>
                </a:r>
                <a:endParaRPr lang="en-US" dirty="0" smtClean="0"/>
              </a:p>
              <a:p>
                <a:r>
                  <a:rPr lang="en-US" dirty="0" smtClean="0"/>
                  <a:t>Residual </a:t>
                </a:r>
                <a:r>
                  <a:rPr lang="en-US" dirty="0"/>
                  <a:t>SE 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0923" y="3137652"/>
                <a:ext cx="4833401" cy="3720348"/>
              </a:xfrm>
              <a:blipFill rotWithShape="0">
                <a:blip r:embed="rId2"/>
                <a:stretch>
                  <a:fillRect l="-883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24" y="388254"/>
            <a:ext cx="4829175" cy="606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99" y="1018492"/>
            <a:ext cx="4848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4" y="357410"/>
            <a:ext cx="9129176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First-order </a:t>
            </a:r>
            <a:r>
              <a:rPr lang="en-US" dirty="0" smtClean="0"/>
              <a:t>Model: Residual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512" y="5246778"/>
            <a:ext cx="10047288" cy="1611221"/>
          </a:xfrm>
        </p:spPr>
        <p:txBody>
          <a:bodyPr>
            <a:normAutofit/>
          </a:bodyPr>
          <a:lstStyle/>
          <a:p>
            <a:r>
              <a:rPr lang="en-US" b="1" dirty="0"/>
              <a:t>Residual </a:t>
            </a:r>
            <a:r>
              <a:rPr lang="en-US" b="1" dirty="0" err="1"/>
              <a:t>vs</a:t>
            </a:r>
            <a:r>
              <a:rPr lang="en-US" b="1" dirty="0"/>
              <a:t> Fitted </a:t>
            </a:r>
            <a:r>
              <a:rPr lang="en-US" b="1" dirty="0" smtClean="0"/>
              <a:t>plot and Normal </a:t>
            </a:r>
            <a:r>
              <a:rPr lang="en-US" b="1" dirty="0"/>
              <a:t>Q-Q </a:t>
            </a:r>
            <a:r>
              <a:rPr lang="en-US" b="1" dirty="0" smtClean="0"/>
              <a:t>plot:</a:t>
            </a:r>
          </a:p>
          <a:p>
            <a:pPr marL="0" indent="0">
              <a:buNone/>
            </a:pPr>
            <a:r>
              <a:rPr lang="en-US" dirty="0" smtClean="0"/>
              <a:t>Consistent with normal sample</a:t>
            </a:r>
          </a:p>
          <a:p>
            <a:r>
              <a:rPr lang="en-US" b="1" dirty="0" smtClean="0"/>
              <a:t>Scale-location and </a:t>
            </a:r>
            <a:r>
              <a:rPr lang="en-US" b="1" dirty="0"/>
              <a:t>Residuals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smtClean="0"/>
              <a:t>Leverage: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828800" y="952500"/>
            <a:ext cx="4826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54800" y="952500"/>
            <a:ext cx="5334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41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5590"/>
          </a:xfrm>
        </p:spPr>
        <p:txBody>
          <a:bodyPr/>
          <a:lstStyle/>
          <a:p>
            <a:r>
              <a:rPr lang="en-US" dirty="0"/>
              <a:t>First-order Model: </a:t>
            </a:r>
            <a:r>
              <a:rPr lang="en-US" dirty="0" smtClean="0"/>
              <a:t>Box-cox</a:t>
            </a:r>
            <a:endParaRPr lang="en-US" dirty="0"/>
          </a:p>
        </p:txBody>
      </p:sp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92924" y="1409700"/>
            <a:ext cx="5334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5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235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Wisp</vt:lpstr>
      <vt:lpstr> Overall rating of 2019 FIFA Players </vt:lpstr>
      <vt:lpstr>Response and predictor variables </vt:lpstr>
      <vt:lpstr>Distributions and Correlations</vt:lpstr>
      <vt:lpstr>First-order Model</vt:lpstr>
      <vt:lpstr>First-order Model: Residual analysis</vt:lpstr>
      <vt:lpstr>First-order Model: Box-cox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rating of 2019 FIFA Players</dc:title>
  <dc:creator>malungisamndzebele@gmail.com</dc:creator>
  <cp:lastModifiedBy>malungisamndzebele@gmail.com</cp:lastModifiedBy>
  <cp:revision>9</cp:revision>
  <dcterms:created xsi:type="dcterms:W3CDTF">2019-11-14T02:41:40Z</dcterms:created>
  <dcterms:modified xsi:type="dcterms:W3CDTF">2019-11-15T05:10:15Z</dcterms:modified>
</cp:coreProperties>
</file>