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306" r:id="rId2"/>
    <p:sldId id="308" r:id="rId3"/>
    <p:sldId id="309" r:id="rId4"/>
    <p:sldId id="310" r:id="rId5"/>
    <p:sldId id="311" r:id="rId6"/>
  </p:sldIdLst>
  <p:sldSz cx="5040313" cy="2519363"/>
  <p:notesSz cx="6858000" cy="9144000"/>
  <p:defaultTextStyle>
    <a:defPPr>
      <a:defRPr lang="fr-FR"/>
    </a:defPPr>
    <a:lvl1pPr marL="0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1pPr>
    <a:lvl2pPr marL="213258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2pPr>
    <a:lvl3pPr marL="426516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3pPr>
    <a:lvl4pPr marL="639775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4pPr>
    <a:lvl5pPr marL="853034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5pPr>
    <a:lvl6pPr marL="1066292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279550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1492809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1706067" algn="l" defTabSz="426516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B83"/>
    <a:srgbClr val="012B83"/>
    <a:srgbClr val="022E88"/>
    <a:srgbClr val="022161"/>
    <a:srgbClr val="02205F"/>
    <a:srgbClr val="032E89"/>
    <a:srgbClr val="71A33A"/>
    <a:srgbClr val="83BA45"/>
    <a:srgbClr val="E9E8E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/>
    <p:restoredTop sz="94603"/>
  </p:normalViewPr>
  <p:slideViewPr>
    <p:cSldViewPr snapToGrid="0" snapToObjects="1">
      <p:cViewPr>
        <p:scale>
          <a:sx n="270" d="100"/>
          <a:sy n="270" d="100"/>
        </p:scale>
        <p:origin x="-296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12312"/>
            <a:ext cx="378023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323249"/>
            <a:ext cx="378023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25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1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34133"/>
            <a:ext cx="1086817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34133"/>
            <a:ext cx="3197449" cy="213504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7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93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628091"/>
            <a:ext cx="434727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685991"/>
            <a:ext cx="434727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653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670664"/>
            <a:ext cx="2142133" cy="159851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670664"/>
            <a:ext cx="2142133" cy="159851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4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34133"/>
            <a:ext cx="4347270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617594"/>
            <a:ext cx="21322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920267"/>
            <a:ext cx="2132288" cy="135357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617594"/>
            <a:ext cx="214279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920267"/>
            <a:ext cx="2142790" cy="135357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19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59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62742"/>
            <a:ext cx="255165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2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62742"/>
            <a:ext cx="255165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2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34133"/>
            <a:ext cx="434727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670664"/>
            <a:ext cx="434727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B499-9423-7A43-81A6-28675177E4B9}" type="datetimeFigureOut">
              <a:rPr lang="fr-FR" smtClean="0"/>
              <a:t>29/04/2019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335076"/>
            <a:ext cx="170110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B51D-A900-E443-BF02-65204084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1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55">
            <a:extLst>
              <a:ext uri="{FF2B5EF4-FFF2-40B4-BE49-F238E27FC236}">
                <a16:creationId xmlns:a16="http://schemas.microsoft.com/office/drawing/2014/main" id="{6CB3998E-EB42-E042-BDA2-A645D33C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76" y="739079"/>
            <a:ext cx="180000" cy="14769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A618CD0A-835D-0C49-A16A-1626BCDF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76" y="715590"/>
            <a:ext cx="180000" cy="147693"/>
          </a:xfrm>
          <a:prstGeom prst="rect">
            <a:avLst/>
          </a:prstGeom>
        </p:spPr>
      </p:pic>
      <p:pic>
        <p:nvPicPr>
          <p:cNvPr id="116" name="Image 115">
            <a:extLst>
              <a:ext uri="{FF2B5EF4-FFF2-40B4-BE49-F238E27FC236}">
                <a16:creationId xmlns:a16="http://schemas.microsoft.com/office/drawing/2014/main" id="{DE495565-F16E-504D-B08B-7AC199B5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" y="-47859"/>
            <a:ext cx="4598125" cy="228798"/>
          </a:xfrm>
          <a:prstGeom prst="rect">
            <a:avLst/>
          </a:prstGeom>
        </p:spPr>
      </p:pic>
      <p:sp>
        <p:nvSpPr>
          <p:cNvPr id="117" name="Rectangle à coins arrondis 116">
            <a:extLst>
              <a:ext uri="{FF2B5EF4-FFF2-40B4-BE49-F238E27FC236}">
                <a16:creationId xmlns:a16="http://schemas.microsoft.com/office/drawing/2014/main" id="{C5F55955-72C6-024F-BC0F-CB37F692DC22}"/>
              </a:ext>
            </a:extLst>
          </p:cNvPr>
          <p:cNvSpPr/>
          <p:nvPr/>
        </p:nvSpPr>
        <p:spPr>
          <a:xfrm>
            <a:off x="-67265" y="-253339"/>
            <a:ext cx="4881600" cy="232903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3630A75-52C7-F341-972D-08491C69BDC8}"/>
              </a:ext>
            </a:extLst>
          </p:cNvPr>
          <p:cNvGrpSpPr/>
          <p:nvPr/>
        </p:nvGrpSpPr>
        <p:grpSpPr>
          <a:xfrm>
            <a:off x="131564" y="165380"/>
            <a:ext cx="912932" cy="370577"/>
            <a:chOff x="225135" y="244433"/>
            <a:chExt cx="912932" cy="370577"/>
          </a:xfrm>
        </p:grpSpPr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C618D1A-8514-D147-83AB-669748499161}"/>
                </a:ext>
              </a:extLst>
            </p:cNvPr>
            <p:cNvSpPr txBox="1"/>
            <p:nvPr/>
          </p:nvSpPr>
          <p:spPr>
            <a:xfrm>
              <a:off x="259841" y="244433"/>
              <a:ext cx="84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rgbClr val="022E8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weekstep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272EA1DE-EDAE-6F45-A423-A83AF0BB49D3}"/>
                </a:ext>
              </a:extLst>
            </p:cNvPr>
            <p:cNvSpPr txBox="1"/>
            <p:nvPr/>
          </p:nvSpPr>
          <p:spPr>
            <a:xfrm>
              <a:off x="225135" y="384178"/>
              <a:ext cx="912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self-coaching</a:t>
              </a: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D6DC090B-D6BE-B24C-8D75-270B078BAC87}"/>
              </a:ext>
            </a:extLst>
          </p:cNvPr>
          <p:cNvGrpSpPr/>
          <p:nvPr/>
        </p:nvGrpSpPr>
        <p:grpSpPr>
          <a:xfrm>
            <a:off x="2274845" y="230561"/>
            <a:ext cx="997398" cy="185394"/>
            <a:chOff x="1574148" y="237828"/>
            <a:chExt cx="997398" cy="185394"/>
          </a:xfrm>
        </p:grpSpPr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B185D3D1-EB7B-D846-B8CA-975F7D2CC1ED}"/>
                </a:ext>
              </a:extLst>
            </p:cNvPr>
            <p:cNvSpPr txBox="1"/>
            <p:nvPr/>
          </p:nvSpPr>
          <p:spPr>
            <a:xfrm>
              <a:off x="1574148" y="237828"/>
              <a:ext cx="515861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>
                  <a:solidFill>
                    <a:srgbClr val="01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Why</a:t>
              </a:r>
              <a:r>
                <a:rPr lang="fr-FR" sz="600" dirty="0">
                  <a:solidFill>
                    <a:srgbClr val="01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?</a:t>
              </a:r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6C703B59-EFC9-D045-8E03-301E51441DAA}"/>
                </a:ext>
              </a:extLst>
            </p:cNvPr>
            <p:cNvSpPr txBox="1"/>
            <p:nvPr/>
          </p:nvSpPr>
          <p:spPr>
            <a:xfrm>
              <a:off x="2055685" y="238556"/>
              <a:ext cx="515861" cy="184666"/>
            </a:xfrm>
            <a:prstGeom prst="rect">
              <a:avLst/>
            </a:prstGeom>
            <a:solidFill>
              <a:srgbClr val="022B8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How?</a:t>
              </a:r>
            </a:p>
          </p:txBody>
        </p:sp>
      </p:grp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6EDB522-E47F-8D47-BFE0-7C62F63674F1}"/>
              </a:ext>
            </a:extLst>
          </p:cNvPr>
          <p:cNvSpPr txBox="1"/>
          <p:nvPr/>
        </p:nvSpPr>
        <p:spPr>
          <a:xfrm>
            <a:off x="1493266" y="429626"/>
            <a:ext cx="24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succeed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87FA23FE-BC22-C44E-B8EB-BC29A7E0543E}"/>
              </a:ext>
            </a:extLst>
          </p:cNvPr>
          <p:cNvGrpSpPr>
            <a:grpSpLocks noChangeAspect="1"/>
          </p:cNvGrpSpPr>
          <p:nvPr/>
        </p:nvGrpSpPr>
        <p:grpSpPr>
          <a:xfrm>
            <a:off x="222288" y="1028052"/>
            <a:ext cx="554448" cy="828000"/>
            <a:chOff x="84516" y="599482"/>
            <a:chExt cx="867739" cy="1295860"/>
          </a:xfrm>
        </p:grpSpPr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11313A2A-3872-5248-80EE-76E14CD5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6000"/>
            </a:blip>
            <a:stretch>
              <a:fillRect/>
            </a:stretch>
          </p:blipFill>
          <p:spPr>
            <a:xfrm>
              <a:off x="338386" y="1296134"/>
              <a:ext cx="360000" cy="360000"/>
            </a:xfrm>
            <a:prstGeom prst="rect">
              <a:avLst/>
            </a:prstGeom>
          </p:spPr>
        </p:pic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75E40D2-588D-4945-BB49-7A2FA501B2A0}"/>
                </a:ext>
              </a:extLst>
            </p:cNvPr>
            <p:cNvGrpSpPr/>
            <p:nvPr/>
          </p:nvGrpSpPr>
          <p:grpSpPr>
            <a:xfrm>
              <a:off x="84517" y="599482"/>
              <a:ext cx="867738" cy="598628"/>
              <a:chOff x="434000" y="615229"/>
              <a:chExt cx="867738" cy="598628"/>
            </a:xfrm>
          </p:grpSpPr>
          <p:pic>
            <p:nvPicPr>
              <p:cNvPr id="130" name="Image 129">
                <a:extLst>
                  <a:ext uri="{FF2B5EF4-FFF2-40B4-BE49-F238E27FC236}">
                    <a16:creationId xmlns:a16="http://schemas.microsoft.com/office/drawing/2014/main" id="{25578AAC-D817-8348-97AA-07C83299E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869" y="61522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BBA0857-04E6-9E46-B6FE-F40D6005910A}"/>
                  </a:ext>
                </a:extLst>
              </p:cNvPr>
              <p:cNvSpPr txBox="1"/>
              <p:nvPr/>
            </p:nvSpPr>
            <p:spPr>
              <a:xfrm>
                <a:off x="434000" y="946712"/>
                <a:ext cx="867738" cy="26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b="1" dirty="0" err="1">
                    <a:solidFill>
                      <a:srgbClr val="022E88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</a:t>
                </a:r>
                <a:r>
                  <a:rPr lang="fr-FR" sz="500" b="1" dirty="0">
                    <a:solidFill>
                      <a:srgbClr val="022E88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fr-FR" sz="500" b="1" dirty="0" err="1">
                    <a:solidFill>
                      <a:srgbClr val="022E88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week</a:t>
                </a:r>
                <a:endParaRPr lang="fr-FR" sz="500" b="1" dirty="0">
                  <a:solidFill>
                    <a:srgbClr val="022E8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2EEBC26-196C-BD41-B2C5-2BE3DB9054D6}"/>
                </a:ext>
              </a:extLst>
            </p:cNvPr>
            <p:cNvSpPr txBox="1"/>
            <p:nvPr/>
          </p:nvSpPr>
          <p:spPr>
            <a:xfrm>
              <a:off x="84516" y="1628197"/>
              <a:ext cx="867739" cy="26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 err="1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500" b="1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152" name="Image 151">
            <a:extLst>
              <a:ext uri="{FF2B5EF4-FFF2-40B4-BE49-F238E27FC236}">
                <a16:creationId xmlns:a16="http://schemas.microsoft.com/office/drawing/2014/main" id="{AD3E9CFA-8641-054D-B805-2D3F0DFC2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00" y="1993562"/>
            <a:ext cx="4480176" cy="123769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BB7CA02F-464E-394F-87DD-EDDC5A99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72" y="712442"/>
            <a:ext cx="180000" cy="147693"/>
          </a:xfrm>
          <a:prstGeom prst="rect">
            <a:avLst/>
          </a:prstGeom>
        </p:spPr>
      </p:pic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1456996F-5C89-374E-974E-CC213F939C38}"/>
              </a:ext>
            </a:extLst>
          </p:cNvPr>
          <p:cNvGrpSpPr/>
          <p:nvPr/>
        </p:nvGrpSpPr>
        <p:grpSpPr>
          <a:xfrm>
            <a:off x="953723" y="703891"/>
            <a:ext cx="1115609" cy="573535"/>
            <a:chOff x="953723" y="703891"/>
            <a:chExt cx="1115609" cy="573535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377FB410-B7A5-DD40-921F-7662C1C89461}"/>
                </a:ext>
              </a:extLst>
            </p:cNvPr>
            <p:cNvGrpSpPr/>
            <p:nvPr/>
          </p:nvGrpSpPr>
          <p:grpSpPr>
            <a:xfrm>
              <a:off x="989332" y="703891"/>
              <a:ext cx="1080000" cy="459452"/>
              <a:chOff x="1305406" y="780034"/>
              <a:chExt cx="1091719" cy="537655"/>
            </a:xfrm>
          </p:grpSpPr>
          <p:sp>
            <p:nvSpPr>
              <p:cNvPr id="141" name="Rectangle à coins arrondis 140">
                <a:extLst>
                  <a:ext uri="{FF2B5EF4-FFF2-40B4-BE49-F238E27FC236}">
                    <a16:creationId xmlns:a16="http://schemas.microsoft.com/office/drawing/2014/main" id="{80CE03F6-3E78-8243-96F5-5E651D925AE2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58F81FB-5331-1E4E-9E7B-51AA20A9CC10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8132ED7A-1789-4E49-AE52-3B980146F3A5}"/>
                </a:ext>
              </a:extLst>
            </p:cNvPr>
            <p:cNvSpPr txBox="1"/>
            <p:nvPr/>
          </p:nvSpPr>
          <p:spPr>
            <a:xfrm>
              <a:off x="953723" y="772911"/>
              <a:ext cx="107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I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achieve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an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awesome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design for weekstep </a:t>
              </a:r>
            </a:p>
          </p:txBody>
        </p: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6E0A99E2-68A7-514C-A569-7BF5F6D8626D}"/>
                </a:ext>
              </a:extLst>
            </p:cNvPr>
            <p:cNvGrpSpPr/>
            <p:nvPr/>
          </p:nvGrpSpPr>
          <p:grpSpPr>
            <a:xfrm>
              <a:off x="983159" y="1201398"/>
              <a:ext cx="1080000" cy="76028"/>
              <a:chOff x="983159" y="1201398"/>
              <a:chExt cx="1080000" cy="76028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0D17E40-BFE1-6945-85F1-A8BFC3915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159" y="1201398"/>
                <a:ext cx="1080000" cy="76028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E586CE0-9F02-9441-A21E-138300C4C3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9131" y="1222760"/>
                <a:ext cx="156240" cy="50851"/>
              </a:xfrm>
              <a:prstGeom prst="rect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FA50896E-5F07-4A44-9FD4-D5E974A059F6}"/>
              </a:ext>
            </a:extLst>
          </p:cNvPr>
          <p:cNvGrpSpPr/>
          <p:nvPr/>
        </p:nvGrpSpPr>
        <p:grpSpPr>
          <a:xfrm>
            <a:off x="2245404" y="703891"/>
            <a:ext cx="1086173" cy="573535"/>
            <a:chOff x="983159" y="703891"/>
            <a:chExt cx="1086173" cy="573535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6316694E-13DF-E744-9A77-9BFBE092C6C1}"/>
                </a:ext>
              </a:extLst>
            </p:cNvPr>
            <p:cNvGrpSpPr/>
            <p:nvPr/>
          </p:nvGrpSpPr>
          <p:grpSpPr>
            <a:xfrm>
              <a:off x="989332" y="703891"/>
              <a:ext cx="1080000" cy="459452"/>
              <a:chOff x="1305406" y="780034"/>
              <a:chExt cx="1091719" cy="537655"/>
            </a:xfrm>
          </p:grpSpPr>
          <p:sp>
            <p:nvSpPr>
              <p:cNvPr id="187" name="Rectangle à coins arrondis 186">
                <a:extLst>
                  <a:ext uri="{FF2B5EF4-FFF2-40B4-BE49-F238E27FC236}">
                    <a16:creationId xmlns:a16="http://schemas.microsoft.com/office/drawing/2014/main" id="{05C04DCD-4F15-3D4F-A68D-5A3449EB9BE6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93F9E6E-35AE-B143-B1DC-E8808AAE80C5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FF59E602-2D52-A84F-ADED-E3AEB879539A}"/>
                </a:ext>
              </a:extLst>
            </p:cNvPr>
            <p:cNvSpPr txBox="1"/>
            <p:nvPr/>
          </p:nvSpPr>
          <p:spPr>
            <a:xfrm>
              <a:off x="983616" y="730772"/>
              <a:ext cx="10795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I beat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my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best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friend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in bowling by at least 40 points</a:t>
              </a:r>
            </a:p>
          </p:txBody>
        </p: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C11A63D5-A6EA-4748-AFD2-EF2E3FCB87E7}"/>
                </a:ext>
              </a:extLst>
            </p:cNvPr>
            <p:cNvGrpSpPr/>
            <p:nvPr/>
          </p:nvGrpSpPr>
          <p:grpSpPr>
            <a:xfrm>
              <a:off x="983159" y="1201398"/>
              <a:ext cx="1080000" cy="76028"/>
              <a:chOff x="983159" y="1201398"/>
              <a:chExt cx="1080000" cy="76028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FE050D2-7859-204A-AB64-F5DB1FBBF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159" y="1201398"/>
                <a:ext cx="1080000" cy="76028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2ECCAAF-4F11-CD4A-BD13-38B6510344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9131" y="1222760"/>
                <a:ext cx="350422" cy="50852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F5F65E14-76DE-4243-A334-049637E59D40}"/>
              </a:ext>
            </a:extLst>
          </p:cNvPr>
          <p:cNvGrpSpPr/>
          <p:nvPr/>
        </p:nvGrpSpPr>
        <p:grpSpPr>
          <a:xfrm>
            <a:off x="3507650" y="703891"/>
            <a:ext cx="1086173" cy="573535"/>
            <a:chOff x="983159" y="703891"/>
            <a:chExt cx="1086173" cy="573535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5971E64-184B-D642-B05D-A1FC59D64EA8}"/>
                </a:ext>
              </a:extLst>
            </p:cNvPr>
            <p:cNvGrpSpPr/>
            <p:nvPr/>
          </p:nvGrpSpPr>
          <p:grpSpPr>
            <a:xfrm>
              <a:off x="989332" y="703891"/>
              <a:ext cx="1080000" cy="459452"/>
              <a:chOff x="1305406" y="780034"/>
              <a:chExt cx="1091719" cy="537655"/>
            </a:xfrm>
          </p:grpSpPr>
          <p:sp>
            <p:nvSpPr>
              <p:cNvPr id="195" name="Rectangle à coins arrondis 194">
                <a:extLst>
                  <a:ext uri="{FF2B5EF4-FFF2-40B4-BE49-F238E27FC236}">
                    <a16:creationId xmlns:a16="http://schemas.microsoft.com/office/drawing/2014/main" id="{065EFAC1-6CED-F043-9F4A-A9B4ACD759F8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DF08C7F-A172-9844-B918-F62F68D41CA8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6CA4903-8217-DC4E-8816-36CD3C4D628C}"/>
                </a:ext>
              </a:extLst>
            </p:cNvPr>
            <p:cNvSpPr txBox="1"/>
            <p:nvPr/>
          </p:nvSpPr>
          <p:spPr>
            <a:xfrm>
              <a:off x="983616" y="730772"/>
              <a:ext cx="10795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I love living in Stockholm in the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spring</a:t>
              </a:r>
              <a:endPara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0C78EA18-D02F-D249-A94E-C73B496D6661}"/>
                </a:ext>
              </a:extLst>
            </p:cNvPr>
            <p:cNvGrpSpPr/>
            <p:nvPr/>
          </p:nvGrpSpPr>
          <p:grpSpPr>
            <a:xfrm>
              <a:off x="983159" y="1201398"/>
              <a:ext cx="1080000" cy="76028"/>
              <a:chOff x="983159" y="1201398"/>
              <a:chExt cx="1080000" cy="7602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5657221-88F6-8549-9B5E-4961409D9F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159" y="1201398"/>
                <a:ext cx="1080000" cy="76028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EDC6190-F966-4245-A8CF-514C3A2719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9131" y="1205212"/>
                <a:ext cx="432000" cy="68400"/>
              </a:xfrm>
              <a:prstGeom prst="rect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D8F05AB1-53B1-BC40-803A-A197832D963F}"/>
              </a:ext>
            </a:extLst>
          </p:cNvPr>
          <p:cNvGrpSpPr/>
          <p:nvPr/>
        </p:nvGrpSpPr>
        <p:grpSpPr>
          <a:xfrm>
            <a:off x="2228799" y="1339732"/>
            <a:ext cx="1086173" cy="573535"/>
            <a:chOff x="983159" y="703891"/>
            <a:chExt cx="1086173" cy="573535"/>
          </a:xfrm>
        </p:grpSpPr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12108C65-A89C-8242-AE92-4945C5B1E3FA}"/>
                </a:ext>
              </a:extLst>
            </p:cNvPr>
            <p:cNvGrpSpPr/>
            <p:nvPr/>
          </p:nvGrpSpPr>
          <p:grpSpPr>
            <a:xfrm>
              <a:off x="989332" y="703891"/>
              <a:ext cx="1080000" cy="459452"/>
              <a:chOff x="1305406" y="780034"/>
              <a:chExt cx="1091719" cy="537655"/>
            </a:xfrm>
          </p:grpSpPr>
          <p:sp>
            <p:nvSpPr>
              <p:cNvPr id="221" name="Rectangle à coins arrondis 220">
                <a:extLst>
                  <a:ext uri="{FF2B5EF4-FFF2-40B4-BE49-F238E27FC236}">
                    <a16:creationId xmlns:a16="http://schemas.microsoft.com/office/drawing/2014/main" id="{D4DC6B08-805D-2648-ADE2-07E76D869338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bg1">
                      <a:lumMod val="65000"/>
                    </a:schemeClr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83FBE88-EB1A-F948-928B-949843F7722E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7" name="ZoneTexte 216">
              <a:extLst>
                <a:ext uri="{FF2B5EF4-FFF2-40B4-BE49-F238E27FC236}">
                  <a16:creationId xmlns:a16="http://schemas.microsoft.com/office/drawing/2014/main" id="{8EC239DD-7243-0C48-ACD7-A181E2074196}"/>
                </a:ext>
              </a:extLst>
            </p:cNvPr>
            <p:cNvSpPr txBox="1"/>
            <p:nvPr/>
          </p:nvSpPr>
          <p:spPr>
            <a:xfrm>
              <a:off x="983616" y="730772"/>
              <a:ext cx="107954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a goal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that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wil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make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you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progress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and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feel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confidence and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joy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this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week</a:t>
              </a:r>
              <a:endPara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3E16051-499A-2C48-B28D-9F622817C0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159" y="1201398"/>
              <a:ext cx="1080000" cy="7602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E6505AA-50F3-A245-98C5-04B547F47BDD}"/>
              </a:ext>
            </a:extLst>
          </p:cNvPr>
          <p:cNvGrpSpPr/>
          <p:nvPr/>
        </p:nvGrpSpPr>
        <p:grpSpPr>
          <a:xfrm>
            <a:off x="245411" y="524147"/>
            <a:ext cx="554448" cy="395926"/>
            <a:chOff x="245411" y="524147"/>
            <a:chExt cx="554448" cy="395926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4C5E856-78A1-C24D-94C6-FCC7430CCE68}"/>
                </a:ext>
              </a:extLst>
            </p:cNvPr>
            <p:cNvSpPr/>
            <p:nvPr/>
          </p:nvSpPr>
          <p:spPr>
            <a:xfrm>
              <a:off x="319471" y="524147"/>
              <a:ext cx="406328" cy="3959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51F0F39-1D6F-544C-9708-3717C3A8F0BB}"/>
                </a:ext>
              </a:extLst>
            </p:cNvPr>
            <p:cNvSpPr txBox="1"/>
            <p:nvPr/>
          </p:nvSpPr>
          <p:spPr>
            <a:xfrm>
              <a:off x="245411" y="560528"/>
              <a:ext cx="5544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Favorite photo of the user</a:t>
              </a:r>
            </a:p>
          </p:txBody>
        </p: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82D8D0EE-0E47-B44E-B865-0244E2E92E4A}"/>
              </a:ext>
            </a:extLst>
          </p:cNvPr>
          <p:cNvGrpSpPr/>
          <p:nvPr/>
        </p:nvGrpSpPr>
        <p:grpSpPr>
          <a:xfrm>
            <a:off x="919953" y="1340491"/>
            <a:ext cx="1115609" cy="580162"/>
            <a:chOff x="953723" y="703891"/>
            <a:chExt cx="1115609" cy="580162"/>
          </a:xfrm>
        </p:grpSpPr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440AFD5E-107F-D44C-A941-B59CAD71702A}"/>
                </a:ext>
              </a:extLst>
            </p:cNvPr>
            <p:cNvGrpSpPr/>
            <p:nvPr/>
          </p:nvGrpSpPr>
          <p:grpSpPr>
            <a:xfrm>
              <a:off x="989332" y="703891"/>
              <a:ext cx="1080000" cy="459452"/>
              <a:chOff x="1305406" y="780034"/>
              <a:chExt cx="1091719" cy="537655"/>
            </a:xfrm>
          </p:grpSpPr>
          <p:sp>
            <p:nvSpPr>
              <p:cNvPr id="102" name="Rectangle à coins arrondis 101">
                <a:extLst>
                  <a:ext uri="{FF2B5EF4-FFF2-40B4-BE49-F238E27FC236}">
                    <a16:creationId xmlns:a16="http://schemas.microsoft.com/office/drawing/2014/main" id="{A94A6B43-E576-4443-BFA3-15FE6BD723C0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A565F2E-ED62-FD42-B593-7717F996B9DA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FD289CC7-96BE-034A-9B05-1ED7EC360CBC}"/>
                </a:ext>
              </a:extLst>
            </p:cNvPr>
            <p:cNvSpPr txBox="1"/>
            <p:nvPr/>
          </p:nvSpPr>
          <p:spPr>
            <a:xfrm>
              <a:off x="953723" y="772911"/>
              <a:ext cx="107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A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fourth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goal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that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is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really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challenging</a:t>
              </a:r>
              <a:endPara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8089C47B-E767-734E-829A-273656253DFD}"/>
                </a:ext>
              </a:extLst>
            </p:cNvPr>
            <p:cNvGrpSpPr/>
            <p:nvPr/>
          </p:nvGrpSpPr>
          <p:grpSpPr>
            <a:xfrm>
              <a:off x="983159" y="1201398"/>
              <a:ext cx="1080000" cy="82655"/>
              <a:chOff x="983159" y="1201398"/>
              <a:chExt cx="1080000" cy="826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9D85BC3-C914-614A-B1BD-5953BF504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159" y="1201398"/>
                <a:ext cx="1080000" cy="76028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9906A83-D61C-4E4D-BBE1-E11DA3052B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9131" y="1222760"/>
                <a:ext cx="425666" cy="61293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34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 115">
            <a:extLst>
              <a:ext uri="{FF2B5EF4-FFF2-40B4-BE49-F238E27FC236}">
                <a16:creationId xmlns:a16="http://schemas.microsoft.com/office/drawing/2014/main" id="{DE495565-F16E-504D-B08B-7AC199B5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" y="-47859"/>
            <a:ext cx="4598125" cy="228798"/>
          </a:xfrm>
          <a:prstGeom prst="rect">
            <a:avLst/>
          </a:prstGeom>
        </p:spPr>
      </p:pic>
      <p:sp>
        <p:nvSpPr>
          <p:cNvPr id="117" name="Rectangle à coins arrondis 116">
            <a:extLst>
              <a:ext uri="{FF2B5EF4-FFF2-40B4-BE49-F238E27FC236}">
                <a16:creationId xmlns:a16="http://schemas.microsoft.com/office/drawing/2014/main" id="{C5F55955-72C6-024F-BC0F-CB37F692DC22}"/>
              </a:ext>
            </a:extLst>
          </p:cNvPr>
          <p:cNvSpPr/>
          <p:nvPr/>
        </p:nvSpPr>
        <p:spPr>
          <a:xfrm>
            <a:off x="-48412" y="-136463"/>
            <a:ext cx="4881600" cy="232903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3630A75-52C7-F341-972D-08491C69BDC8}"/>
              </a:ext>
            </a:extLst>
          </p:cNvPr>
          <p:cNvGrpSpPr/>
          <p:nvPr/>
        </p:nvGrpSpPr>
        <p:grpSpPr>
          <a:xfrm>
            <a:off x="131564" y="165380"/>
            <a:ext cx="912932" cy="370577"/>
            <a:chOff x="225135" y="244433"/>
            <a:chExt cx="912932" cy="370577"/>
          </a:xfrm>
        </p:grpSpPr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C618D1A-8514-D147-83AB-669748499161}"/>
                </a:ext>
              </a:extLst>
            </p:cNvPr>
            <p:cNvSpPr txBox="1"/>
            <p:nvPr/>
          </p:nvSpPr>
          <p:spPr>
            <a:xfrm>
              <a:off x="259841" y="244433"/>
              <a:ext cx="84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rgbClr val="022E8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weekstep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272EA1DE-EDAE-6F45-A423-A83AF0BB49D3}"/>
                </a:ext>
              </a:extLst>
            </p:cNvPr>
            <p:cNvSpPr txBox="1"/>
            <p:nvPr/>
          </p:nvSpPr>
          <p:spPr>
            <a:xfrm>
              <a:off x="225135" y="384178"/>
              <a:ext cx="912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self-coaching</a:t>
              </a: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D6DC090B-D6BE-B24C-8D75-270B078BAC87}"/>
              </a:ext>
            </a:extLst>
          </p:cNvPr>
          <p:cNvGrpSpPr/>
          <p:nvPr/>
        </p:nvGrpSpPr>
        <p:grpSpPr>
          <a:xfrm>
            <a:off x="2345435" y="230561"/>
            <a:ext cx="997398" cy="185394"/>
            <a:chOff x="1574148" y="237828"/>
            <a:chExt cx="997398" cy="185394"/>
          </a:xfrm>
        </p:grpSpPr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B185D3D1-EB7B-D846-B8CA-975F7D2CC1ED}"/>
                </a:ext>
              </a:extLst>
            </p:cNvPr>
            <p:cNvSpPr txBox="1"/>
            <p:nvPr/>
          </p:nvSpPr>
          <p:spPr>
            <a:xfrm>
              <a:off x="1574148" y="237828"/>
              <a:ext cx="515861" cy="184666"/>
            </a:xfrm>
            <a:prstGeom prst="rect">
              <a:avLst/>
            </a:prstGeom>
            <a:solidFill>
              <a:srgbClr val="032E8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Why</a:t>
              </a:r>
              <a:r>
                <a:rPr lang="fr-FR" sz="6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?</a:t>
              </a:r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6C703B59-EFC9-D045-8E03-301E51441DAA}"/>
                </a:ext>
              </a:extLst>
            </p:cNvPr>
            <p:cNvSpPr txBox="1"/>
            <p:nvPr/>
          </p:nvSpPr>
          <p:spPr>
            <a:xfrm>
              <a:off x="2055685" y="238556"/>
              <a:ext cx="51586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rgbClr val="02205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How?</a:t>
              </a:r>
            </a:p>
          </p:txBody>
        </p:sp>
      </p:grp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6EDB522-E47F-8D47-BFE0-7C62F63674F1}"/>
              </a:ext>
            </a:extLst>
          </p:cNvPr>
          <p:cNvSpPr txBox="1"/>
          <p:nvPr/>
        </p:nvSpPr>
        <p:spPr>
          <a:xfrm>
            <a:off x="1535761" y="429626"/>
            <a:ext cx="2616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Your global goal for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</a:t>
            </a:r>
            <a:endParaRPr lang="fr-FR" sz="1000" b="1" dirty="0">
              <a:solidFill>
                <a:srgbClr val="032E89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87FA23FE-BC22-C44E-B8EB-BC29A7E0543E}"/>
              </a:ext>
            </a:extLst>
          </p:cNvPr>
          <p:cNvGrpSpPr>
            <a:grpSpLocks noChangeAspect="1"/>
          </p:cNvGrpSpPr>
          <p:nvPr/>
        </p:nvGrpSpPr>
        <p:grpSpPr>
          <a:xfrm>
            <a:off x="222288" y="1028052"/>
            <a:ext cx="554448" cy="828000"/>
            <a:chOff x="84516" y="599482"/>
            <a:chExt cx="867739" cy="1295860"/>
          </a:xfrm>
        </p:grpSpPr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11313A2A-3872-5248-80EE-76E14CD5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6000"/>
            </a:blip>
            <a:stretch>
              <a:fillRect/>
            </a:stretch>
          </p:blipFill>
          <p:spPr>
            <a:xfrm>
              <a:off x="338386" y="1296134"/>
              <a:ext cx="360000" cy="360000"/>
            </a:xfrm>
            <a:prstGeom prst="rect">
              <a:avLst/>
            </a:prstGeom>
          </p:spPr>
        </p:pic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75E40D2-588D-4945-BB49-7A2FA501B2A0}"/>
                </a:ext>
              </a:extLst>
            </p:cNvPr>
            <p:cNvGrpSpPr/>
            <p:nvPr/>
          </p:nvGrpSpPr>
          <p:grpSpPr>
            <a:xfrm>
              <a:off x="84517" y="599482"/>
              <a:ext cx="867738" cy="598628"/>
              <a:chOff x="434000" y="615229"/>
              <a:chExt cx="867738" cy="598628"/>
            </a:xfrm>
          </p:grpSpPr>
          <p:pic>
            <p:nvPicPr>
              <p:cNvPr id="130" name="Image 129">
                <a:extLst>
                  <a:ext uri="{FF2B5EF4-FFF2-40B4-BE49-F238E27FC236}">
                    <a16:creationId xmlns:a16="http://schemas.microsoft.com/office/drawing/2014/main" id="{25578AAC-D817-8348-97AA-07C83299E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869" y="61522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BBA0857-04E6-9E46-B6FE-F40D6005910A}"/>
                  </a:ext>
                </a:extLst>
              </p:cNvPr>
              <p:cNvSpPr txBox="1"/>
              <p:nvPr/>
            </p:nvSpPr>
            <p:spPr>
              <a:xfrm>
                <a:off x="434000" y="946712"/>
                <a:ext cx="867738" cy="26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b="1" dirty="0" err="1">
                    <a:solidFill>
                      <a:srgbClr val="022E88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</a:t>
                </a:r>
                <a:r>
                  <a:rPr lang="fr-FR" sz="500" b="1" dirty="0">
                    <a:solidFill>
                      <a:srgbClr val="022E88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fr-FR" sz="500" b="1" dirty="0" err="1">
                    <a:solidFill>
                      <a:srgbClr val="022E88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week</a:t>
                </a:r>
                <a:endParaRPr lang="fr-FR" sz="500" b="1" dirty="0">
                  <a:solidFill>
                    <a:srgbClr val="022E8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2EEBC26-196C-BD41-B2C5-2BE3DB9054D6}"/>
                </a:ext>
              </a:extLst>
            </p:cNvPr>
            <p:cNvSpPr txBox="1"/>
            <p:nvPr/>
          </p:nvSpPr>
          <p:spPr>
            <a:xfrm>
              <a:off x="84516" y="1628197"/>
              <a:ext cx="867739" cy="26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 err="1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500" b="1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152" name="Image 151">
            <a:extLst>
              <a:ext uri="{FF2B5EF4-FFF2-40B4-BE49-F238E27FC236}">
                <a16:creationId xmlns:a16="http://schemas.microsoft.com/office/drawing/2014/main" id="{AD3E9CFA-8641-054D-B805-2D3F0DFC2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00" y="1993562"/>
            <a:ext cx="4480176" cy="123769"/>
          </a:xfrm>
          <a:prstGeom prst="rect">
            <a:avLst/>
          </a:prstGeom>
        </p:spPr>
      </p:pic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1456996F-5C89-374E-974E-CC213F939C38}"/>
              </a:ext>
            </a:extLst>
          </p:cNvPr>
          <p:cNvGrpSpPr>
            <a:grpSpLocks noChangeAspect="1"/>
          </p:cNvGrpSpPr>
          <p:nvPr/>
        </p:nvGrpSpPr>
        <p:grpSpPr>
          <a:xfrm>
            <a:off x="1967881" y="731176"/>
            <a:ext cx="1752506" cy="925381"/>
            <a:chOff x="983159" y="703891"/>
            <a:chExt cx="1086173" cy="573535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377FB410-B7A5-DD40-921F-7662C1C89461}"/>
                </a:ext>
              </a:extLst>
            </p:cNvPr>
            <p:cNvGrpSpPr/>
            <p:nvPr/>
          </p:nvGrpSpPr>
          <p:grpSpPr>
            <a:xfrm>
              <a:off x="989332" y="703891"/>
              <a:ext cx="1080000" cy="459452"/>
              <a:chOff x="1305406" y="780034"/>
              <a:chExt cx="1091719" cy="537655"/>
            </a:xfrm>
          </p:grpSpPr>
          <p:sp>
            <p:nvSpPr>
              <p:cNvPr id="141" name="Rectangle à coins arrondis 140">
                <a:extLst>
                  <a:ext uri="{FF2B5EF4-FFF2-40B4-BE49-F238E27FC236}">
                    <a16:creationId xmlns:a16="http://schemas.microsoft.com/office/drawing/2014/main" id="{80CE03F6-3E78-8243-96F5-5E651D925AE2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58F81FB-5331-1E4E-9E7B-51AA20A9CC10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8132ED7A-1789-4E49-AE52-3B980146F3A5}"/>
                </a:ext>
              </a:extLst>
            </p:cNvPr>
            <p:cNvSpPr txBox="1"/>
            <p:nvPr/>
          </p:nvSpPr>
          <p:spPr>
            <a:xfrm>
              <a:off x="989131" y="781514"/>
              <a:ext cx="1079542" cy="32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A </a:t>
              </a:r>
              <a:r>
                <a:rPr lang="fr-FR" sz="14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beautiful</a:t>
              </a:r>
              <a:r>
                <a:rPr lang="fr-FR" sz="14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14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leap</a:t>
              </a:r>
              <a:r>
                <a:rPr lang="fr-FR" sz="14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14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forward</a:t>
              </a:r>
              <a:endParaRPr lang="fr-FR" sz="1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6E0A99E2-68A7-514C-A569-7BF5F6D8626D}"/>
                </a:ext>
              </a:extLst>
            </p:cNvPr>
            <p:cNvGrpSpPr/>
            <p:nvPr/>
          </p:nvGrpSpPr>
          <p:grpSpPr>
            <a:xfrm>
              <a:off x="983159" y="1201398"/>
              <a:ext cx="1080000" cy="76028"/>
              <a:chOff x="983159" y="1201398"/>
              <a:chExt cx="1080000" cy="76028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0D17E40-BFE1-6945-85F1-A8BFC3915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159" y="1201398"/>
                <a:ext cx="1080000" cy="76028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E586CE0-9F02-9441-A21E-138300C4C3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9131" y="1222760"/>
                <a:ext cx="156240" cy="50851"/>
              </a:xfrm>
              <a:prstGeom prst="rect">
                <a:avLst/>
              </a:prstGeom>
              <a:solidFill>
                <a:srgbClr val="FFFF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32F65A1-7AD4-7E4B-9737-4EA4120008AE}"/>
              </a:ext>
            </a:extLst>
          </p:cNvPr>
          <p:cNvGrpSpPr/>
          <p:nvPr/>
        </p:nvGrpSpPr>
        <p:grpSpPr>
          <a:xfrm>
            <a:off x="245411" y="524147"/>
            <a:ext cx="554448" cy="395926"/>
            <a:chOff x="245411" y="524147"/>
            <a:chExt cx="554448" cy="395926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03E693DF-C21F-AE4C-BCAC-51562834CBB1}"/>
                </a:ext>
              </a:extLst>
            </p:cNvPr>
            <p:cNvSpPr/>
            <p:nvPr/>
          </p:nvSpPr>
          <p:spPr>
            <a:xfrm>
              <a:off x="319471" y="524147"/>
              <a:ext cx="406328" cy="3959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9754690-4DF5-7D41-B5D0-FE46AE4DB67B}"/>
                </a:ext>
              </a:extLst>
            </p:cNvPr>
            <p:cNvSpPr txBox="1"/>
            <p:nvPr/>
          </p:nvSpPr>
          <p:spPr>
            <a:xfrm>
              <a:off x="245411" y="560528"/>
              <a:ext cx="5544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Favorite photo of the user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2F0D294-F7CB-7F40-82D0-BBBBC15C8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324" y="753033"/>
            <a:ext cx="252000" cy="2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 115">
            <a:extLst>
              <a:ext uri="{FF2B5EF4-FFF2-40B4-BE49-F238E27FC236}">
                <a16:creationId xmlns:a16="http://schemas.microsoft.com/office/drawing/2014/main" id="{DE495565-F16E-504D-B08B-7AC199B5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" y="-47859"/>
            <a:ext cx="4598125" cy="228798"/>
          </a:xfrm>
          <a:prstGeom prst="rect">
            <a:avLst/>
          </a:prstGeom>
        </p:spPr>
      </p:pic>
      <p:sp>
        <p:nvSpPr>
          <p:cNvPr id="117" name="Rectangle à coins arrondis 116">
            <a:extLst>
              <a:ext uri="{FF2B5EF4-FFF2-40B4-BE49-F238E27FC236}">
                <a16:creationId xmlns:a16="http://schemas.microsoft.com/office/drawing/2014/main" id="{C5F55955-72C6-024F-BC0F-CB37F692DC22}"/>
              </a:ext>
            </a:extLst>
          </p:cNvPr>
          <p:cNvSpPr/>
          <p:nvPr/>
        </p:nvSpPr>
        <p:spPr>
          <a:xfrm>
            <a:off x="-67265" y="-253339"/>
            <a:ext cx="4881600" cy="232903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3630A75-52C7-F341-972D-08491C69BDC8}"/>
              </a:ext>
            </a:extLst>
          </p:cNvPr>
          <p:cNvGrpSpPr/>
          <p:nvPr/>
        </p:nvGrpSpPr>
        <p:grpSpPr>
          <a:xfrm>
            <a:off x="131564" y="165380"/>
            <a:ext cx="912932" cy="370577"/>
            <a:chOff x="225135" y="244433"/>
            <a:chExt cx="912932" cy="370577"/>
          </a:xfrm>
        </p:grpSpPr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C618D1A-8514-D147-83AB-669748499161}"/>
                </a:ext>
              </a:extLst>
            </p:cNvPr>
            <p:cNvSpPr txBox="1"/>
            <p:nvPr/>
          </p:nvSpPr>
          <p:spPr>
            <a:xfrm>
              <a:off x="259841" y="244433"/>
              <a:ext cx="84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rgbClr val="022E8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weekstep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272EA1DE-EDAE-6F45-A423-A83AF0BB49D3}"/>
                </a:ext>
              </a:extLst>
            </p:cNvPr>
            <p:cNvSpPr txBox="1"/>
            <p:nvPr/>
          </p:nvSpPr>
          <p:spPr>
            <a:xfrm>
              <a:off x="225135" y="384178"/>
              <a:ext cx="912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self-coaching</a:t>
              </a:r>
            </a:p>
          </p:txBody>
        </p:sp>
      </p:grp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6EDB522-E47F-8D47-BFE0-7C62F63674F1}"/>
              </a:ext>
            </a:extLst>
          </p:cNvPr>
          <p:cNvSpPr txBox="1"/>
          <p:nvPr/>
        </p:nvSpPr>
        <p:spPr>
          <a:xfrm>
            <a:off x="1493266" y="429626"/>
            <a:ext cx="24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makes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feel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grateful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87FA23FE-BC22-C44E-B8EB-BC29A7E0543E}"/>
              </a:ext>
            </a:extLst>
          </p:cNvPr>
          <p:cNvGrpSpPr>
            <a:grpSpLocks noChangeAspect="1"/>
          </p:cNvGrpSpPr>
          <p:nvPr/>
        </p:nvGrpSpPr>
        <p:grpSpPr>
          <a:xfrm>
            <a:off x="222288" y="1028052"/>
            <a:ext cx="554448" cy="828000"/>
            <a:chOff x="84516" y="599482"/>
            <a:chExt cx="867739" cy="1295860"/>
          </a:xfrm>
        </p:grpSpPr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11313A2A-3872-5248-80EE-76E14CD5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8386" y="1296134"/>
              <a:ext cx="360000" cy="360000"/>
            </a:xfrm>
            <a:prstGeom prst="rect">
              <a:avLst/>
            </a:prstGeom>
          </p:spPr>
        </p:pic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75E40D2-588D-4945-BB49-7A2FA501B2A0}"/>
                </a:ext>
              </a:extLst>
            </p:cNvPr>
            <p:cNvGrpSpPr/>
            <p:nvPr/>
          </p:nvGrpSpPr>
          <p:grpSpPr>
            <a:xfrm>
              <a:off x="84517" y="599482"/>
              <a:ext cx="867738" cy="598628"/>
              <a:chOff x="434000" y="615229"/>
              <a:chExt cx="867738" cy="598628"/>
            </a:xfrm>
          </p:grpSpPr>
          <p:pic>
            <p:nvPicPr>
              <p:cNvPr id="130" name="Image 129">
                <a:extLst>
                  <a:ext uri="{FF2B5EF4-FFF2-40B4-BE49-F238E27FC236}">
                    <a16:creationId xmlns:a16="http://schemas.microsoft.com/office/drawing/2014/main" id="{25578AAC-D817-8348-97AA-07C83299E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38000"/>
              </a:blip>
              <a:stretch>
                <a:fillRect/>
              </a:stretch>
            </p:blipFill>
            <p:spPr>
              <a:xfrm>
                <a:off x="687869" y="61522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BBA0857-04E6-9E46-B6FE-F40D6005910A}"/>
                  </a:ext>
                </a:extLst>
              </p:cNvPr>
              <p:cNvSpPr txBox="1"/>
              <p:nvPr/>
            </p:nvSpPr>
            <p:spPr>
              <a:xfrm>
                <a:off x="434000" y="946712"/>
                <a:ext cx="867738" cy="26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</a:t>
                </a:r>
                <a:r>
                  <a:rPr lang="fr-FR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fr-FR" sz="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week</a:t>
                </a:r>
                <a:endParaRPr lang="fr-FR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2EEBC26-196C-BD41-B2C5-2BE3DB9054D6}"/>
                </a:ext>
              </a:extLst>
            </p:cNvPr>
            <p:cNvSpPr txBox="1"/>
            <p:nvPr/>
          </p:nvSpPr>
          <p:spPr>
            <a:xfrm>
              <a:off x="84516" y="1628197"/>
              <a:ext cx="867739" cy="26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err="1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500" dirty="0">
                <a:solidFill>
                  <a:srgbClr val="022B8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152" name="Image 151">
            <a:extLst>
              <a:ext uri="{FF2B5EF4-FFF2-40B4-BE49-F238E27FC236}">
                <a16:creationId xmlns:a16="http://schemas.microsoft.com/office/drawing/2014/main" id="{AD3E9CFA-8641-054D-B805-2D3F0DFC2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00" y="1993562"/>
            <a:ext cx="4480176" cy="123769"/>
          </a:xfrm>
          <a:prstGeom prst="rect">
            <a:avLst/>
          </a:prstGeom>
        </p:spPr>
      </p:pic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77FB410-B7A5-DD40-921F-7662C1C89461}"/>
              </a:ext>
            </a:extLst>
          </p:cNvPr>
          <p:cNvGrpSpPr/>
          <p:nvPr/>
        </p:nvGrpSpPr>
        <p:grpSpPr>
          <a:xfrm>
            <a:off x="1008659" y="703891"/>
            <a:ext cx="1080000" cy="459452"/>
            <a:chOff x="1305406" y="780034"/>
            <a:chExt cx="1091719" cy="537655"/>
          </a:xfrm>
        </p:grpSpPr>
        <p:sp>
          <p:nvSpPr>
            <p:cNvPr id="141" name="Rectangle à coins arrondis 140">
              <a:extLst>
                <a:ext uri="{FF2B5EF4-FFF2-40B4-BE49-F238E27FC236}">
                  <a16:creationId xmlns:a16="http://schemas.microsoft.com/office/drawing/2014/main" id="{80CE03F6-3E78-8243-96F5-5E651D925AE2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58F81FB-5331-1E4E-9E7B-51AA20A9CC10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132ED7A-1789-4E49-AE52-3B980146F3A5}"/>
              </a:ext>
            </a:extLst>
          </p:cNvPr>
          <p:cNvSpPr txBox="1"/>
          <p:nvPr/>
        </p:nvSpPr>
        <p:spPr>
          <a:xfrm>
            <a:off x="976388" y="748719"/>
            <a:ext cx="107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like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Stockholddesign’s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design</a:t>
            </a:r>
          </a:p>
        </p:txBody>
      </p: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6316694E-13DF-E744-9A77-9BFBE092C6C1}"/>
              </a:ext>
            </a:extLst>
          </p:cNvPr>
          <p:cNvGrpSpPr/>
          <p:nvPr/>
        </p:nvGrpSpPr>
        <p:grpSpPr>
          <a:xfrm>
            <a:off x="2270904" y="703891"/>
            <a:ext cx="1080000" cy="459452"/>
            <a:chOff x="1305406" y="780034"/>
            <a:chExt cx="1091719" cy="537655"/>
          </a:xfrm>
        </p:grpSpPr>
        <p:sp>
          <p:nvSpPr>
            <p:cNvPr id="187" name="Rectangle à coins arrondis 186">
              <a:extLst>
                <a:ext uri="{FF2B5EF4-FFF2-40B4-BE49-F238E27FC236}">
                  <a16:creationId xmlns:a16="http://schemas.microsoft.com/office/drawing/2014/main" id="{05C04DCD-4F15-3D4F-A68D-5A3449EB9BE6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93F9E6E-35AE-B143-B1DC-E8808AAE80C5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FF59E602-2D52-A84F-ADED-E3AEB879539A}"/>
              </a:ext>
            </a:extLst>
          </p:cNvPr>
          <p:cNvSpPr txBox="1"/>
          <p:nvPr/>
        </p:nvSpPr>
        <p:spPr>
          <a:xfrm>
            <a:off x="2265188" y="730772"/>
            <a:ext cx="107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have a good vision of the application</a:t>
            </a:r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75971E64-184B-D642-B05D-A1FC59D64EA8}"/>
              </a:ext>
            </a:extLst>
          </p:cNvPr>
          <p:cNvGrpSpPr/>
          <p:nvPr/>
        </p:nvGrpSpPr>
        <p:grpSpPr>
          <a:xfrm>
            <a:off x="3533150" y="703891"/>
            <a:ext cx="1080000" cy="459452"/>
            <a:chOff x="1305406" y="780034"/>
            <a:chExt cx="1091719" cy="537655"/>
          </a:xfrm>
        </p:grpSpPr>
        <p:sp>
          <p:nvSpPr>
            <p:cNvPr id="195" name="Rectangle à coins arrondis 194">
              <a:extLst>
                <a:ext uri="{FF2B5EF4-FFF2-40B4-BE49-F238E27FC236}">
                  <a16:creationId xmlns:a16="http://schemas.microsoft.com/office/drawing/2014/main" id="{065EFAC1-6CED-F043-9F4A-A9B4ACD759F8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F08C7F-A172-9844-B918-F62F68D41CA8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1" name="ZoneTexte 190">
            <a:extLst>
              <a:ext uri="{FF2B5EF4-FFF2-40B4-BE49-F238E27FC236}">
                <a16:creationId xmlns:a16="http://schemas.microsoft.com/office/drawing/2014/main" id="{46CA4903-8217-DC4E-8816-36CD3C4D628C}"/>
              </a:ext>
            </a:extLst>
          </p:cNvPr>
          <p:cNvSpPr txBox="1"/>
          <p:nvPr/>
        </p:nvSpPr>
        <p:spPr>
          <a:xfrm>
            <a:off x="3527434" y="730772"/>
            <a:ext cx="107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am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progressing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step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at a time</a:t>
            </a:r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2108C65-A89C-8242-AE92-4945C5B1E3FA}"/>
              </a:ext>
            </a:extLst>
          </p:cNvPr>
          <p:cNvGrpSpPr/>
          <p:nvPr/>
        </p:nvGrpSpPr>
        <p:grpSpPr>
          <a:xfrm>
            <a:off x="2234972" y="1339732"/>
            <a:ext cx="1080000" cy="459452"/>
            <a:chOff x="1305406" y="780034"/>
            <a:chExt cx="1091719" cy="537655"/>
          </a:xfrm>
        </p:grpSpPr>
        <p:sp>
          <p:nvSpPr>
            <p:cNvPr id="221" name="Rectangle à coins arrondis 220">
              <a:extLst>
                <a:ext uri="{FF2B5EF4-FFF2-40B4-BE49-F238E27FC236}">
                  <a16:creationId xmlns:a16="http://schemas.microsoft.com/office/drawing/2014/main" id="{D4DC6B08-805D-2648-ADE2-07E76D869338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83FBE88-EB1A-F948-928B-949843F7722E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7" name="ZoneTexte 216">
            <a:extLst>
              <a:ext uri="{FF2B5EF4-FFF2-40B4-BE49-F238E27FC236}">
                <a16:creationId xmlns:a16="http://schemas.microsoft.com/office/drawing/2014/main" id="{8EC239DD-7243-0C48-ACD7-A181E2074196}"/>
              </a:ext>
            </a:extLst>
          </p:cNvPr>
          <p:cNvSpPr txBox="1"/>
          <p:nvPr/>
        </p:nvSpPr>
        <p:spPr>
          <a:xfrm>
            <a:off x="2229256" y="1366613"/>
            <a:ext cx="107954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 goal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that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wil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make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you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progress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and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feel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confidence and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joy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this</a:t>
            </a:r>
            <a:r>
              <a: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</a:t>
            </a:r>
            <a:r>
              <a:rPr lang="fr-FR" sz="55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week</a:t>
            </a:r>
            <a:endParaRPr lang="fr-FR" sz="550" i="1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E6505AA-50F3-A245-98C5-04B547F47BDD}"/>
              </a:ext>
            </a:extLst>
          </p:cNvPr>
          <p:cNvGrpSpPr/>
          <p:nvPr/>
        </p:nvGrpSpPr>
        <p:grpSpPr>
          <a:xfrm>
            <a:off x="245411" y="524147"/>
            <a:ext cx="554448" cy="395926"/>
            <a:chOff x="245411" y="524147"/>
            <a:chExt cx="554448" cy="395926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4C5E856-78A1-C24D-94C6-FCC7430CCE68}"/>
                </a:ext>
              </a:extLst>
            </p:cNvPr>
            <p:cNvSpPr/>
            <p:nvPr/>
          </p:nvSpPr>
          <p:spPr>
            <a:xfrm>
              <a:off x="319471" y="524147"/>
              <a:ext cx="406328" cy="3959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51F0F39-1D6F-544C-9708-3717C3A8F0BB}"/>
                </a:ext>
              </a:extLst>
            </p:cNvPr>
            <p:cNvSpPr txBox="1"/>
            <p:nvPr/>
          </p:nvSpPr>
          <p:spPr>
            <a:xfrm>
              <a:off x="245411" y="560528"/>
              <a:ext cx="5544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Favorite photo of the user</a:t>
              </a:r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40AFD5E-107F-D44C-A941-B59CAD71702A}"/>
              </a:ext>
            </a:extLst>
          </p:cNvPr>
          <p:cNvGrpSpPr/>
          <p:nvPr/>
        </p:nvGrpSpPr>
        <p:grpSpPr>
          <a:xfrm>
            <a:off x="955562" y="1340491"/>
            <a:ext cx="1080000" cy="459452"/>
            <a:chOff x="1305406" y="780034"/>
            <a:chExt cx="1091719" cy="537655"/>
          </a:xfrm>
        </p:grpSpPr>
        <p:sp>
          <p:nvSpPr>
            <p:cNvPr id="102" name="Rectangle à coins arrondis 101">
              <a:extLst>
                <a:ext uri="{FF2B5EF4-FFF2-40B4-BE49-F238E27FC236}">
                  <a16:creationId xmlns:a16="http://schemas.microsoft.com/office/drawing/2014/main" id="{A94A6B43-E576-4443-BFA3-15FE6BD723C0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A565F2E-ED62-FD42-B593-7717F996B9DA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FD289CC7-96BE-034A-9B05-1ED7EC360CBC}"/>
              </a:ext>
            </a:extLst>
          </p:cNvPr>
          <p:cNvSpPr txBox="1"/>
          <p:nvPr/>
        </p:nvSpPr>
        <p:spPr>
          <a:xfrm>
            <a:off x="932337" y="1354189"/>
            <a:ext cx="107954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Camille </a:t>
            </a:r>
            <a:r>
              <a:rPr lang="fr-FR" sz="65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wants</a:t>
            </a:r>
            <a:r>
              <a:rPr lang="fr-FR" sz="6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to self-coach. </a:t>
            </a:r>
            <a:r>
              <a:rPr lang="fr-FR" sz="65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</a:t>
            </a:r>
            <a:r>
              <a:rPr lang="fr-FR" sz="6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</a:t>
            </a:r>
            <a:r>
              <a:rPr lang="fr-FR" sz="65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joy</a:t>
            </a:r>
            <a:r>
              <a:rPr lang="fr-FR" sz="6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to have a 8 </a:t>
            </a:r>
            <a:r>
              <a:rPr lang="fr-FR" sz="65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years</a:t>
            </a:r>
            <a:r>
              <a:rPr lang="fr-FR" sz="6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fr-FR" sz="65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old</a:t>
            </a:r>
            <a:r>
              <a:rPr lang="fr-FR" sz="6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pilot user!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5BCDBC5-4E4E-6A4B-BA20-F0CB5C8F0737}"/>
              </a:ext>
            </a:extLst>
          </p:cNvPr>
          <p:cNvGrpSpPr/>
          <p:nvPr/>
        </p:nvGrpSpPr>
        <p:grpSpPr>
          <a:xfrm>
            <a:off x="1424255" y="235556"/>
            <a:ext cx="2737690" cy="191434"/>
            <a:chOff x="1894787" y="235556"/>
            <a:chExt cx="2737690" cy="191434"/>
          </a:xfrm>
        </p:grpSpPr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B185D3D1-EB7B-D846-B8CA-975F7D2CC1ED}"/>
                </a:ext>
              </a:extLst>
            </p:cNvPr>
            <p:cNvSpPr txBox="1"/>
            <p:nvPr/>
          </p:nvSpPr>
          <p:spPr>
            <a:xfrm>
              <a:off x="1894787" y="235644"/>
              <a:ext cx="896321" cy="184666"/>
            </a:xfrm>
            <a:prstGeom prst="rect">
              <a:avLst/>
            </a:prstGeom>
            <a:solidFill>
              <a:srgbClr val="022B8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Confidence and Joy</a:t>
              </a:r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6C703B59-EFC9-D045-8E03-301E51441DAA}"/>
                </a:ext>
              </a:extLst>
            </p:cNvPr>
            <p:cNvSpPr txBox="1"/>
            <p:nvPr/>
          </p:nvSpPr>
          <p:spPr>
            <a:xfrm>
              <a:off x="2742810" y="235556"/>
              <a:ext cx="1068588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Obstacles and challenges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A546E5A6-75F0-5D46-A323-E73ADF5E547A}"/>
                </a:ext>
              </a:extLst>
            </p:cNvPr>
            <p:cNvSpPr txBox="1"/>
            <p:nvPr/>
          </p:nvSpPr>
          <p:spPr>
            <a:xfrm>
              <a:off x="3763101" y="242324"/>
              <a:ext cx="869376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Objectives for </a:t>
              </a:r>
              <a:r>
                <a:rPr lang="fr-FR" sz="600" dirty="0" err="1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600" dirty="0">
                <a:solidFill>
                  <a:srgbClr val="022B8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93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>
            <a:extLst>
              <a:ext uri="{FF2B5EF4-FFF2-40B4-BE49-F238E27FC236}">
                <a16:creationId xmlns:a16="http://schemas.microsoft.com/office/drawing/2014/main" id="{F7148A6A-3876-9A43-A06F-A0A158145058}"/>
              </a:ext>
            </a:extLst>
          </p:cNvPr>
          <p:cNvGrpSpPr/>
          <p:nvPr/>
        </p:nvGrpSpPr>
        <p:grpSpPr>
          <a:xfrm>
            <a:off x="955562" y="1343547"/>
            <a:ext cx="2872410" cy="568594"/>
            <a:chOff x="976388" y="708832"/>
            <a:chExt cx="2872410" cy="568594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57D209FD-69DF-E24D-85DE-6452D97515B7}"/>
                </a:ext>
              </a:extLst>
            </p:cNvPr>
            <p:cNvGrpSpPr/>
            <p:nvPr/>
          </p:nvGrpSpPr>
          <p:grpSpPr>
            <a:xfrm>
              <a:off x="1008659" y="708832"/>
              <a:ext cx="1080000" cy="459452"/>
              <a:chOff x="1305406" y="780034"/>
              <a:chExt cx="1091719" cy="537655"/>
            </a:xfrm>
          </p:grpSpPr>
          <p:sp>
            <p:nvSpPr>
              <p:cNvPr id="60" name="Rectangle à coins arrondis 59">
                <a:extLst>
                  <a:ext uri="{FF2B5EF4-FFF2-40B4-BE49-F238E27FC236}">
                    <a16:creationId xmlns:a16="http://schemas.microsoft.com/office/drawing/2014/main" id="{D8755FBC-1EB5-5E43-8D10-8DFC618328C7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C56CD9A-6201-FA47-B99F-AF30355A6914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3CCD6A47-6AE6-CC4D-8F4B-158AD31D906B}"/>
                </a:ext>
              </a:extLst>
            </p:cNvPr>
            <p:cNvSpPr txBox="1"/>
            <p:nvPr/>
          </p:nvSpPr>
          <p:spPr>
            <a:xfrm>
              <a:off x="976388" y="784670"/>
              <a:ext cx="107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That obstacle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that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is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in the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way</a:t>
              </a:r>
              <a:endPara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328EA45-32D3-C746-ABE3-A1B6331B30E0}"/>
                </a:ext>
              </a:extLst>
            </p:cNvPr>
            <p:cNvGrpSpPr/>
            <p:nvPr/>
          </p:nvGrpSpPr>
          <p:grpSpPr>
            <a:xfrm>
              <a:off x="2768798" y="708832"/>
              <a:ext cx="1080000" cy="459452"/>
              <a:chOff x="1305406" y="780034"/>
              <a:chExt cx="1091719" cy="537655"/>
            </a:xfrm>
          </p:grpSpPr>
          <p:sp>
            <p:nvSpPr>
              <p:cNvPr id="58" name="Rectangle à coins arrondis 57">
                <a:extLst>
                  <a:ext uri="{FF2B5EF4-FFF2-40B4-BE49-F238E27FC236}">
                    <a16:creationId xmlns:a16="http://schemas.microsoft.com/office/drawing/2014/main" id="{E1C705C8-5933-824B-B99A-F4760F07F160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937ABA-8A1F-FC4F-A729-F45380828D06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6D57F85-575A-E64F-A545-91EF90F31198}"/>
                </a:ext>
              </a:extLst>
            </p:cNvPr>
            <p:cNvSpPr txBox="1"/>
            <p:nvPr/>
          </p:nvSpPr>
          <p:spPr>
            <a:xfrm>
              <a:off x="2763082" y="784670"/>
              <a:ext cx="107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The challenge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that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motivates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me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strongly</a:t>
              </a:r>
              <a:endPara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Flèche vers la droite 51">
              <a:extLst>
                <a:ext uri="{FF2B5EF4-FFF2-40B4-BE49-F238E27FC236}">
                  <a16:creationId xmlns:a16="http://schemas.microsoft.com/office/drawing/2014/main" id="{ABF6AFEC-ECA0-CC4E-86C9-F35811B8D86A}"/>
                </a:ext>
              </a:extLst>
            </p:cNvPr>
            <p:cNvSpPr/>
            <p:nvPr/>
          </p:nvSpPr>
          <p:spPr>
            <a:xfrm>
              <a:off x="2267326" y="902164"/>
              <a:ext cx="273198" cy="11410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D154C1-7D5C-D946-A293-F15A4B35D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624" y="1201398"/>
              <a:ext cx="1080000" cy="7602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6017985-A95E-B645-AB91-BC853DA7B407}"/>
                </a:ext>
              </a:extLst>
            </p:cNvPr>
            <p:cNvSpPr>
              <a:spLocks/>
            </p:cNvSpPr>
            <p:nvPr/>
          </p:nvSpPr>
          <p:spPr>
            <a:xfrm>
              <a:off x="2762624" y="1222760"/>
              <a:ext cx="72000" cy="50851"/>
            </a:xfrm>
            <a:prstGeom prst="rect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16" name="Image 115">
            <a:extLst>
              <a:ext uri="{FF2B5EF4-FFF2-40B4-BE49-F238E27FC236}">
                <a16:creationId xmlns:a16="http://schemas.microsoft.com/office/drawing/2014/main" id="{DE495565-F16E-504D-B08B-7AC199B5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" y="-47859"/>
            <a:ext cx="4598125" cy="228798"/>
          </a:xfrm>
          <a:prstGeom prst="rect">
            <a:avLst/>
          </a:prstGeom>
        </p:spPr>
      </p:pic>
      <p:sp>
        <p:nvSpPr>
          <p:cNvPr id="117" name="Rectangle à coins arrondis 116">
            <a:extLst>
              <a:ext uri="{FF2B5EF4-FFF2-40B4-BE49-F238E27FC236}">
                <a16:creationId xmlns:a16="http://schemas.microsoft.com/office/drawing/2014/main" id="{C5F55955-72C6-024F-BC0F-CB37F692DC22}"/>
              </a:ext>
            </a:extLst>
          </p:cNvPr>
          <p:cNvSpPr/>
          <p:nvPr/>
        </p:nvSpPr>
        <p:spPr>
          <a:xfrm>
            <a:off x="-67265" y="-253339"/>
            <a:ext cx="4881600" cy="232903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3630A75-52C7-F341-972D-08491C69BDC8}"/>
              </a:ext>
            </a:extLst>
          </p:cNvPr>
          <p:cNvGrpSpPr/>
          <p:nvPr/>
        </p:nvGrpSpPr>
        <p:grpSpPr>
          <a:xfrm>
            <a:off x="131564" y="165380"/>
            <a:ext cx="912932" cy="370577"/>
            <a:chOff x="225135" y="244433"/>
            <a:chExt cx="912932" cy="370577"/>
          </a:xfrm>
        </p:grpSpPr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C618D1A-8514-D147-83AB-669748499161}"/>
                </a:ext>
              </a:extLst>
            </p:cNvPr>
            <p:cNvSpPr txBox="1"/>
            <p:nvPr/>
          </p:nvSpPr>
          <p:spPr>
            <a:xfrm>
              <a:off x="259841" y="244433"/>
              <a:ext cx="84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rgbClr val="022E8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weekstep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272EA1DE-EDAE-6F45-A423-A83AF0BB49D3}"/>
                </a:ext>
              </a:extLst>
            </p:cNvPr>
            <p:cNvSpPr txBox="1"/>
            <p:nvPr/>
          </p:nvSpPr>
          <p:spPr>
            <a:xfrm>
              <a:off x="225135" y="384178"/>
              <a:ext cx="912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self-coaching</a:t>
              </a:r>
            </a:p>
          </p:txBody>
        </p:sp>
      </p:grp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6EDB522-E47F-8D47-BFE0-7C62F63674F1}"/>
              </a:ext>
            </a:extLst>
          </p:cNvPr>
          <p:cNvSpPr txBox="1"/>
          <p:nvPr/>
        </p:nvSpPr>
        <p:spPr>
          <a:xfrm>
            <a:off x="1458760" y="429626"/>
            <a:ext cx="279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progress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87FA23FE-BC22-C44E-B8EB-BC29A7E0543E}"/>
              </a:ext>
            </a:extLst>
          </p:cNvPr>
          <p:cNvGrpSpPr>
            <a:grpSpLocks noChangeAspect="1"/>
          </p:cNvGrpSpPr>
          <p:nvPr/>
        </p:nvGrpSpPr>
        <p:grpSpPr>
          <a:xfrm>
            <a:off x="222288" y="1028052"/>
            <a:ext cx="554448" cy="828000"/>
            <a:chOff x="84516" y="599482"/>
            <a:chExt cx="867739" cy="1295860"/>
          </a:xfrm>
        </p:grpSpPr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11313A2A-3872-5248-80EE-76E14CD5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8386" y="1296134"/>
              <a:ext cx="360000" cy="360000"/>
            </a:xfrm>
            <a:prstGeom prst="rect">
              <a:avLst/>
            </a:prstGeom>
          </p:spPr>
        </p:pic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75E40D2-588D-4945-BB49-7A2FA501B2A0}"/>
                </a:ext>
              </a:extLst>
            </p:cNvPr>
            <p:cNvGrpSpPr/>
            <p:nvPr/>
          </p:nvGrpSpPr>
          <p:grpSpPr>
            <a:xfrm>
              <a:off x="84517" y="599482"/>
              <a:ext cx="867738" cy="598628"/>
              <a:chOff x="434000" y="615229"/>
              <a:chExt cx="867738" cy="598628"/>
            </a:xfrm>
          </p:grpSpPr>
          <p:pic>
            <p:nvPicPr>
              <p:cNvPr id="130" name="Image 129">
                <a:extLst>
                  <a:ext uri="{FF2B5EF4-FFF2-40B4-BE49-F238E27FC236}">
                    <a16:creationId xmlns:a16="http://schemas.microsoft.com/office/drawing/2014/main" id="{25578AAC-D817-8348-97AA-07C83299E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38000"/>
              </a:blip>
              <a:stretch>
                <a:fillRect/>
              </a:stretch>
            </p:blipFill>
            <p:spPr>
              <a:xfrm>
                <a:off x="687869" y="61522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BBA0857-04E6-9E46-B6FE-F40D6005910A}"/>
                  </a:ext>
                </a:extLst>
              </p:cNvPr>
              <p:cNvSpPr txBox="1"/>
              <p:nvPr/>
            </p:nvSpPr>
            <p:spPr>
              <a:xfrm>
                <a:off x="434000" y="946712"/>
                <a:ext cx="867738" cy="26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</a:t>
                </a:r>
                <a:r>
                  <a:rPr lang="fr-FR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fr-FR" sz="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week</a:t>
                </a:r>
                <a:endParaRPr lang="fr-FR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2EEBC26-196C-BD41-B2C5-2BE3DB9054D6}"/>
                </a:ext>
              </a:extLst>
            </p:cNvPr>
            <p:cNvSpPr txBox="1"/>
            <p:nvPr/>
          </p:nvSpPr>
          <p:spPr>
            <a:xfrm>
              <a:off x="84516" y="1628197"/>
              <a:ext cx="867739" cy="26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err="1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500" dirty="0">
                <a:solidFill>
                  <a:srgbClr val="022B8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152" name="Image 151">
            <a:extLst>
              <a:ext uri="{FF2B5EF4-FFF2-40B4-BE49-F238E27FC236}">
                <a16:creationId xmlns:a16="http://schemas.microsoft.com/office/drawing/2014/main" id="{AD3E9CFA-8641-054D-B805-2D3F0DFC2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00" y="1993562"/>
            <a:ext cx="4480176" cy="123769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1E6505AA-50F3-A245-98C5-04B547F47BDD}"/>
              </a:ext>
            </a:extLst>
          </p:cNvPr>
          <p:cNvGrpSpPr/>
          <p:nvPr/>
        </p:nvGrpSpPr>
        <p:grpSpPr>
          <a:xfrm>
            <a:off x="245411" y="524147"/>
            <a:ext cx="554448" cy="395926"/>
            <a:chOff x="245411" y="524147"/>
            <a:chExt cx="554448" cy="395926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4C5E856-78A1-C24D-94C6-FCC7430CCE68}"/>
                </a:ext>
              </a:extLst>
            </p:cNvPr>
            <p:cNvSpPr/>
            <p:nvPr/>
          </p:nvSpPr>
          <p:spPr>
            <a:xfrm>
              <a:off x="319471" y="524147"/>
              <a:ext cx="406328" cy="3959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51F0F39-1D6F-544C-9708-3717C3A8F0BB}"/>
                </a:ext>
              </a:extLst>
            </p:cNvPr>
            <p:cNvSpPr txBox="1"/>
            <p:nvPr/>
          </p:nvSpPr>
          <p:spPr>
            <a:xfrm>
              <a:off x="245411" y="560528"/>
              <a:ext cx="5544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Favorite photo of the user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55BCDBC5-4E4E-6A4B-BA20-F0CB5C8F0737}"/>
              </a:ext>
            </a:extLst>
          </p:cNvPr>
          <p:cNvGrpSpPr/>
          <p:nvPr/>
        </p:nvGrpSpPr>
        <p:grpSpPr>
          <a:xfrm>
            <a:off x="1487880" y="235556"/>
            <a:ext cx="2737690" cy="191434"/>
            <a:chOff x="1894787" y="235556"/>
            <a:chExt cx="2737690" cy="191434"/>
          </a:xfrm>
        </p:grpSpPr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B185D3D1-EB7B-D846-B8CA-975F7D2CC1ED}"/>
                </a:ext>
              </a:extLst>
            </p:cNvPr>
            <p:cNvSpPr txBox="1"/>
            <p:nvPr/>
          </p:nvSpPr>
          <p:spPr>
            <a:xfrm>
              <a:off x="1894787" y="235644"/>
              <a:ext cx="896321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Confidence and Joy</a:t>
              </a:r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6C703B59-EFC9-D045-8E03-301E51441DAA}"/>
                </a:ext>
              </a:extLst>
            </p:cNvPr>
            <p:cNvSpPr txBox="1"/>
            <p:nvPr/>
          </p:nvSpPr>
          <p:spPr>
            <a:xfrm>
              <a:off x="2742810" y="235556"/>
              <a:ext cx="1068588" cy="184666"/>
            </a:xfrm>
            <a:prstGeom prst="rect">
              <a:avLst/>
            </a:prstGeom>
            <a:solidFill>
              <a:srgbClr val="022B8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Obstacles and challenges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A546E5A6-75F0-5D46-A323-E73ADF5E547A}"/>
                </a:ext>
              </a:extLst>
            </p:cNvPr>
            <p:cNvSpPr txBox="1"/>
            <p:nvPr/>
          </p:nvSpPr>
          <p:spPr>
            <a:xfrm>
              <a:off x="3763101" y="242324"/>
              <a:ext cx="869376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Objectives for </a:t>
              </a:r>
              <a:r>
                <a:rPr lang="fr-FR" sz="600" dirty="0" err="1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600" dirty="0">
                <a:solidFill>
                  <a:srgbClr val="022B8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747D1FF-ADD0-9C44-B1B6-F86EBD7E55B7}"/>
              </a:ext>
            </a:extLst>
          </p:cNvPr>
          <p:cNvGrpSpPr/>
          <p:nvPr/>
        </p:nvGrpSpPr>
        <p:grpSpPr>
          <a:xfrm>
            <a:off x="976388" y="708832"/>
            <a:ext cx="2872410" cy="568594"/>
            <a:chOff x="976388" y="708832"/>
            <a:chExt cx="2872410" cy="568594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377FB410-B7A5-DD40-921F-7662C1C89461}"/>
                </a:ext>
              </a:extLst>
            </p:cNvPr>
            <p:cNvGrpSpPr/>
            <p:nvPr/>
          </p:nvGrpSpPr>
          <p:grpSpPr>
            <a:xfrm>
              <a:off x="1008659" y="708832"/>
              <a:ext cx="1080000" cy="459452"/>
              <a:chOff x="1305406" y="780034"/>
              <a:chExt cx="1091719" cy="537655"/>
            </a:xfrm>
          </p:grpSpPr>
          <p:sp>
            <p:nvSpPr>
              <p:cNvPr id="141" name="Rectangle à coins arrondis 140">
                <a:extLst>
                  <a:ext uri="{FF2B5EF4-FFF2-40B4-BE49-F238E27FC236}">
                    <a16:creationId xmlns:a16="http://schemas.microsoft.com/office/drawing/2014/main" id="{80CE03F6-3E78-8243-96F5-5E651D925AE2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58F81FB-5331-1E4E-9E7B-51AA20A9CC10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8132ED7A-1789-4E49-AE52-3B980146F3A5}"/>
                </a:ext>
              </a:extLst>
            </p:cNvPr>
            <p:cNvSpPr txBox="1"/>
            <p:nvPr/>
          </p:nvSpPr>
          <p:spPr>
            <a:xfrm>
              <a:off x="976388" y="784670"/>
              <a:ext cx="107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That obstacle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that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is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in the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way</a:t>
              </a:r>
              <a:endPara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6316694E-13DF-E744-9A77-9BFBE092C6C1}"/>
                </a:ext>
              </a:extLst>
            </p:cNvPr>
            <p:cNvGrpSpPr/>
            <p:nvPr/>
          </p:nvGrpSpPr>
          <p:grpSpPr>
            <a:xfrm>
              <a:off x="2768798" y="708832"/>
              <a:ext cx="1080000" cy="459452"/>
              <a:chOff x="1305406" y="780034"/>
              <a:chExt cx="1091719" cy="537655"/>
            </a:xfrm>
          </p:grpSpPr>
          <p:sp>
            <p:nvSpPr>
              <p:cNvPr id="187" name="Rectangle à coins arrondis 186">
                <a:extLst>
                  <a:ext uri="{FF2B5EF4-FFF2-40B4-BE49-F238E27FC236}">
                    <a16:creationId xmlns:a16="http://schemas.microsoft.com/office/drawing/2014/main" id="{05C04DCD-4F15-3D4F-A68D-5A3449EB9BE6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93F9E6E-35AE-B143-B1DC-E8808AAE80C5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FF59E602-2D52-A84F-ADED-E3AEB879539A}"/>
                </a:ext>
              </a:extLst>
            </p:cNvPr>
            <p:cNvSpPr txBox="1"/>
            <p:nvPr/>
          </p:nvSpPr>
          <p:spPr>
            <a:xfrm>
              <a:off x="2763082" y="784670"/>
              <a:ext cx="107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The challenge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that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motivates</a:t>
              </a:r>
              <a:r>
                <a:rPr lang="fr-FR" sz="7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me </a:t>
              </a:r>
              <a:r>
                <a:rPr lang="fr-FR" sz="700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strongly</a:t>
              </a:r>
              <a:endPara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" name="Flèche vers la droite 2">
              <a:extLst>
                <a:ext uri="{FF2B5EF4-FFF2-40B4-BE49-F238E27FC236}">
                  <a16:creationId xmlns:a16="http://schemas.microsoft.com/office/drawing/2014/main" id="{657F6842-4734-C144-8FE6-1AAC5384F7B0}"/>
                </a:ext>
              </a:extLst>
            </p:cNvPr>
            <p:cNvSpPr/>
            <p:nvPr/>
          </p:nvSpPr>
          <p:spPr>
            <a:xfrm>
              <a:off x="2267326" y="902164"/>
              <a:ext cx="273198" cy="11410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E18A36-3C1F-0743-AFF5-FABEAAF96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624" y="1201398"/>
              <a:ext cx="1080000" cy="7602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F775AC-F97E-8544-86C1-DDCE0944049D}"/>
                </a:ext>
              </a:extLst>
            </p:cNvPr>
            <p:cNvSpPr>
              <a:spLocks/>
            </p:cNvSpPr>
            <p:nvPr/>
          </p:nvSpPr>
          <p:spPr>
            <a:xfrm>
              <a:off x="2762624" y="1222760"/>
              <a:ext cx="72000" cy="50851"/>
            </a:xfrm>
            <a:prstGeom prst="rect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6446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55">
            <a:extLst>
              <a:ext uri="{FF2B5EF4-FFF2-40B4-BE49-F238E27FC236}">
                <a16:creationId xmlns:a16="http://schemas.microsoft.com/office/drawing/2014/main" id="{6CB3998E-EB42-E042-BDA2-A645D33C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76" y="739079"/>
            <a:ext cx="180000" cy="14769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A618CD0A-835D-0C49-A16A-1626BCDF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76" y="715590"/>
            <a:ext cx="180000" cy="147693"/>
          </a:xfrm>
          <a:prstGeom prst="rect">
            <a:avLst/>
          </a:prstGeom>
        </p:spPr>
      </p:pic>
      <p:pic>
        <p:nvPicPr>
          <p:cNvPr id="116" name="Image 115">
            <a:extLst>
              <a:ext uri="{FF2B5EF4-FFF2-40B4-BE49-F238E27FC236}">
                <a16:creationId xmlns:a16="http://schemas.microsoft.com/office/drawing/2014/main" id="{DE495565-F16E-504D-B08B-7AC199B5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" y="-47859"/>
            <a:ext cx="4598125" cy="228798"/>
          </a:xfrm>
          <a:prstGeom prst="rect">
            <a:avLst/>
          </a:prstGeom>
        </p:spPr>
      </p:pic>
      <p:sp>
        <p:nvSpPr>
          <p:cNvPr id="117" name="Rectangle à coins arrondis 116">
            <a:extLst>
              <a:ext uri="{FF2B5EF4-FFF2-40B4-BE49-F238E27FC236}">
                <a16:creationId xmlns:a16="http://schemas.microsoft.com/office/drawing/2014/main" id="{C5F55955-72C6-024F-BC0F-CB37F692DC22}"/>
              </a:ext>
            </a:extLst>
          </p:cNvPr>
          <p:cNvSpPr/>
          <p:nvPr/>
        </p:nvSpPr>
        <p:spPr>
          <a:xfrm>
            <a:off x="-67265" y="-253339"/>
            <a:ext cx="4881600" cy="232903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3630A75-52C7-F341-972D-08491C69BDC8}"/>
              </a:ext>
            </a:extLst>
          </p:cNvPr>
          <p:cNvGrpSpPr/>
          <p:nvPr/>
        </p:nvGrpSpPr>
        <p:grpSpPr>
          <a:xfrm>
            <a:off x="131564" y="165380"/>
            <a:ext cx="912932" cy="370577"/>
            <a:chOff x="225135" y="244433"/>
            <a:chExt cx="912932" cy="370577"/>
          </a:xfrm>
        </p:grpSpPr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C618D1A-8514-D147-83AB-669748499161}"/>
                </a:ext>
              </a:extLst>
            </p:cNvPr>
            <p:cNvSpPr txBox="1"/>
            <p:nvPr/>
          </p:nvSpPr>
          <p:spPr>
            <a:xfrm>
              <a:off x="259841" y="244433"/>
              <a:ext cx="84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rgbClr val="022E8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weekstep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272EA1DE-EDAE-6F45-A423-A83AF0BB49D3}"/>
                </a:ext>
              </a:extLst>
            </p:cNvPr>
            <p:cNvSpPr txBox="1"/>
            <p:nvPr/>
          </p:nvSpPr>
          <p:spPr>
            <a:xfrm>
              <a:off x="225135" y="384178"/>
              <a:ext cx="912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self-coaching</a:t>
              </a:r>
            </a:p>
          </p:txBody>
        </p:sp>
      </p:grp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6EDB522-E47F-8D47-BFE0-7C62F63674F1}"/>
              </a:ext>
            </a:extLst>
          </p:cNvPr>
          <p:cNvSpPr txBox="1"/>
          <p:nvPr/>
        </p:nvSpPr>
        <p:spPr>
          <a:xfrm>
            <a:off x="1493266" y="429626"/>
            <a:ext cx="24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want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succeed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000" b="1" dirty="0" err="1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</a:t>
            </a:r>
            <a:r>
              <a:rPr lang="fr-FR" sz="1000" b="1" dirty="0">
                <a:solidFill>
                  <a:srgbClr val="032E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 </a:t>
            </a:r>
          </a:p>
        </p:txBody>
      </p:sp>
      <p:pic>
        <p:nvPicPr>
          <p:cNvPr id="152" name="Image 151">
            <a:extLst>
              <a:ext uri="{FF2B5EF4-FFF2-40B4-BE49-F238E27FC236}">
                <a16:creationId xmlns:a16="http://schemas.microsoft.com/office/drawing/2014/main" id="{AD3E9CFA-8641-054D-B805-2D3F0DFC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00" y="1993562"/>
            <a:ext cx="4480176" cy="123769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BB7CA02F-464E-394F-87DD-EDDC5A99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72" y="712442"/>
            <a:ext cx="180000" cy="147693"/>
          </a:xfrm>
          <a:prstGeom prst="rect">
            <a:avLst/>
          </a:prstGeom>
        </p:spPr>
      </p:pic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77FB410-B7A5-DD40-921F-7662C1C89461}"/>
              </a:ext>
            </a:extLst>
          </p:cNvPr>
          <p:cNvGrpSpPr/>
          <p:nvPr/>
        </p:nvGrpSpPr>
        <p:grpSpPr>
          <a:xfrm>
            <a:off x="989332" y="703891"/>
            <a:ext cx="1080000" cy="459452"/>
            <a:chOff x="1305406" y="780034"/>
            <a:chExt cx="1091719" cy="537655"/>
          </a:xfrm>
        </p:grpSpPr>
        <p:sp>
          <p:nvSpPr>
            <p:cNvPr id="141" name="Rectangle à coins arrondis 140">
              <a:extLst>
                <a:ext uri="{FF2B5EF4-FFF2-40B4-BE49-F238E27FC236}">
                  <a16:creationId xmlns:a16="http://schemas.microsoft.com/office/drawing/2014/main" id="{80CE03F6-3E78-8243-96F5-5E651D925AE2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58F81FB-5331-1E4E-9E7B-51AA20A9CC10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132ED7A-1789-4E49-AE52-3B980146F3A5}"/>
              </a:ext>
            </a:extLst>
          </p:cNvPr>
          <p:cNvSpPr txBox="1"/>
          <p:nvPr/>
        </p:nvSpPr>
        <p:spPr>
          <a:xfrm>
            <a:off x="953723" y="772911"/>
            <a:ext cx="107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create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 wow Powerpoint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0D17E40-BFE1-6945-85F1-A8BFC3915AF2}"/>
              </a:ext>
            </a:extLst>
          </p:cNvPr>
          <p:cNvSpPr>
            <a:spLocks noChangeAspect="1"/>
          </p:cNvSpPr>
          <p:nvPr/>
        </p:nvSpPr>
        <p:spPr>
          <a:xfrm>
            <a:off x="983159" y="1201398"/>
            <a:ext cx="1080000" cy="760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E586CE0-9F02-9441-A21E-138300C4C398}"/>
              </a:ext>
            </a:extLst>
          </p:cNvPr>
          <p:cNvSpPr>
            <a:spLocks/>
          </p:cNvSpPr>
          <p:nvPr/>
        </p:nvSpPr>
        <p:spPr>
          <a:xfrm>
            <a:off x="989131" y="1222760"/>
            <a:ext cx="72000" cy="50851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6316694E-13DF-E744-9A77-9BFBE092C6C1}"/>
              </a:ext>
            </a:extLst>
          </p:cNvPr>
          <p:cNvGrpSpPr/>
          <p:nvPr/>
        </p:nvGrpSpPr>
        <p:grpSpPr>
          <a:xfrm>
            <a:off x="2251577" y="703891"/>
            <a:ext cx="1080000" cy="459452"/>
            <a:chOff x="1305406" y="780034"/>
            <a:chExt cx="1091719" cy="537655"/>
          </a:xfrm>
        </p:grpSpPr>
        <p:sp>
          <p:nvSpPr>
            <p:cNvPr id="187" name="Rectangle à coins arrondis 186">
              <a:extLst>
                <a:ext uri="{FF2B5EF4-FFF2-40B4-BE49-F238E27FC236}">
                  <a16:creationId xmlns:a16="http://schemas.microsoft.com/office/drawing/2014/main" id="{05C04DCD-4F15-3D4F-A68D-5A3449EB9BE6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93F9E6E-35AE-B143-B1DC-E8808AAE80C5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FF59E602-2D52-A84F-ADED-E3AEB879539A}"/>
              </a:ext>
            </a:extLst>
          </p:cNvPr>
          <p:cNvSpPr txBox="1"/>
          <p:nvPr/>
        </p:nvSpPr>
        <p:spPr>
          <a:xfrm>
            <a:off x="2245861" y="730772"/>
            <a:ext cx="107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offer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designing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job to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Stockholmdesign</a:t>
            </a:r>
            <a:endParaRPr lang="fr-FR" sz="7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FE050D2-7859-204A-AB64-F5DB1FBBF60F}"/>
              </a:ext>
            </a:extLst>
          </p:cNvPr>
          <p:cNvSpPr>
            <a:spLocks noChangeAspect="1"/>
          </p:cNvSpPr>
          <p:nvPr/>
        </p:nvSpPr>
        <p:spPr>
          <a:xfrm>
            <a:off x="2245404" y="1201398"/>
            <a:ext cx="1080000" cy="760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2ECCAAF-4F11-CD4A-BD13-38B6510344D1}"/>
              </a:ext>
            </a:extLst>
          </p:cNvPr>
          <p:cNvSpPr>
            <a:spLocks/>
          </p:cNvSpPr>
          <p:nvPr/>
        </p:nvSpPr>
        <p:spPr>
          <a:xfrm>
            <a:off x="2251376" y="1222760"/>
            <a:ext cx="72000" cy="50852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75971E64-184B-D642-B05D-A1FC59D64EA8}"/>
              </a:ext>
            </a:extLst>
          </p:cNvPr>
          <p:cNvGrpSpPr/>
          <p:nvPr/>
        </p:nvGrpSpPr>
        <p:grpSpPr>
          <a:xfrm>
            <a:off x="3513823" y="703891"/>
            <a:ext cx="1080000" cy="459452"/>
            <a:chOff x="1305406" y="780034"/>
            <a:chExt cx="1091719" cy="537655"/>
          </a:xfrm>
        </p:grpSpPr>
        <p:sp>
          <p:nvSpPr>
            <p:cNvPr id="195" name="Rectangle à coins arrondis 194">
              <a:extLst>
                <a:ext uri="{FF2B5EF4-FFF2-40B4-BE49-F238E27FC236}">
                  <a16:creationId xmlns:a16="http://schemas.microsoft.com/office/drawing/2014/main" id="{065EFAC1-6CED-F043-9F4A-A9B4ACD759F8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F08C7F-A172-9844-B918-F62F68D41CA8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1" name="ZoneTexte 190">
            <a:extLst>
              <a:ext uri="{FF2B5EF4-FFF2-40B4-BE49-F238E27FC236}">
                <a16:creationId xmlns:a16="http://schemas.microsoft.com/office/drawing/2014/main" id="{46CA4903-8217-DC4E-8816-36CD3C4D628C}"/>
              </a:ext>
            </a:extLst>
          </p:cNvPr>
          <p:cNvSpPr txBox="1"/>
          <p:nvPr/>
        </p:nvSpPr>
        <p:spPr>
          <a:xfrm>
            <a:off x="3508107" y="730772"/>
            <a:ext cx="107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like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buttons and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progress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bars are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very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powerful</a:t>
            </a:r>
            <a:endParaRPr lang="fr-FR" sz="7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5657221-88F6-8549-9B5E-4961409D9F6E}"/>
              </a:ext>
            </a:extLst>
          </p:cNvPr>
          <p:cNvSpPr>
            <a:spLocks noChangeAspect="1"/>
          </p:cNvSpPr>
          <p:nvPr/>
        </p:nvSpPr>
        <p:spPr>
          <a:xfrm>
            <a:off x="3507650" y="1201398"/>
            <a:ext cx="1080000" cy="760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EDC6190-F966-4245-A8CF-514C3A27193D}"/>
              </a:ext>
            </a:extLst>
          </p:cNvPr>
          <p:cNvSpPr>
            <a:spLocks/>
          </p:cNvSpPr>
          <p:nvPr/>
        </p:nvSpPr>
        <p:spPr>
          <a:xfrm>
            <a:off x="3513622" y="1205212"/>
            <a:ext cx="72000" cy="68400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D8F05AB1-53B1-BC40-803A-A197832D963F}"/>
              </a:ext>
            </a:extLst>
          </p:cNvPr>
          <p:cNvGrpSpPr/>
          <p:nvPr/>
        </p:nvGrpSpPr>
        <p:grpSpPr>
          <a:xfrm>
            <a:off x="2228799" y="1339732"/>
            <a:ext cx="1086173" cy="573535"/>
            <a:chOff x="983159" y="703891"/>
            <a:chExt cx="1086173" cy="573535"/>
          </a:xfrm>
        </p:grpSpPr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12108C65-A89C-8242-AE92-4945C5B1E3FA}"/>
                </a:ext>
              </a:extLst>
            </p:cNvPr>
            <p:cNvGrpSpPr/>
            <p:nvPr/>
          </p:nvGrpSpPr>
          <p:grpSpPr>
            <a:xfrm>
              <a:off x="989332" y="703891"/>
              <a:ext cx="1080000" cy="459452"/>
              <a:chOff x="1305406" y="780034"/>
              <a:chExt cx="1091719" cy="537655"/>
            </a:xfrm>
          </p:grpSpPr>
          <p:sp>
            <p:nvSpPr>
              <p:cNvPr id="221" name="Rectangle à coins arrondis 220">
                <a:extLst>
                  <a:ext uri="{FF2B5EF4-FFF2-40B4-BE49-F238E27FC236}">
                    <a16:creationId xmlns:a16="http://schemas.microsoft.com/office/drawing/2014/main" id="{D4DC6B08-805D-2648-ADE2-07E76D869338}"/>
                  </a:ext>
                </a:extLst>
              </p:cNvPr>
              <p:cNvSpPr/>
              <p:nvPr/>
            </p:nvSpPr>
            <p:spPr>
              <a:xfrm>
                <a:off x="1305406" y="780034"/>
                <a:ext cx="1085479" cy="521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bg1">
                      <a:lumMod val="65000"/>
                    </a:schemeClr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83FBE88-EB1A-F948-928B-949843F7722E}"/>
                  </a:ext>
                </a:extLst>
              </p:cNvPr>
              <p:cNvSpPr/>
              <p:nvPr/>
            </p:nvSpPr>
            <p:spPr>
              <a:xfrm>
                <a:off x="1305407" y="1200151"/>
                <a:ext cx="1091718" cy="117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7" name="ZoneTexte 216">
              <a:extLst>
                <a:ext uri="{FF2B5EF4-FFF2-40B4-BE49-F238E27FC236}">
                  <a16:creationId xmlns:a16="http://schemas.microsoft.com/office/drawing/2014/main" id="{8EC239DD-7243-0C48-ACD7-A181E2074196}"/>
                </a:ext>
              </a:extLst>
            </p:cNvPr>
            <p:cNvSpPr txBox="1"/>
            <p:nvPr/>
          </p:nvSpPr>
          <p:spPr>
            <a:xfrm>
              <a:off x="983616" y="730772"/>
              <a:ext cx="107954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An objective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that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wil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make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you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progress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and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feel</a:t>
              </a:r>
              <a:r>
                <a:rPr lang="fr-FR" sz="550" i="1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 confidence and </a:t>
              </a:r>
              <a:r>
                <a:rPr lang="fr-FR" sz="550" i="1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" panose="02000503000000020004" pitchFamily="2" charset="0"/>
                </a:rPr>
                <a:t>today</a:t>
              </a:r>
              <a:endParaRPr lang="fr-FR" sz="55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3E16051-499A-2C48-B28D-9F622817C0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159" y="1201398"/>
              <a:ext cx="1080000" cy="7602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E6505AA-50F3-A245-98C5-04B547F47BDD}"/>
              </a:ext>
            </a:extLst>
          </p:cNvPr>
          <p:cNvGrpSpPr/>
          <p:nvPr/>
        </p:nvGrpSpPr>
        <p:grpSpPr>
          <a:xfrm>
            <a:off x="245411" y="524147"/>
            <a:ext cx="554448" cy="395926"/>
            <a:chOff x="245411" y="524147"/>
            <a:chExt cx="554448" cy="395926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4C5E856-78A1-C24D-94C6-FCC7430CCE68}"/>
                </a:ext>
              </a:extLst>
            </p:cNvPr>
            <p:cNvSpPr/>
            <p:nvPr/>
          </p:nvSpPr>
          <p:spPr>
            <a:xfrm>
              <a:off x="319471" y="524147"/>
              <a:ext cx="406328" cy="3959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51F0F39-1D6F-544C-9708-3717C3A8F0BB}"/>
                </a:ext>
              </a:extLst>
            </p:cNvPr>
            <p:cNvSpPr txBox="1"/>
            <p:nvPr/>
          </p:nvSpPr>
          <p:spPr>
            <a:xfrm>
              <a:off x="245411" y="560528"/>
              <a:ext cx="5544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Favorite photo of the user</a:t>
              </a:r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40AFD5E-107F-D44C-A941-B59CAD71702A}"/>
              </a:ext>
            </a:extLst>
          </p:cNvPr>
          <p:cNvGrpSpPr/>
          <p:nvPr/>
        </p:nvGrpSpPr>
        <p:grpSpPr>
          <a:xfrm>
            <a:off x="955562" y="1340491"/>
            <a:ext cx="1080000" cy="459452"/>
            <a:chOff x="1305406" y="780034"/>
            <a:chExt cx="1091719" cy="537655"/>
          </a:xfrm>
        </p:grpSpPr>
        <p:sp>
          <p:nvSpPr>
            <p:cNvPr id="102" name="Rectangle à coins arrondis 101">
              <a:extLst>
                <a:ext uri="{FF2B5EF4-FFF2-40B4-BE49-F238E27FC236}">
                  <a16:creationId xmlns:a16="http://schemas.microsoft.com/office/drawing/2014/main" id="{A94A6B43-E576-4443-BFA3-15FE6BD723C0}"/>
                </a:ext>
              </a:extLst>
            </p:cNvPr>
            <p:cNvSpPr/>
            <p:nvPr/>
          </p:nvSpPr>
          <p:spPr>
            <a:xfrm>
              <a:off x="1305406" y="780034"/>
              <a:ext cx="1085479" cy="52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A565F2E-ED62-FD42-B593-7717F996B9DA}"/>
                </a:ext>
              </a:extLst>
            </p:cNvPr>
            <p:cNvSpPr/>
            <p:nvPr/>
          </p:nvSpPr>
          <p:spPr>
            <a:xfrm>
              <a:off x="1305407" y="1200151"/>
              <a:ext cx="1091718" cy="11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FD289CC7-96BE-034A-9B05-1ED7EC360CBC}"/>
              </a:ext>
            </a:extLst>
          </p:cNvPr>
          <p:cNvSpPr txBox="1"/>
          <p:nvPr/>
        </p:nvSpPr>
        <p:spPr>
          <a:xfrm>
            <a:off x="919953" y="1409511"/>
            <a:ext cx="107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weekstep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is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very</a:t>
            </a:r>
            <a:r>
              <a:rPr lang="fr-FR" sz="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intuitive self-coaching </a:t>
            </a:r>
            <a:r>
              <a:rPr lang="fr-FR" sz="7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tool</a:t>
            </a:r>
            <a:endParaRPr lang="fr-FR" sz="7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D85BC3-C914-614A-B1BD-5953BF504A55}"/>
              </a:ext>
            </a:extLst>
          </p:cNvPr>
          <p:cNvSpPr>
            <a:spLocks noChangeAspect="1"/>
          </p:cNvSpPr>
          <p:nvPr/>
        </p:nvSpPr>
        <p:spPr>
          <a:xfrm>
            <a:off x="949389" y="1837998"/>
            <a:ext cx="1080000" cy="760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906A83-D61C-4E4D-BBE1-E11DA3052B51}"/>
              </a:ext>
            </a:extLst>
          </p:cNvPr>
          <p:cNvSpPr>
            <a:spLocks/>
          </p:cNvSpPr>
          <p:nvPr/>
        </p:nvSpPr>
        <p:spPr>
          <a:xfrm>
            <a:off x="955361" y="1859360"/>
            <a:ext cx="72000" cy="61293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DAF1261-4CC5-5B45-B1F6-355846EAF382}"/>
              </a:ext>
            </a:extLst>
          </p:cNvPr>
          <p:cNvGrpSpPr>
            <a:grpSpLocks noChangeAspect="1"/>
          </p:cNvGrpSpPr>
          <p:nvPr/>
        </p:nvGrpSpPr>
        <p:grpSpPr>
          <a:xfrm>
            <a:off x="222288" y="1028052"/>
            <a:ext cx="554448" cy="828000"/>
            <a:chOff x="84516" y="599482"/>
            <a:chExt cx="867739" cy="1295860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38977E77-1879-3942-95D9-AA6B4A187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8386" y="1296134"/>
              <a:ext cx="360000" cy="360000"/>
            </a:xfrm>
            <a:prstGeom prst="rect">
              <a:avLst/>
            </a:prstGeom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6A6D367E-5F9B-644F-9B43-CCEC67EEEE6D}"/>
                </a:ext>
              </a:extLst>
            </p:cNvPr>
            <p:cNvGrpSpPr/>
            <p:nvPr/>
          </p:nvGrpSpPr>
          <p:grpSpPr>
            <a:xfrm>
              <a:off x="84517" y="599482"/>
              <a:ext cx="867738" cy="598628"/>
              <a:chOff x="434000" y="615229"/>
              <a:chExt cx="867738" cy="598628"/>
            </a:xfrm>
          </p:grpSpPr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3333E025-F8A8-8A48-AE5D-6B9AE8D81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38000"/>
              </a:blip>
              <a:stretch>
                <a:fillRect/>
              </a:stretch>
            </p:blipFill>
            <p:spPr>
              <a:xfrm>
                <a:off x="687869" y="61522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2B9ECD58-90DD-2647-B1E6-CF3DE8FB3BD0}"/>
                  </a:ext>
                </a:extLst>
              </p:cNvPr>
              <p:cNvSpPr txBox="1"/>
              <p:nvPr/>
            </p:nvSpPr>
            <p:spPr>
              <a:xfrm>
                <a:off x="434000" y="946712"/>
                <a:ext cx="867738" cy="26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</a:t>
                </a:r>
                <a:r>
                  <a:rPr lang="fr-FR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fr-FR" sz="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week</a:t>
                </a:r>
                <a:endParaRPr lang="fr-FR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3FC7F081-9FDD-9245-92DF-AA8616B97A83}"/>
                </a:ext>
              </a:extLst>
            </p:cNvPr>
            <p:cNvSpPr txBox="1"/>
            <p:nvPr/>
          </p:nvSpPr>
          <p:spPr>
            <a:xfrm>
              <a:off x="84516" y="1628197"/>
              <a:ext cx="867739" cy="26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err="1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500" dirty="0">
                <a:solidFill>
                  <a:srgbClr val="022B8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5CA0290-2925-7344-89E6-76E15D500FEF}"/>
              </a:ext>
            </a:extLst>
          </p:cNvPr>
          <p:cNvGrpSpPr/>
          <p:nvPr/>
        </p:nvGrpSpPr>
        <p:grpSpPr>
          <a:xfrm>
            <a:off x="1487880" y="235556"/>
            <a:ext cx="2737690" cy="191434"/>
            <a:chOff x="1894787" y="235556"/>
            <a:chExt cx="2737690" cy="191434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3DC16280-73A1-1541-92CA-2E76CFBED08E}"/>
                </a:ext>
              </a:extLst>
            </p:cNvPr>
            <p:cNvSpPr txBox="1"/>
            <p:nvPr/>
          </p:nvSpPr>
          <p:spPr>
            <a:xfrm>
              <a:off x="1894787" y="235644"/>
              <a:ext cx="896321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Confidence and Joy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6BDCEEDD-78D3-CA44-8011-D8882F0DFCBC}"/>
                </a:ext>
              </a:extLst>
            </p:cNvPr>
            <p:cNvSpPr txBox="1"/>
            <p:nvPr/>
          </p:nvSpPr>
          <p:spPr>
            <a:xfrm>
              <a:off x="2742810" y="235556"/>
              <a:ext cx="10685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rgbClr val="022B8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Obstacles and challenges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EA59F589-4AF3-D94C-ABD2-CAA2ABE93562}"/>
                </a:ext>
              </a:extLst>
            </p:cNvPr>
            <p:cNvSpPr txBox="1"/>
            <p:nvPr/>
          </p:nvSpPr>
          <p:spPr>
            <a:xfrm>
              <a:off x="3763101" y="242324"/>
              <a:ext cx="869376" cy="184666"/>
            </a:xfrm>
            <a:prstGeom prst="rect">
              <a:avLst/>
            </a:prstGeom>
            <a:solidFill>
              <a:srgbClr val="022B8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Objectives for </a:t>
              </a:r>
              <a:r>
                <a:rPr lang="fr-FR" sz="600" dirty="0" err="1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today</a:t>
              </a:r>
              <a:endParaRPr lang="fr-FR" sz="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468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5617</TotalTime>
  <Words>289</Words>
  <Application>Microsoft Macintosh PowerPoint</Application>
  <PresentationFormat>Personnalisé</PresentationFormat>
  <Paragraphs>63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Marcel Hochman</dc:creator>
  <cp:lastModifiedBy>Marcel Hochman</cp:lastModifiedBy>
  <cp:revision>81</cp:revision>
  <cp:lastPrinted>2019-04-24T15:55:26Z</cp:lastPrinted>
  <dcterms:created xsi:type="dcterms:W3CDTF">2019-04-22T07:15:33Z</dcterms:created>
  <dcterms:modified xsi:type="dcterms:W3CDTF">2019-04-30T12:21:00Z</dcterms:modified>
</cp:coreProperties>
</file>